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Poppins"/>
      <p:regular r:id="rId32"/>
      <p:bold r:id="rId33"/>
      <p:italic r:id="rId34"/>
      <p:boldItalic r:id="rId35"/>
    </p:embeddedFont>
    <p:embeddedFont>
      <p:font typeface="Lato"/>
      <p:regular r:id="rId36"/>
      <p:bold r:id="rId37"/>
      <p:italic r:id="rId38"/>
      <p:boldItalic r:id="rId39"/>
    </p:embeddedFont>
    <p:embeddedFont>
      <p:font typeface="Inter"/>
      <p:regular r:id="rId40"/>
      <p:bold r:id="rId41"/>
      <p:italic r:id="rId42"/>
      <p:boldItalic r:id="rId43"/>
    </p:embeddedFont>
    <p:embeddedFont>
      <p:font typeface="Barrio"/>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jxFKUK75tYMyPMeRW7pj/Q/6nM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Inter-italic.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Barrio-regular.fntdata"/><Relationship Id="rId21" Type="http://schemas.openxmlformats.org/officeDocument/2006/relationships/slide" Target="slides/slide17.xml"/><Relationship Id="rId43" Type="http://schemas.openxmlformats.org/officeDocument/2006/relationships/font" Target="fonts/Inter-bold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Poppins-bold.fntdata"/><Relationship Id="rId10" Type="http://schemas.openxmlformats.org/officeDocument/2006/relationships/slide" Target="slides/slide6.xml"/><Relationship Id="rId32" Type="http://schemas.openxmlformats.org/officeDocument/2006/relationships/font" Target="fonts/Poppins-regular.fntdata"/><Relationship Id="rId13" Type="http://schemas.openxmlformats.org/officeDocument/2006/relationships/slide" Target="slides/slide9.xml"/><Relationship Id="rId35" Type="http://schemas.openxmlformats.org/officeDocument/2006/relationships/font" Target="fonts/Poppins-boldItalic.fntdata"/><Relationship Id="rId12" Type="http://schemas.openxmlformats.org/officeDocument/2006/relationships/slide" Target="slides/slide8.xml"/><Relationship Id="rId34" Type="http://schemas.openxmlformats.org/officeDocument/2006/relationships/font" Target="fonts/Poppins-italic.fntdata"/><Relationship Id="rId15" Type="http://schemas.openxmlformats.org/officeDocument/2006/relationships/slide" Target="slides/slide11.xml"/><Relationship Id="rId37" Type="http://schemas.openxmlformats.org/officeDocument/2006/relationships/font" Target="fonts/Lato-bold.fntdata"/><Relationship Id="rId14" Type="http://schemas.openxmlformats.org/officeDocument/2006/relationships/slide" Target="slides/slide10.xml"/><Relationship Id="rId36" Type="http://schemas.openxmlformats.org/officeDocument/2006/relationships/font" Target="fonts/Lato-regular.fntdata"/><Relationship Id="rId17" Type="http://schemas.openxmlformats.org/officeDocument/2006/relationships/slide" Target="slides/slide13.xml"/><Relationship Id="rId39" Type="http://schemas.openxmlformats.org/officeDocument/2006/relationships/font" Target="fonts/Lato-boldItalic.fntdata"/><Relationship Id="rId16" Type="http://schemas.openxmlformats.org/officeDocument/2006/relationships/slide" Target="slides/slide12.xml"/><Relationship Id="rId38" Type="http://schemas.openxmlformats.org/officeDocument/2006/relationships/font" Target="fonts/Lato-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f97439c2c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f97439c2c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f97439c2c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f97439c2ca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2f97439c2ca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2f97439c2ca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f97439c2ca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f97439c2ca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f97439c2ca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f97439c2ca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f97439c2ca_0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2f97439c2ca_0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f97439c2ca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f97439c2ca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f97439c2ca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f97439c2ca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f97439c2ca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f97439c2ca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f97439c2ca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f97439c2ca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2f97439c2ca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f97439c2ca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f97439c2ca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f97439c2ca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f97439c2ca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f97439c2ca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f97439c2ca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f97439c2ca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f97439c2ca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f97439c2ca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f97439c2ca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f97439c2ca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f97439c2ca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f97439c2c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f97439c2ca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f97439c2ca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f97439c2ca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f97439c2ca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f97439c2ca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f97439c2ca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f97439c2ca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f97439c2ca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f97439c2ca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f97439c2ca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2f97439c2ca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f97439c2ca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f97439c2ca_0_5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2f97439c2ca_0_5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f97439c2ca_0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f97439c2ca_0_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f97439c2ca_0_5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f97439c2ca_0_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2f97439c2ca_0_5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g2f97439c2ca_0_5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f97439c2ca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2f97439c2ca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2f97439c2ca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f97439c2ca_0_6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2f97439c2ca_0_6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8" name="Google Shape;728;g2f97439c2ca_0_6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f97439c2c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f97439c2c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f97439c2ca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f97439c2ca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f97439c2ca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f97439c2ca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f97439c2ca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f97439c2ca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f97439c2ca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f97439c2ca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f97439c2ca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f97439c2ca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f97439c2ca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f97439c2ca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2f97439c2ca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f97439c2ca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f97439c2ca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2f97439c2ca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97439c2ca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f97439c2ca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f97439c2ca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8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86.png"/><Relationship Id="rId13" Type="http://schemas.openxmlformats.org/officeDocument/2006/relationships/image" Target="../media/image56.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34.png"/><Relationship Id="rId9" Type="http://schemas.openxmlformats.org/officeDocument/2006/relationships/image" Target="../media/image120.png"/><Relationship Id="rId15" Type="http://schemas.openxmlformats.org/officeDocument/2006/relationships/image" Target="../media/image49.png"/><Relationship Id="rId14" Type="http://schemas.openxmlformats.org/officeDocument/2006/relationships/image" Target="../media/image43.png"/><Relationship Id="rId17" Type="http://schemas.openxmlformats.org/officeDocument/2006/relationships/image" Target="../media/image60.png"/><Relationship Id="rId16" Type="http://schemas.openxmlformats.org/officeDocument/2006/relationships/image" Target="../media/image53.png"/><Relationship Id="rId5" Type="http://schemas.openxmlformats.org/officeDocument/2006/relationships/image" Target="../media/image1.png"/><Relationship Id="rId6" Type="http://schemas.openxmlformats.org/officeDocument/2006/relationships/image" Target="../media/image73.png"/><Relationship Id="rId18" Type="http://schemas.openxmlformats.org/officeDocument/2006/relationships/image" Target="../media/image57.png"/><Relationship Id="rId7" Type="http://schemas.openxmlformats.org/officeDocument/2006/relationships/image" Target="../media/image89.png"/><Relationship Id="rId8"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8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85.png"/><Relationship Id="rId22" Type="http://schemas.openxmlformats.org/officeDocument/2006/relationships/image" Target="../media/image80.png"/><Relationship Id="rId21" Type="http://schemas.openxmlformats.org/officeDocument/2006/relationships/image" Target="../media/image98.png"/><Relationship Id="rId24" Type="http://schemas.openxmlformats.org/officeDocument/2006/relationships/image" Target="../media/image88.png"/><Relationship Id="rId23"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40.png"/><Relationship Id="rId9" Type="http://schemas.openxmlformats.org/officeDocument/2006/relationships/image" Target="../media/image68.png"/><Relationship Id="rId26" Type="http://schemas.openxmlformats.org/officeDocument/2006/relationships/image" Target="../media/image100.png"/><Relationship Id="rId25" Type="http://schemas.openxmlformats.org/officeDocument/2006/relationships/image" Target="../media/image94.png"/><Relationship Id="rId28" Type="http://schemas.openxmlformats.org/officeDocument/2006/relationships/image" Target="../media/image97.png"/><Relationship Id="rId27" Type="http://schemas.openxmlformats.org/officeDocument/2006/relationships/image" Target="../media/image96.png"/><Relationship Id="rId5" Type="http://schemas.openxmlformats.org/officeDocument/2006/relationships/image" Target="../media/image1.png"/><Relationship Id="rId6" Type="http://schemas.openxmlformats.org/officeDocument/2006/relationships/image" Target="../media/image66.png"/><Relationship Id="rId29" Type="http://schemas.openxmlformats.org/officeDocument/2006/relationships/image" Target="../media/image181.png"/><Relationship Id="rId7" Type="http://schemas.openxmlformats.org/officeDocument/2006/relationships/image" Target="../media/image69.png"/><Relationship Id="rId8" Type="http://schemas.openxmlformats.org/officeDocument/2006/relationships/image" Target="../media/image75.png"/><Relationship Id="rId11" Type="http://schemas.openxmlformats.org/officeDocument/2006/relationships/image" Target="../media/image87.png"/><Relationship Id="rId10" Type="http://schemas.openxmlformats.org/officeDocument/2006/relationships/image" Target="../media/image67.png"/><Relationship Id="rId13" Type="http://schemas.openxmlformats.org/officeDocument/2006/relationships/image" Target="../media/image78.png"/><Relationship Id="rId12" Type="http://schemas.openxmlformats.org/officeDocument/2006/relationships/image" Target="../media/image70.png"/><Relationship Id="rId15" Type="http://schemas.openxmlformats.org/officeDocument/2006/relationships/image" Target="../media/image76.png"/><Relationship Id="rId14" Type="http://schemas.openxmlformats.org/officeDocument/2006/relationships/image" Target="../media/image77.png"/><Relationship Id="rId17" Type="http://schemas.openxmlformats.org/officeDocument/2006/relationships/image" Target="../media/image79.png"/><Relationship Id="rId16" Type="http://schemas.openxmlformats.org/officeDocument/2006/relationships/image" Target="../media/image74.png"/><Relationship Id="rId19" Type="http://schemas.openxmlformats.org/officeDocument/2006/relationships/image" Target="../media/image81.png"/><Relationship Id="rId18" Type="http://schemas.openxmlformats.org/officeDocument/2006/relationships/image" Target="../media/image8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17.png"/><Relationship Id="rId7" Type="http://schemas.openxmlformats.org/officeDocument/2006/relationships/image" Target="../media/image1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52.png"/><Relationship Id="rId7" Type="http://schemas.openxmlformats.org/officeDocument/2006/relationships/image" Target="../media/image1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130.png"/><Relationship Id="rId7" Type="http://schemas.openxmlformats.org/officeDocument/2006/relationships/image" Target="../media/image1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116.png"/><Relationship Id="rId7" Type="http://schemas.openxmlformats.org/officeDocument/2006/relationships/image" Target="../media/image43.png"/><Relationship Id="rId8" Type="http://schemas.openxmlformats.org/officeDocument/2006/relationships/image" Target="../media/image1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88.png"/><Relationship Id="rId7" Type="http://schemas.openxmlformats.org/officeDocument/2006/relationships/image" Target="../media/image156.png"/><Relationship Id="rId8" Type="http://schemas.openxmlformats.org/officeDocument/2006/relationships/image" Target="../media/image1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40.png"/><Relationship Id="rId5" Type="http://schemas.openxmlformats.org/officeDocument/2006/relationships/image" Target="../media/image1.png"/><Relationship Id="rId6" Type="http://schemas.openxmlformats.org/officeDocument/2006/relationships/image" Target="../media/image167.png"/><Relationship Id="rId7" Type="http://schemas.openxmlformats.org/officeDocument/2006/relationships/image" Target="../media/image183.png"/><Relationship Id="rId8" Type="http://schemas.openxmlformats.org/officeDocument/2006/relationships/image" Target="../media/image136.png"/><Relationship Id="rId11" Type="http://schemas.openxmlformats.org/officeDocument/2006/relationships/image" Target="../media/image142.png"/><Relationship Id="rId10" Type="http://schemas.openxmlformats.org/officeDocument/2006/relationships/image" Target="../media/image1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20" Type="http://schemas.openxmlformats.org/officeDocument/2006/relationships/image" Target="../media/image178.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40.png"/><Relationship Id="rId9" Type="http://schemas.openxmlformats.org/officeDocument/2006/relationships/image" Target="../media/image150.png"/><Relationship Id="rId5" Type="http://schemas.openxmlformats.org/officeDocument/2006/relationships/image" Target="../media/image1.png"/><Relationship Id="rId6" Type="http://schemas.openxmlformats.org/officeDocument/2006/relationships/image" Target="../media/image159.png"/><Relationship Id="rId7" Type="http://schemas.openxmlformats.org/officeDocument/2006/relationships/image" Target="../media/image163.png"/><Relationship Id="rId8" Type="http://schemas.openxmlformats.org/officeDocument/2006/relationships/image" Target="../media/image149.png"/><Relationship Id="rId11" Type="http://schemas.openxmlformats.org/officeDocument/2006/relationships/image" Target="../media/image177.png"/><Relationship Id="rId10" Type="http://schemas.openxmlformats.org/officeDocument/2006/relationships/image" Target="../media/image157.png"/><Relationship Id="rId13" Type="http://schemas.openxmlformats.org/officeDocument/2006/relationships/image" Target="../media/image175.png"/><Relationship Id="rId12" Type="http://schemas.openxmlformats.org/officeDocument/2006/relationships/image" Target="../media/image161.png"/><Relationship Id="rId15" Type="http://schemas.openxmlformats.org/officeDocument/2006/relationships/image" Target="../media/image170.png"/><Relationship Id="rId14" Type="http://schemas.openxmlformats.org/officeDocument/2006/relationships/image" Target="../media/image160.png"/><Relationship Id="rId17" Type="http://schemas.openxmlformats.org/officeDocument/2006/relationships/image" Target="../media/image162.png"/><Relationship Id="rId16" Type="http://schemas.openxmlformats.org/officeDocument/2006/relationships/image" Target="../media/image158.png"/><Relationship Id="rId19" Type="http://schemas.openxmlformats.org/officeDocument/2006/relationships/image" Target="../media/image171.png"/><Relationship Id="rId18" Type="http://schemas.openxmlformats.org/officeDocument/2006/relationships/image" Target="../media/image1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hyperlink" Target="https://unsplash.com/" TargetMode="External"/><Relationship Id="rId7" Type="http://schemas.openxmlformats.org/officeDocument/2006/relationships/image" Target="../media/image1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64.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123.png"/><Relationship Id="rId7" Type="http://schemas.openxmlformats.org/officeDocument/2006/relationships/image" Target="../media/image27.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3.png"/><Relationship Id="rId5" Type="http://schemas.openxmlformats.org/officeDocument/2006/relationships/image" Target="../media/image1.png"/><Relationship Id="rId6" Type="http://schemas.openxmlformats.org/officeDocument/2006/relationships/image" Target="../media/image25.png"/><Relationship Id="rId7" Type="http://schemas.openxmlformats.org/officeDocument/2006/relationships/image" Target="../media/image17.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9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9.png"/><Relationship Id="rId7" Type="http://schemas.openxmlformats.org/officeDocument/2006/relationships/image" Target="../media/image122.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15" name="Shape 15"/>
        <p:cNvGrpSpPr/>
        <p:nvPr/>
      </p:nvGrpSpPr>
      <p:grpSpPr>
        <a:xfrm>
          <a:off x="0" y="0"/>
          <a:ext cx="0" cy="0"/>
          <a:chOff x="0" y="0"/>
          <a:chExt cx="0" cy="0"/>
        </a:xfrm>
      </p:grpSpPr>
      <p:pic>
        <p:nvPicPr>
          <p:cNvPr descr=" " id="16" name="Google Shape;16;g2f97439c2ca_0_0"/>
          <p:cNvPicPr preferRelativeResize="0"/>
          <p:nvPr/>
        </p:nvPicPr>
        <p:blipFill rotWithShape="1">
          <a:blip r:embed="rId3">
            <a:alphaModFix/>
          </a:blip>
          <a:srcRect b="0" l="0" r="0" t="0"/>
          <a:stretch/>
        </p:blipFill>
        <p:spPr>
          <a:xfrm>
            <a:off x="876410" y="11137900"/>
            <a:ext cx="14111464" cy="2060601"/>
          </a:xfrm>
          <a:prstGeom prst="rect">
            <a:avLst/>
          </a:prstGeom>
          <a:noFill/>
          <a:ln>
            <a:noFill/>
          </a:ln>
        </p:spPr>
      </p:pic>
      <p:pic>
        <p:nvPicPr>
          <p:cNvPr descr=" " id="17" name="Google Shape;17;g2f97439c2ca_0_0"/>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18" name="Google Shape;18;g2f97439c2ca_0_0"/>
          <p:cNvSpPr/>
          <p:nvPr/>
        </p:nvSpPr>
        <p:spPr>
          <a:xfrm>
            <a:off x="4318540" y="12496800"/>
            <a:ext cx="175959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837F"/>
              </a:buClr>
              <a:buSzPts val="6400"/>
              <a:buFont typeface="Poppins"/>
              <a:buNone/>
            </a:pPr>
            <a:r>
              <a:rPr b="0" i="0" lang="en-US" sz="6400" u="none" cap="none" strike="noStrike">
                <a:solidFill>
                  <a:srgbClr val="FE837F"/>
                </a:solidFill>
                <a:latin typeface="Poppins"/>
                <a:ea typeface="Poppins"/>
                <a:cs typeface="Poppins"/>
                <a:sym typeface="Poppi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f97439c2ca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f97439c2ca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2f97439c2ca_0_0"/>
          <p:cNvSpPr/>
          <p:nvPr/>
        </p:nvSpPr>
        <p:spPr>
          <a:xfrm rot="-5400000">
            <a:off x="12923391" y="5077457"/>
            <a:ext cx="13349400" cy="444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F8F09"/>
              </a:buClr>
              <a:buSzPts val="24000"/>
              <a:buFont typeface="Barrio"/>
              <a:buNone/>
            </a:pPr>
            <a:r>
              <a:rPr b="0" i="0" lang="en-US" sz="24000" u="none" cap="none" strike="noStrike">
                <a:solidFill>
                  <a:srgbClr val="6F8F09"/>
                </a:solidFill>
                <a:latin typeface="Barrio"/>
                <a:ea typeface="Barrio"/>
                <a:cs typeface="Barrio"/>
                <a:sym typeface="Barrio"/>
              </a:rPr>
              <a:t>Disorder</a:t>
            </a:r>
            <a:endParaRPr b="0" i="0" sz="24000" u="none" cap="none" strike="noStrike">
              <a:solidFill>
                <a:schemeClr val="dk1"/>
              </a:solidFill>
              <a:latin typeface="Calibri"/>
              <a:ea typeface="Calibri"/>
              <a:cs typeface="Calibri"/>
              <a:sym typeface="Calibri"/>
            </a:endParaRPr>
          </a:p>
        </p:txBody>
      </p:sp>
      <p:pic>
        <p:nvPicPr>
          <p:cNvPr descr=" " id="22" name="Google Shape;22;g2f97439c2ca_0_0"/>
          <p:cNvPicPr preferRelativeResize="0"/>
          <p:nvPr/>
        </p:nvPicPr>
        <p:blipFill rotWithShape="1">
          <a:blip r:embed="rId6">
            <a:alphaModFix/>
          </a:blip>
          <a:srcRect b="0" l="0" r="0" t="0"/>
          <a:stretch/>
        </p:blipFill>
        <p:spPr>
          <a:xfrm>
            <a:off x="7278010" y="1917700"/>
            <a:ext cx="9831029" cy="9880600"/>
          </a:xfrm>
          <a:prstGeom prst="rect">
            <a:avLst/>
          </a:prstGeom>
          <a:noFill/>
          <a:ln>
            <a:noFill/>
          </a:ln>
        </p:spPr>
      </p:pic>
      <p:sp>
        <p:nvSpPr>
          <p:cNvPr id="23" name="Google Shape;23;g2f97439c2ca_0_0"/>
          <p:cNvSpPr/>
          <p:nvPr/>
        </p:nvSpPr>
        <p:spPr>
          <a:xfrm rot="-899991">
            <a:off x="74465" y="2071556"/>
            <a:ext cx="15225071" cy="370433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A96AAE"/>
              </a:buClr>
              <a:buSzPts val="20000"/>
              <a:buFont typeface="Barrio"/>
              <a:buNone/>
            </a:pPr>
            <a:r>
              <a:rPr b="0" i="0" lang="en-US" sz="20000" u="none" cap="none" strike="noStrike">
                <a:solidFill>
                  <a:srgbClr val="A96AAE"/>
                </a:solidFill>
                <a:latin typeface="Barrio"/>
                <a:ea typeface="Barrio"/>
                <a:cs typeface="Barrio"/>
                <a:sym typeface="Barrio"/>
              </a:rPr>
              <a:t>Personality</a:t>
            </a:r>
            <a:endParaRPr b="0" i="0" sz="20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199" name="Shape 199"/>
        <p:cNvGrpSpPr/>
        <p:nvPr/>
      </p:nvGrpSpPr>
      <p:grpSpPr>
        <a:xfrm>
          <a:off x="0" y="0"/>
          <a:ext cx="0" cy="0"/>
          <a:chOff x="0" y="0"/>
          <a:chExt cx="0" cy="0"/>
        </a:xfrm>
      </p:grpSpPr>
      <p:pic>
        <p:nvPicPr>
          <p:cNvPr descr=" " id="200" name="Google Shape;200;g2f97439c2ca_0_175"/>
          <p:cNvPicPr preferRelativeResize="0"/>
          <p:nvPr/>
        </p:nvPicPr>
        <p:blipFill rotWithShape="1">
          <a:blip r:embed="rId3">
            <a:alphaModFix/>
          </a:blip>
          <a:srcRect b="0" l="0" r="0" t="0"/>
          <a:stretch/>
        </p:blipFill>
        <p:spPr>
          <a:xfrm>
            <a:off x="1066933" y="850900"/>
            <a:ext cx="11634654" cy="8648700"/>
          </a:xfrm>
          <a:prstGeom prst="rect">
            <a:avLst/>
          </a:prstGeom>
          <a:noFill/>
          <a:ln>
            <a:noFill/>
          </a:ln>
        </p:spPr>
      </p:pic>
      <p:pic>
        <p:nvPicPr>
          <p:cNvPr descr=" " id="201" name="Google Shape;201;g2f97439c2ca_0_175"/>
          <p:cNvPicPr preferRelativeResize="0"/>
          <p:nvPr/>
        </p:nvPicPr>
        <p:blipFill rotWithShape="1">
          <a:blip r:embed="rId4">
            <a:alphaModFix/>
          </a:blip>
          <a:srcRect b="0" l="0" r="0" t="0"/>
          <a:stretch/>
        </p:blipFill>
        <p:spPr>
          <a:xfrm>
            <a:off x="12701588" y="7950200"/>
            <a:ext cx="11685460" cy="5765800"/>
          </a:xfrm>
          <a:prstGeom prst="rect">
            <a:avLst/>
          </a:prstGeom>
          <a:noFill/>
          <a:ln>
            <a:noFill/>
          </a:ln>
        </p:spPr>
      </p:pic>
      <p:sp>
        <p:nvSpPr>
          <p:cNvPr id="202" name="Google Shape;202;g2f97439c2ca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f97439c2ca_0_1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4" name="Google Shape;204;g2f97439c2ca_0_175"/>
          <p:cNvSpPr/>
          <p:nvPr/>
        </p:nvSpPr>
        <p:spPr>
          <a:xfrm>
            <a:off x="9107038" y="469900"/>
            <a:ext cx="61941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Pricing Plan</a:t>
            </a:r>
            <a:endParaRPr b="0" i="0" sz="8000" u="none" cap="none" strike="noStrike">
              <a:solidFill>
                <a:schemeClr val="dk1"/>
              </a:solidFill>
              <a:latin typeface="Calibri"/>
              <a:ea typeface="Calibri"/>
              <a:cs typeface="Calibri"/>
              <a:sym typeface="Calibri"/>
            </a:endParaRPr>
          </a:p>
        </p:txBody>
      </p:sp>
      <p:sp>
        <p:nvSpPr>
          <p:cNvPr id="205" name="Google Shape;205;g2f97439c2ca_0_175"/>
          <p:cNvSpPr/>
          <p:nvPr/>
        </p:nvSpPr>
        <p:spPr>
          <a:xfrm>
            <a:off x="1778222" y="2489200"/>
            <a:ext cx="208434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f97439c2ca_0_175"/>
          <p:cNvSpPr/>
          <p:nvPr/>
        </p:nvSpPr>
        <p:spPr>
          <a:xfrm>
            <a:off x="1778222" y="2489200"/>
            <a:ext cx="6439800" cy="10109100"/>
          </a:xfrm>
          <a:prstGeom prst="roundRect">
            <a:avLst>
              <a:gd fmla="val 3124"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f97439c2ca_0_175"/>
          <p:cNvPicPr preferRelativeResize="0"/>
          <p:nvPr/>
        </p:nvPicPr>
        <p:blipFill rotWithShape="1">
          <a:blip r:embed="rId6">
            <a:alphaModFix/>
          </a:blip>
          <a:srcRect b="0" l="0" r="0" t="0"/>
          <a:stretch/>
        </p:blipFill>
        <p:spPr>
          <a:xfrm>
            <a:off x="4371123" y="2946400"/>
            <a:ext cx="1253907" cy="1625600"/>
          </a:xfrm>
          <a:prstGeom prst="rect">
            <a:avLst/>
          </a:prstGeom>
          <a:noFill/>
          <a:ln>
            <a:noFill/>
          </a:ln>
        </p:spPr>
      </p:pic>
      <p:sp>
        <p:nvSpPr>
          <p:cNvPr id="208" name="Google Shape;208;g2f97439c2ca_0_175"/>
          <p:cNvSpPr/>
          <p:nvPr/>
        </p:nvSpPr>
        <p:spPr>
          <a:xfrm>
            <a:off x="4197875" y="4876800"/>
            <a:ext cx="16005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Basic</a:t>
            </a:r>
            <a:endParaRPr b="0" i="0" sz="4800" u="none" cap="none" strike="noStrike">
              <a:solidFill>
                <a:schemeClr val="dk1"/>
              </a:solidFill>
              <a:latin typeface="Calibri"/>
              <a:ea typeface="Calibri"/>
              <a:cs typeface="Calibri"/>
              <a:sym typeface="Calibri"/>
            </a:endParaRPr>
          </a:p>
        </p:txBody>
      </p:sp>
      <p:sp>
        <p:nvSpPr>
          <p:cNvPr id="209" name="Google Shape;209;g2f97439c2ca_0_175"/>
          <p:cNvSpPr/>
          <p:nvPr/>
        </p:nvSpPr>
        <p:spPr>
          <a:xfrm>
            <a:off x="2235479"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2f97439c2ca_0_175"/>
          <p:cNvSpPr/>
          <p:nvPr/>
        </p:nvSpPr>
        <p:spPr>
          <a:xfrm>
            <a:off x="3340518" y="11455400"/>
            <a:ext cx="3315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$10/month</a:t>
            </a:r>
            <a:endParaRPr b="0" i="0" sz="4800" u="none" cap="none" strike="noStrike">
              <a:solidFill>
                <a:schemeClr val="dk1"/>
              </a:solidFill>
              <a:latin typeface="Calibri"/>
              <a:ea typeface="Calibri"/>
              <a:cs typeface="Calibri"/>
              <a:sym typeface="Calibri"/>
            </a:endParaRPr>
          </a:p>
        </p:txBody>
      </p:sp>
      <p:sp>
        <p:nvSpPr>
          <p:cNvPr id="211" name="Google Shape;211;g2f97439c2ca_0_175"/>
          <p:cNvSpPr/>
          <p:nvPr/>
        </p:nvSpPr>
        <p:spPr>
          <a:xfrm>
            <a:off x="8980022" y="2489200"/>
            <a:ext cx="6439800" cy="10109100"/>
          </a:xfrm>
          <a:prstGeom prst="roundRect">
            <a:avLst>
              <a:gd fmla="val 3124"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f97439c2ca_0_175"/>
          <p:cNvPicPr preferRelativeResize="0"/>
          <p:nvPr/>
        </p:nvPicPr>
        <p:blipFill rotWithShape="1">
          <a:blip r:embed="rId7">
            <a:alphaModFix/>
          </a:blip>
          <a:srcRect b="0" l="0" r="0" t="0"/>
          <a:stretch/>
        </p:blipFill>
        <p:spPr>
          <a:xfrm>
            <a:off x="11474185" y="2946400"/>
            <a:ext cx="1451380" cy="1625600"/>
          </a:xfrm>
          <a:prstGeom prst="rect">
            <a:avLst/>
          </a:prstGeom>
          <a:noFill/>
          <a:ln>
            <a:noFill/>
          </a:ln>
        </p:spPr>
      </p:pic>
      <p:sp>
        <p:nvSpPr>
          <p:cNvPr id="213" name="Google Shape;213;g2f97439c2ca_0_175"/>
          <p:cNvSpPr/>
          <p:nvPr/>
        </p:nvSpPr>
        <p:spPr>
          <a:xfrm>
            <a:off x="11361570" y="4876800"/>
            <a:ext cx="1676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Elite</a:t>
            </a:r>
            <a:endParaRPr b="0" i="0" sz="4800" u="none" cap="none" strike="noStrike">
              <a:solidFill>
                <a:schemeClr val="dk1"/>
              </a:solidFill>
              <a:latin typeface="Calibri"/>
              <a:ea typeface="Calibri"/>
              <a:cs typeface="Calibri"/>
              <a:sym typeface="Calibri"/>
            </a:endParaRPr>
          </a:p>
        </p:txBody>
      </p:sp>
      <p:sp>
        <p:nvSpPr>
          <p:cNvPr id="214" name="Google Shape;214;g2f97439c2ca_0_175"/>
          <p:cNvSpPr/>
          <p:nvPr/>
        </p:nvSpPr>
        <p:spPr>
          <a:xfrm>
            <a:off x="94372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f97439c2ca_0_175"/>
          <p:cNvSpPr/>
          <p:nvPr/>
        </p:nvSpPr>
        <p:spPr>
          <a:xfrm>
            <a:off x="10542318" y="11455400"/>
            <a:ext cx="3315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$50/month</a:t>
            </a:r>
            <a:endParaRPr b="0" i="0" sz="4800" u="none" cap="none" strike="noStrike">
              <a:solidFill>
                <a:schemeClr val="dk1"/>
              </a:solidFill>
              <a:latin typeface="Calibri"/>
              <a:ea typeface="Calibri"/>
              <a:cs typeface="Calibri"/>
              <a:sym typeface="Calibri"/>
            </a:endParaRPr>
          </a:p>
        </p:txBody>
      </p:sp>
      <p:sp>
        <p:nvSpPr>
          <p:cNvPr id="216" name="Google Shape;216;g2f97439c2ca_0_175"/>
          <p:cNvSpPr/>
          <p:nvPr/>
        </p:nvSpPr>
        <p:spPr>
          <a:xfrm>
            <a:off x="16181822" y="2489200"/>
            <a:ext cx="6439800" cy="10109100"/>
          </a:xfrm>
          <a:prstGeom prst="roundRect">
            <a:avLst>
              <a:gd fmla="val 3124"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f97439c2ca_0_175"/>
          <p:cNvPicPr preferRelativeResize="0"/>
          <p:nvPr/>
        </p:nvPicPr>
        <p:blipFill rotWithShape="1">
          <a:blip r:embed="rId8">
            <a:alphaModFix/>
          </a:blip>
          <a:srcRect b="0" l="0" r="0" t="0"/>
          <a:stretch/>
        </p:blipFill>
        <p:spPr>
          <a:xfrm>
            <a:off x="18732082" y="2946400"/>
            <a:ext cx="1339190" cy="1625600"/>
          </a:xfrm>
          <a:prstGeom prst="rect">
            <a:avLst/>
          </a:prstGeom>
          <a:noFill/>
          <a:ln>
            <a:noFill/>
          </a:ln>
        </p:spPr>
      </p:pic>
      <p:sp>
        <p:nvSpPr>
          <p:cNvPr id="218" name="Google Shape;218;g2f97439c2ca_0_175"/>
          <p:cNvSpPr/>
          <p:nvPr/>
        </p:nvSpPr>
        <p:spPr>
          <a:xfrm>
            <a:off x="17769521" y="4876800"/>
            <a:ext cx="32643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Legendary</a:t>
            </a:r>
            <a:endParaRPr b="0" i="0" sz="4800" u="none" cap="none" strike="noStrike">
              <a:solidFill>
                <a:schemeClr val="dk1"/>
              </a:solidFill>
              <a:latin typeface="Calibri"/>
              <a:ea typeface="Calibri"/>
              <a:cs typeface="Calibri"/>
              <a:sym typeface="Calibri"/>
            </a:endParaRPr>
          </a:p>
        </p:txBody>
      </p:sp>
      <p:sp>
        <p:nvSpPr>
          <p:cNvPr id="219" name="Google Shape;219;g2f97439c2ca_0_175"/>
          <p:cNvSpPr/>
          <p:nvPr/>
        </p:nvSpPr>
        <p:spPr>
          <a:xfrm>
            <a:off x="16639080" y="5867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f97439c2ca_0_175"/>
          <p:cNvSpPr/>
          <p:nvPr/>
        </p:nvSpPr>
        <p:spPr>
          <a:xfrm>
            <a:off x="17591699" y="11455400"/>
            <a:ext cx="3620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225" name="Shape 225"/>
        <p:cNvGrpSpPr/>
        <p:nvPr/>
      </p:nvGrpSpPr>
      <p:grpSpPr>
        <a:xfrm>
          <a:off x="0" y="0"/>
          <a:ext cx="0" cy="0"/>
          <a:chOff x="0" y="0"/>
          <a:chExt cx="0" cy="0"/>
        </a:xfrm>
      </p:grpSpPr>
      <p:pic>
        <p:nvPicPr>
          <p:cNvPr descr=" " id="226" name="Google Shape;226;g2f97439c2ca_0_200"/>
          <p:cNvPicPr preferRelativeResize="0"/>
          <p:nvPr/>
        </p:nvPicPr>
        <p:blipFill rotWithShape="1">
          <a:blip r:embed="rId3">
            <a:alphaModFix/>
          </a:blip>
          <a:srcRect b="0" l="0" r="0" t="0"/>
          <a:stretch/>
        </p:blipFill>
        <p:spPr>
          <a:xfrm>
            <a:off x="11685461" y="850900"/>
            <a:ext cx="11634654" cy="8648700"/>
          </a:xfrm>
          <a:prstGeom prst="rect">
            <a:avLst/>
          </a:prstGeom>
          <a:noFill/>
          <a:ln>
            <a:noFill/>
          </a:ln>
        </p:spPr>
      </p:pic>
      <p:pic>
        <p:nvPicPr>
          <p:cNvPr descr=" " id="227" name="Google Shape;227;g2f97439c2ca_0_200"/>
          <p:cNvPicPr preferRelativeResize="0"/>
          <p:nvPr/>
        </p:nvPicPr>
        <p:blipFill rotWithShape="1">
          <a:blip r:embed="rId4">
            <a:alphaModFix/>
          </a:blip>
          <a:srcRect b="0" l="0" r="0" t="0"/>
          <a:stretch/>
        </p:blipFill>
        <p:spPr>
          <a:xfrm>
            <a:off x="0" y="7950200"/>
            <a:ext cx="11685461" cy="5765800"/>
          </a:xfrm>
          <a:prstGeom prst="rect">
            <a:avLst/>
          </a:prstGeom>
          <a:noFill/>
          <a:ln>
            <a:noFill/>
          </a:ln>
        </p:spPr>
      </p:pic>
      <p:sp>
        <p:nvSpPr>
          <p:cNvPr id="228" name="Google Shape;228;g2f97439c2ca_0_2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f97439c2ca_0_2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0" name="Google Shape;230;g2f97439c2ca_0_200"/>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1" name="Google Shape;231;g2f97439c2ca_0_200"/>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2" name="Google Shape;232;g2f97439c2ca_0_200"/>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3" name="Google Shape;233;g2f97439c2ca_0_200"/>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4" name="Google Shape;234;g2f97439c2ca_0_200"/>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5" name="Google Shape;235;g2f97439c2ca_0_200"/>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6" name="Google Shape;236;g2f97439c2ca_0_200"/>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7" name="Google Shape;237;g2f97439c2ca_0_200"/>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8" name="Google Shape;238;g2f97439c2ca_0_200"/>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9" name="Google Shape;239;g2f97439c2ca_0_200"/>
          <p:cNvSpPr/>
          <p:nvPr/>
        </p:nvSpPr>
        <p:spPr>
          <a:xfrm>
            <a:off x="9996149" y="4102100"/>
            <a:ext cx="1482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Barrio"/>
              <a:buNone/>
            </a:pPr>
            <a:r>
              <a:rPr b="0" i="0" lang="en-US" sz="12800" u="none" cap="none" strike="noStrike">
                <a:solidFill>
                  <a:srgbClr val="0E0E0E"/>
                </a:solidFill>
                <a:latin typeface="Barrio"/>
                <a:ea typeface="Barrio"/>
                <a:cs typeface="Barrio"/>
                <a:sym typeface="Barrio"/>
              </a:rPr>
              <a:t>S</a:t>
            </a:r>
            <a:endParaRPr b="0" i="0" sz="12800" u="none" cap="none" strike="noStrike">
              <a:solidFill>
                <a:schemeClr val="dk1"/>
              </a:solidFill>
              <a:latin typeface="Calibri"/>
              <a:ea typeface="Calibri"/>
              <a:cs typeface="Calibri"/>
              <a:sym typeface="Calibri"/>
            </a:endParaRPr>
          </a:p>
        </p:txBody>
      </p:sp>
      <p:sp>
        <p:nvSpPr>
          <p:cNvPr id="240" name="Google Shape;240;g2f97439c2ca_0_200"/>
          <p:cNvSpPr/>
          <p:nvPr/>
        </p:nvSpPr>
        <p:spPr>
          <a:xfrm>
            <a:off x="12663483" y="4102100"/>
            <a:ext cx="1647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arrio"/>
              <a:buNone/>
            </a:pPr>
            <a:r>
              <a:rPr b="0" i="0" lang="en-US" sz="12800" u="none" cap="none" strike="noStrike">
                <a:solidFill>
                  <a:srgbClr val="FFFFFF"/>
                </a:solidFill>
                <a:latin typeface="Barrio"/>
                <a:ea typeface="Barrio"/>
                <a:cs typeface="Barrio"/>
                <a:sym typeface="Barrio"/>
              </a:rPr>
              <a:t>W</a:t>
            </a:r>
            <a:endParaRPr b="0" i="0" sz="12800" u="none" cap="none" strike="noStrike">
              <a:solidFill>
                <a:schemeClr val="dk1"/>
              </a:solidFill>
              <a:latin typeface="Calibri"/>
              <a:ea typeface="Calibri"/>
              <a:cs typeface="Calibri"/>
              <a:sym typeface="Calibri"/>
            </a:endParaRPr>
          </a:p>
        </p:txBody>
      </p:sp>
      <p:sp>
        <p:nvSpPr>
          <p:cNvPr id="241" name="Google Shape;241;g2f97439c2ca_0_200"/>
          <p:cNvSpPr/>
          <p:nvPr/>
        </p:nvSpPr>
        <p:spPr>
          <a:xfrm>
            <a:off x="9856432" y="7518400"/>
            <a:ext cx="1431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arrio"/>
              <a:buNone/>
            </a:pPr>
            <a:r>
              <a:rPr b="0" i="0" lang="en-US" sz="12800" u="none" cap="none" strike="noStrike">
                <a:solidFill>
                  <a:srgbClr val="FFFFFF"/>
                </a:solidFill>
                <a:latin typeface="Barrio"/>
                <a:ea typeface="Barrio"/>
                <a:cs typeface="Barrio"/>
                <a:sym typeface="Barrio"/>
              </a:rPr>
              <a:t>O</a:t>
            </a:r>
            <a:endParaRPr b="0" i="0" sz="12800" u="none" cap="none" strike="noStrike">
              <a:solidFill>
                <a:schemeClr val="dk1"/>
              </a:solidFill>
              <a:latin typeface="Calibri"/>
              <a:ea typeface="Calibri"/>
              <a:cs typeface="Calibri"/>
              <a:sym typeface="Calibri"/>
            </a:endParaRPr>
          </a:p>
        </p:txBody>
      </p:sp>
      <p:sp>
        <p:nvSpPr>
          <p:cNvPr id="242" name="Google Shape;242;g2f97439c2ca_0_200"/>
          <p:cNvSpPr/>
          <p:nvPr/>
        </p:nvSpPr>
        <p:spPr>
          <a:xfrm>
            <a:off x="12917514" y="7518400"/>
            <a:ext cx="1431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Barrio"/>
              <a:buNone/>
            </a:pPr>
            <a:r>
              <a:rPr b="0" i="0" lang="en-US" sz="12800" u="none" cap="none" strike="noStrike">
                <a:solidFill>
                  <a:srgbClr val="0E0E0E"/>
                </a:solidFill>
                <a:latin typeface="Barrio"/>
                <a:ea typeface="Barrio"/>
                <a:cs typeface="Barrio"/>
                <a:sym typeface="Barrio"/>
              </a:rPr>
              <a:t>T</a:t>
            </a:r>
            <a:endParaRPr b="0" i="0" sz="12800" u="none" cap="none" strike="noStrike">
              <a:solidFill>
                <a:schemeClr val="dk1"/>
              </a:solidFill>
              <a:latin typeface="Calibri"/>
              <a:ea typeface="Calibri"/>
              <a:cs typeface="Calibri"/>
              <a:sym typeface="Calibri"/>
            </a:endParaRPr>
          </a:p>
        </p:txBody>
      </p:sp>
      <p:pic>
        <p:nvPicPr>
          <p:cNvPr descr=" " id="243" name="Google Shape;243;g2f97439c2ca_0_200"/>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4" name="Google Shape;244;g2f97439c2ca_0_200"/>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5" name="Google Shape;245;g2f97439c2ca_0_200"/>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6" name="Google Shape;246;g2f97439c2ca_0_200"/>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7" name="Google Shape;247;g2f97439c2ca_0_200"/>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8" name="Google Shape;248;g2f97439c2ca_0_200"/>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9" name="Google Shape;249;g2f97439c2ca_0_200"/>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50" name="Google Shape;250;g2f97439c2ca_0_200"/>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1" name="Google Shape;251;g2f97439c2ca_0_200"/>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f97439c2ca_0_200"/>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f97439c2ca_0_200"/>
          <p:cNvSpPr/>
          <p:nvPr/>
        </p:nvSpPr>
        <p:spPr>
          <a:xfrm>
            <a:off x="3327816"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f97439c2ca_0_200"/>
          <p:cNvSpPr/>
          <p:nvPr/>
        </p:nvSpPr>
        <p:spPr>
          <a:xfrm>
            <a:off x="3327816" y="35623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Strengths</a:t>
            </a:r>
            <a:endParaRPr b="0" i="0" sz="3600" u="none" cap="none" strike="noStrike">
              <a:solidFill>
                <a:schemeClr val="dk1"/>
              </a:solidFill>
              <a:latin typeface="Calibri"/>
              <a:ea typeface="Calibri"/>
              <a:cs typeface="Calibri"/>
              <a:sym typeface="Calibri"/>
            </a:endParaRPr>
          </a:p>
        </p:txBody>
      </p:sp>
      <p:sp>
        <p:nvSpPr>
          <p:cNvPr id="255" name="Google Shape;255;g2f97439c2ca_0_200"/>
          <p:cNvSpPr/>
          <p:nvPr/>
        </p:nvSpPr>
        <p:spPr>
          <a:xfrm>
            <a:off x="3327816" y="4286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6" name="Google Shape;256;g2f97439c2ca_0_200"/>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f97439c2ca_0_200"/>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f97439c2ca_0_200"/>
          <p:cNvSpPr/>
          <p:nvPr/>
        </p:nvSpPr>
        <p:spPr>
          <a:xfrm>
            <a:off x="3327816"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f97439c2ca_0_200"/>
          <p:cNvSpPr/>
          <p:nvPr/>
        </p:nvSpPr>
        <p:spPr>
          <a:xfrm>
            <a:off x="3327816" y="106108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Opportunities</a:t>
            </a:r>
            <a:endParaRPr b="0" i="0" sz="3600" u="none" cap="none" strike="noStrike">
              <a:solidFill>
                <a:schemeClr val="dk1"/>
              </a:solidFill>
              <a:latin typeface="Calibri"/>
              <a:ea typeface="Calibri"/>
              <a:cs typeface="Calibri"/>
              <a:sym typeface="Calibri"/>
            </a:endParaRPr>
          </a:p>
        </p:txBody>
      </p:sp>
      <p:sp>
        <p:nvSpPr>
          <p:cNvPr id="260" name="Google Shape;260;g2f97439c2ca_0_200"/>
          <p:cNvSpPr/>
          <p:nvPr/>
        </p:nvSpPr>
        <p:spPr>
          <a:xfrm>
            <a:off x="3327816" y="11334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1" name="Google Shape;261;g2f97439c2ca_0_200"/>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f97439c2ca_0_200"/>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f97439c2ca_0_200"/>
          <p:cNvSpPr/>
          <p:nvPr/>
        </p:nvSpPr>
        <p:spPr>
          <a:xfrm>
            <a:off x="16473959" y="35623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f97439c2ca_0_200"/>
          <p:cNvSpPr/>
          <p:nvPr/>
        </p:nvSpPr>
        <p:spPr>
          <a:xfrm>
            <a:off x="16473959" y="35623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Weaknesses</a:t>
            </a:r>
            <a:endParaRPr b="0" i="0" sz="3600" u="none" cap="none" strike="noStrike">
              <a:solidFill>
                <a:schemeClr val="dk1"/>
              </a:solidFill>
              <a:latin typeface="Calibri"/>
              <a:ea typeface="Calibri"/>
              <a:cs typeface="Calibri"/>
              <a:sym typeface="Calibri"/>
            </a:endParaRPr>
          </a:p>
        </p:txBody>
      </p:sp>
      <p:sp>
        <p:nvSpPr>
          <p:cNvPr id="265" name="Google Shape;265;g2f97439c2ca_0_200"/>
          <p:cNvSpPr/>
          <p:nvPr/>
        </p:nvSpPr>
        <p:spPr>
          <a:xfrm>
            <a:off x="16473959" y="4286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g2f97439c2ca_0_200"/>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f97439c2ca_0_200"/>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f97439c2ca_0_200"/>
          <p:cNvSpPr/>
          <p:nvPr/>
        </p:nvSpPr>
        <p:spPr>
          <a:xfrm>
            <a:off x="16473959" y="10610850"/>
            <a:ext cx="45726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f97439c2ca_0_200"/>
          <p:cNvSpPr/>
          <p:nvPr/>
        </p:nvSpPr>
        <p:spPr>
          <a:xfrm>
            <a:off x="16473959" y="10610850"/>
            <a:ext cx="47250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Threats</a:t>
            </a:r>
            <a:endParaRPr b="0" i="0" sz="3600" u="none" cap="none" strike="noStrike">
              <a:solidFill>
                <a:schemeClr val="dk1"/>
              </a:solidFill>
              <a:latin typeface="Calibri"/>
              <a:ea typeface="Calibri"/>
              <a:cs typeface="Calibri"/>
              <a:sym typeface="Calibri"/>
            </a:endParaRPr>
          </a:p>
        </p:txBody>
      </p:sp>
      <p:sp>
        <p:nvSpPr>
          <p:cNvPr id="270" name="Google Shape;270;g2f97439c2ca_0_200"/>
          <p:cNvSpPr/>
          <p:nvPr/>
        </p:nvSpPr>
        <p:spPr>
          <a:xfrm>
            <a:off x="16473959" y="11334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275" name="Shape 275"/>
        <p:cNvGrpSpPr/>
        <p:nvPr/>
      </p:nvGrpSpPr>
      <p:grpSpPr>
        <a:xfrm>
          <a:off x="0" y="0"/>
          <a:ext cx="0" cy="0"/>
          <a:chOff x="0" y="0"/>
          <a:chExt cx="0" cy="0"/>
        </a:xfrm>
      </p:grpSpPr>
      <p:pic>
        <p:nvPicPr>
          <p:cNvPr descr=" " id="276" name="Google Shape;276;g2f97439c2ca_0_249"/>
          <p:cNvPicPr preferRelativeResize="0"/>
          <p:nvPr/>
        </p:nvPicPr>
        <p:blipFill rotWithShape="1">
          <a:blip r:embed="rId3">
            <a:alphaModFix/>
          </a:blip>
          <a:srcRect b="0" l="0" r="0" t="0"/>
          <a:stretch/>
        </p:blipFill>
        <p:spPr>
          <a:xfrm>
            <a:off x="876410" y="11137900"/>
            <a:ext cx="14111464" cy="2060600"/>
          </a:xfrm>
          <a:prstGeom prst="rect">
            <a:avLst/>
          </a:prstGeom>
          <a:noFill/>
          <a:ln>
            <a:noFill/>
          </a:ln>
        </p:spPr>
      </p:pic>
      <p:pic>
        <p:nvPicPr>
          <p:cNvPr descr=" " id="277" name="Google Shape;277;g2f97439c2ca_0_249"/>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278" name="Google Shape;278;g2f97439c2ca_0_2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g2f97439c2ca_0_24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0" name="Google Shape;280;g2f97439c2ca_0_249"/>
          <p:cNvPicPr preferRelativeResize="0"/>
          <p:nvPr/>
        </p:nvPicPr>
        <p:blipFill rotWithShape="1">
          <a:blip r:embed="rId6">
            <a:alphaModFix/>
          </a:blip>
          <a:srcRect b="0" l="0" r="0" t="0"/>
          <a:stretch/>
        </p:blipFill>
        <p:spPr>
          <a:xfrm>
            <a:off x="11063083" y="812800"/>
            <a:ext cx="11990299" cy="12090400"/>
          </a:xfrm>
          <a:prstGeom prst="rect">
            <a:avLst/>
          </a:prstGeom>
          <a:noFill/>
          <a:ln>
            <a:noFill/>
          </a:ln>
        </p:spPr>
      </p:pic>
      <p:sp>
        <p:nvSpPr>
          <p:cNvPr id="281" name="Google Shape;281;g2f97439c2ca_0_249"/>
          <p:cNvSpPr/>
          <p:nvPr/>
        </p:nvSpPr>
        <p:spPr>
          <a:xfrm>
            <a:off x="1397175" y="1524000"/>
            <a:ext cx="106905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arrio"/>
              <a:buNone/>
            </a:pPr>
            <a:r>
              <a:rPr b="0" i="0" lang="en-US" sz="8000" u="none" cap="none" strike="noStrike">
                <a:solidFill>
                  <a:srgbClr val="0E0E0E"/>
                </a:solidFill>
                <a:latin typeface="Barrio"/>
                <a:ea typeface="Barrio"/>
                <a:cs typeface="Barrio"/>
                <a:sym typeface="Barrio"/>
              </a:rPr>
              <a:t>Some Data</a:t>
            </a:r>
            <a:endParaRPr b="0" i="0" sz="8000" u="none" cap="none" strike="noStrike">
              <a:solidFill>
                <a:schemeClr val="dk1"/>
              </a:solidFill>
              <a:latin typeface="Calibri"/>
              <a:ea typeface="Calibri"/>
              <a:cs typeface="Calibri"/>
              <a:sym typeface="Calibri"/>
            </a:endParaRPr>
          </a:p>
        </p:txBody>
      </p:sp>
      <p:sp>
        <p:nvSpPr>
          <p:cNvPr id="282" name="Google Shape;282;g2f97439c2ca_0_249"/>
          <p:cNvSpPr/>
          <p:nvPr/>
        </p:nvSpPr>
        <p:spPr>
          <a:xfrm>
            <a:off x="1244756" y="5029200"/>
            <a:ext cx="8573700" cy="585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f97439c2ca_0_249"/>
          <p:cNvSpPr/>
          <p:nvPr/>
        </p:nvSpPr>
        <p:spPr>
          <a:xfrm>
            <a:off x="1244756" y="5029200"/>
            <a:ext cx="85737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f97439c2ca_0_249"/>
          <p:cNvSpPr/>
          <p:nvPr/>
        </p:nvSpPr>
        <p:spPr>
          <a:xfrm>
            <a:off x="1244756" y="5156200"/>
            <a:ext cx="1752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f97439c2ca_0_249"/>
          <p:cNvSpPr/>
          <p:nvPr/>
        </p:nvSpPr>
        <p:spPr>
          <a:xfrm>
            <a:off x="1244756" y="5156200"/>
            <a:ext cx="2091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75%</a:t>
            </a:r>
            <a:endParaRPr b="0" i="0" sz="8000" u="none" cap="none" strike="noStrike">
              <a:solidFill>
                <a:schemeClr val="dk1"/>
              </a:solidFill>
              <a:latin typeface="Calibri"/>
              <a:ea typeface="Calibri"/>
              <a:cs typeface="Calibri"/>
              <a:sym typeface="Calibri"/>
            </a:endParaRPr>
          </a:p>
        </p:txBody>
      </p:sp>
      <p:sp>
        <p:nvSpPr>
          <p:cNvPr id="286" name="Google Shape;286;g2f97439c2ca_0_249"/>
          <p:cNvSpPr/>
          <p:nvPr/>
        </p:nvSpPr>
        <p:spPr>
          <a:xfrm>
            <a:off x="3200800" y="5029200"/>
            <a:ext cx="66174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f97439c2ca_0_249"/>
          <p:cNvSpPr/>
          <p:nvPr/>
        </p:nvSpPr>
        <p:spPr>
          <a:xfrm>
            <a:off x="3200800" y="5029200"/>
            <a:ext cx="6769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Enchanted Creatures</a:t>
            </a:r>
            <a:endParaRPr b="0" i="0" sz="3600" u="none" cap="none" strike="noStrike">
              <a:solidFill>
                <a:schemeClr val="dk1"/>
              </a:solidFill>
              <a:latin typeface="Calibri"/>
              <a:ea typeface="Calibri"/>
              <a:cs typeface="Calibri"/>
              <a:sym typeface="Calibri"/>
            </a:endParaRPr>
          </a:p>
        </p:txBody>
      </p:sp>
      <p:sp>
        <p:nvSpPr>
          <p:cNvPr id="288" name="Google Shape;288;g2f97439c2ca_0_249"/>
          <p:cNvSpPr/>
          <p:nvPr/>
        </p:nvSpPr>
        <p:spPr>
          <a:xfrm>
            <a:off x="3200800" y="5816600"/>
            <a:ext cx="675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9" name="Google Shape;289;g2f97439c2ca_0_249"/>
          <p:cNvSpPr/>
          <p:nvPr/>
        </p:nvSpPr>
        <p:spPr>
          <a:xfrm>
            <a:off x="1244756" y="7035800"/>
            <a:ext cx="85737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f97439c2ca_0_249"/>
          <p:cNvSpPr/>
          <p:nvPr/>
        </p:nvSpPr>
        <p:spPr>
          <a:xfrm>
            <a:off x="1244756" y="7162800"/>
            <a:ext cx="1752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f97439c2ca_0_249"/>
          <p:cNvSpPr/>
          <p:nvPr/>
        </p:nvSpPr>
        <p:spPr>
          <a:xfrm>
            <a:off x="1244756" y="7162800"/>
            <a:ext cx="2091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60%</a:t>
            </a:r>
            <a:endParaRPr b="0" i="0" sz="8000" u="none" cap="none" strike="noStrike">
              <a:solidFill>
                <a:schemeClr val="dk1"/>
              </a:solidFill>
              <a:latin typeface="Calibri"/>
              <a:ea typeface="Calibri"/>
              <a:cs typeface="Calibri"/>
              <a:sym typeface="Calibri"/>
            </a:endParaRPr>
          </a:p>
        </p:txBody>
      </p:sp>
      <p:sp>
        <p:nvSpPr>
          <p:cNvPr id="292" name="Google Shape;292;g2f97439c2ca_0_249"/>
          <p:cNvSpPr/>
          <p:nvPr/>
        </p:nvSpPr>
        <p:spPr>
          <a:xfrm>
            <a:off x="3200800" y="7035800"/>
            <a:ext cx="66174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f97439c2ca_0_249"/>
          <p:cNvSpPr/>
          <p:nvPr/>
        </p:nvSpPr>
        <p:spPr>
          <a:xfrm>
            <a:off x="3200800" y="7035800"/>
            <a:ext cx="6769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Magic-Wielding Individuals</a:t>
            </a:r>
            <a:endParaRPr b="0" i="0" sz="3600" u="none" cap="none" strike="noStrike">
              <a:solidFill>
                <a:schemeClr val="dk1"/>
              </a:solidFill>
              <a:latin typeface="Calibri"/>
              <a:ea typeface="Calibri"/>
              <a:cs typeface="Calibri"/>
              <a:sym typeface="Calibri"/>
            </a:endParaRPr>
          </a:p>
        </p:txBody>
      </p:sp>
      <p:sp>
        <p:nvSpPr>
          <p:cNvPr id="294" name="Google Shape;294;g2f97439c2ca_0_249"/>
          <p:cNvSpPr/>
          <p:nvPr/>
        </p:nvSpPr>
        <p:spPr>
          <a:xfrm>
            <a:off x="3200800" y="7823200"/>
            <a:ext cx="675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5" name="Google Shape;295;g2f97439c2ca_0_249"/>
          <p:cNvSpPr/>
          <p:nvPr/>
        </p:nvSpPr>
        <p:spPr>
          <a:xfrm>
            <a:off x="1244756" y="9042400"/>
            <a:ext cx="85737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f97439c2ca_0_249"/>
          <p:cNvSpPr/>
          <p:nvPr/>
        </p:nvSpPr>
        <p:spPr>
          <a:xfrm>
            <a:off x="1244756" y="9391650"/>
            <a:ext cx="17529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f97439c2ca_0_249"/>
          <p:cNvSpPr/>
          <p:nvPr/>
        </p:nvSpPr>
        <p:spPr>
          <a:xfrm>
            <a:off x="1244756" y="9391650"/>
            <a:ext cx="2091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90%</a:t>
            </a:r>
            <a:endParaRPr b="0" i="0" sz="8000" u="none" cap="none" strike="noStrike">
              <a:solidFill>
                <a:schemeClr val="dk1"/>
              </a:solidFill>
              <a:latin typeface="Calibri"/>
              <a:ea typeface="Calibri"/>
              <a:cs typeface="Calibri"/>
              <a:sym typeface="Calibri"/>
            </a:endParaRPr>
          </a:p>
        </p:txBody>
      </p:sp>
      <p:sp>
        <p:nvSpPr>
          <p:cNvPr id="298" name="Google Shape;298;g2f97439c2ca_0_249"/>
          <p:cNvSpPr/>
          <p:nvPr/>
        </p:nvSpPr>
        <p:spPr>
          <a:xfrm>
            <a:off x="3200800" y="9042400"/>
            <a:ext cx="66174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f97439c2ca_0_249"/>
          <p:cNvSpPr/>
          <p:nvPr/>
        </p:nvSpPr>
        <p:spPr>
          <a:xfrm>
            <a:off x="3200800" y="9042400"/>
            <a:ext cx="67698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Spells Cast</a:t>
            </a:r>
            <a:endParaRPr b="0" i="0" sz="3600" u="none" cap="none" strike="noStrike">
              <a:solidFill>
                <a:schemeClr val="dk1"/>
              </a:solidFill>
              <a:latin typeface="Calibri"/>
              <a:ea typeface="Calibri"/>
              <a:cs typeface="Calibri"/>
              <a:sym typeface="Calibri"/>
            </a:endParaRPr>
          </a:p>
        </p:txBody>
      </p:sp>
      <p:sp>
        <p:nvSpPr>
          <p:cNvPr id="300" name="Google Shape;300;g2f97439c2ca_0_249"/>
          <p:cNvSpPr/>
          <p:nvPr/>
        </p:nvSpPr>
        <p:spPr>
          <a:xfrm>
            <a:off x="3200800" y="9664700"/>
            <a:ext cx="6753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305" name="Shape 305"/>
        <p:cNvGrpSpPr/>
        <p:nvPr/>
      </p:nvGrpSpPr>
      <p:grpSpPr>
        <a:xfrm>
          <a:off x="0" y="0"/>
          <a:ext cx="0" cy="0"/>
          <a:chOff x="0" y="0"/>
          <a:chExt cx="0" cy="0"/>
        </a:xfrm>
      </p:grpSpPr>
      <p:pic>
        <p:nvPicPr>
          <p:cNvPr descr=" " id="306" name="Google Shape;306;g2f97439c2ca_0_278"/>
          <p:cNvPicPr preferRelativeResize="0"/>
          <p:nvPr/>
        </p:nvPicPr>
        <p:blipFill rotWithShape="1">
          <a:blip r:embed="rId3">
            <a:alphaModFix/>
          </a:blip>
          <a:srcRect b="0" l="0" r="0" t="0"/>
          <a:stretch/>
        </p:blipFill>
        <p:spPr>
          <a:xfrm>
            <a:off x="2476810" y="1435100"/>
            <a:ext cx="19433429" cy="10845800"/>
          </a:xfrm>
          <a:prstGeom prst="rect">
            <a:avLst/>
          </a:prstGeom>
          <a:noFill/>
          <a:ln>
            <a:noFill/>
          </a:ln>
        </p:spPr>
      </p:pic>
      <p:pic>
        <p:nvPicPr>
          <p:cNvPr descr=" " id="307" name="Google Shape;307;g2f97439c2ca_0_278"/>
          <p:cNvPicPr preferRelativeResize="0"/>
          <p:nvPr/>
        </p:nvPicPr>
        <p:blipFill rotWithShape="1">
          <a:blip r:embed="rId4">
            <a:alphaModFix/>
          </a:blip>
          <a:srcRect b="0" l="0" r="0" t="0"/>
          <a:stretch/>
        </p:blipFill>
        <p:spPr>
          <a:xfrm>
            <a:off x="685886" y="12280900"/>
            <a:ext cx="14111464" cy="989149"/>
          </a:xfrm>
          <a:prstGeom prst="rect">
            <a:avLst/>
          </a:prstGeom>
          <a:noFill/>
          <a:ln>
            <a:noFill/>
          </a:ln>
        </p:spPr>
      </p:pic>
      <p:sp>
        <p:nvSpPr>
          <p:cNvPr id="308" name="Google Shape;308;g2f97439c2ca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f97439c2ca_0_2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0" name="Google Shape;310;g2f97439c2ca_0_278"/>
          <p:cNvSpPr/>
          <p:nvPr/>
        </p:nvSpPr>
        <p:spPr>
          <a:xfrm>
            <a:off x="4305838" y="3403600"/>
            <a:ext cx="157626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f97439c2ca_0_278"/>
          <p:cNvSpPr/>
          <p:nvPr/>
        </p:nvSpPr>
        <p:spPr>
          <a:xfrm>
            <a:off x="4305838" y="3403600"/>
            <a:ext cx="157626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f97439c2ca_0_278"/>
          <p:cNvSpPr/>
          <p:nvPr/>
        </p:nvSpPr>
        <p:spPr>
          <a:xfrm>
            <a:off x="6827103" y="3403600"/>
            <a:ext cx="10720200" cy="444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Barrio"/>
              <a:buNone/>
            </a:pPr>
            <a:r>
              <a:rPr b="0" i="0" lang="en-US" sz="24000" u="none" cap="none" strike="noStrike">
                <a:solidFill>
                  <a:srgbClr val="272727"/>
                </a:solidFill>
                <a:latin typeface="Barrio"/>
                <a:ea typeface="Barrio"/>
                <a:cs typeface="Barrio"/>
                <a:sym typeface="Barrio"/>
              </a:rPr>
              <a:t>234,567</a:t>
            </a:r>
            <a:endParaRPr b="0" i="0" sz="24000" u="none" cap="none" strike="noStrike">
              <a:solidFill>
                <a:schemeClr val="dk1"/>
              </a:solidFill>
              <a:latin typeface="Calibri"/>
              <a:ea typeface="Calibri"/>
              <a:cs typeface="Calibri"/>
              <a:sym typeface="Calibri"/>
            </a:endParaRPr>
          </a:p>
        </p:txBody>
      </p:sp>
      <p:sp>
        <p:nvSpPr>
          <p:cNvPr id="313" name="Google Shape;313;g2f97439c2ca_0_278"/>
          <p:cNvSpPr/>
          <p:nvPr/>
        </p:nvSpPr>
        <p:spPr>
          <a:xfrm>
            <a:off x="4170355" y="7035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a:buNone/>
            </a:pPr>
            <a:r>
              <a:rPr b="0" i="0" lang="en-US" sz="6400" u="none" cap="none" strike="noStrike">
                <a:solidFill>
                  <a:srgbClr val="0E0E0E"/>
                </a:solidFill>
                <a:latin typeface="Poppins"/>
                <a:ea typeface="Poppins"/>
                <a:cs typeface="Poppins"/>
                <a:sym typeface="Poppins"/>
              </a:rPr>
              <a:t>Unicorn Sightings</a:t>
            </a:r>
            <a:endParaRPr b="0" i="0" sz="6400" u="none" cap="none" strike="noStrike">
              <a:solidFill>
                <a:schemeClr val="dk1"/>
              </a:solidFill>
              <a:latin typeface="Calibri"/>
              <a:ea typeface="Calibri"/>
              <a:cs typeface="Calibri"/>
              <a:sym typeface="Calibri"/>
            </a:endParaRPr>
          </a:p>
        </p:txBody>
      </p:sp>
      <p:sp>
        <p:nvSpPr>
          <p:cNvPr id="314" name="Google Shape;314;g2f97439c2ca_0_278"/>
          <p:cNvSpPr/>
          <p:nvPr/>
        </p:nvSpPr>
        <p:spPr>
          <a:xfrm>
            <a:off x="7483352" y="8661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319" name="Shape 319"/>
        <p:cNvGrpSpPr/>
        <p:nvPr/>
      </p:nvGrpSpPr>
      <p:grpSpPr>
        <a:xfrm>
          <a:off x="0" y="0"/>
          <a:ext cx="0" cy="0"/>
          <a:chOff x="0" y="0"/>
          <a:chExt cx="0" cy="0"/>
        </a:xfrm>
      </p:grpSpPr>
      <p:pic>
        <p:nvPicPr>
          <p:cNvPr descr=" " id="320" name="Google Shape;320;g2f97439c2ca_0_291"/>
          <p:cNvPicPr preferRelativeResize="0"/>
          <p:nvPr/>
        </p:nvPicPr>
        <p:blipFill rotWithShape="1">
          <a:blip r:embed="rId3">
            <a:alphaModFix/>
          </a:blip>
          <a:srcRect b="0" l="0" r="0" t="0"/>
          <a:stretch/>
        </p:blipFill>
        <p:spPr>
          <a:xfrm>
            <a:off x="21973746" y="647700"/>
            <a:ext cx="1131697" cy="12420204"/>
          </a:xfrm>
          <a:prstGeom prst="rect">
            <a:avLst/>
          </a:prstGeom>
          <a:noFill/>
          <a:ln>
            <a:noFill/>
          </a:ln>
        </p:spPr>
      </p:pic>
      <p:pic>
        <p:nvPicPr>
          <p:cNvPr descr=" " id="321" name="Google Shape;321;g2f97439c2ca_0_291"/>
          <p:cNvPicPr preferRelativeResize="0"/>
          <p:nvPr/>
        </p:nvPicPr>
        <p:blipFill rotWithShape="1">
          <a:blip r:embed="rId4">
            <a:alphaModFix/>
          </a:blip>
          <a:srcRect b="0" l="0" r="0" t="0"/>
          <a:stretch/>
        </p:blipFill>
        <p:spPr>
          <a:xfrm>
            <a:off x="685886" y="2565400"/>
            <a:ext cx="10199375" cy="9842500"/>
          </a:xfrm>
          <a:prstGeom prst="rect">
            <a:avLst/>
          </a:prstGeom>
          <a:noFill/>
          <a:ln>
            <a:noFill/>
          </a:ln>
        </p:spPr>
      </p:pic>
      <p:sp>
        <p:nvSpPr>
          <p:cNvPr id="322" name="Google Shape;322;g2f97439c2ca_0_2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f97439c2ca_0_2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4" name="Google Shape;324;g2f97439c2ca_0_291"/>
          <p:cNvSpPr/>
          <p:nvPr/>
        </p:nvSpPr>
        <p:spPr>
          <a:xfrm>
            <a:off x="3391324" y="32639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f97439c2ca_0_291"/>
          <p:cNvSpPr/>
          <p:nvPr/>
        </p:nvSpPr>
        <p:spPr>
          <a:xfrm>
            <a:off x="3835879" y="3263900"/>
            <a:ext cx="6985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f97439c2ca_0_291"/>
          <p:cNvSpPr/>
          <p:nvPr/>
        </p:nvSpPr>
        <p:spPr>
          <a:xfrm>
            <a:off x="3835879" y="3263900"/>
            <a:ext cx="75279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233 Coins</a:t>
            </a:r>
            <a:endParaRPr b="0" i="0" sz="12800" u="none" cap="none" strike="noStrike">
              <a:solidFill>
                <a:schemeClr val="dk1"/>
              </a:solidFill>
              <a:latin typeface="Calibri"/>
              <a:ea typeface="Calibri"/>
              <a:cs typeface="Calibri"/>
              <a:sym typeface="Calibri"/>
            </a:endParaRPr>
          </a:p>
        </p:txBody>
      </p:sp>
      <p:sp>
        <p:nvSpPr>
          <p:cNvPr id="327" name="Google Shape;327;g2f97439c2ca_0_291"/>
          <p:cNvSpPr/>
          <p:nvPr/>
        </p:nvSpPr>
        <p:spPr>
          <a:xfrm>
            <a:off x="3391324" y="5092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f97439c2ca_0_291"/>
          <p:cNvSpPr/>
          <p:nvPr/>
        </p:nvSpPr>
        <p:spPr>
          <a:xfrm>
            <a:off x="3323582" y="5092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9" name="Google Shape;329;g2f97439c2ca_0_291"/>
          <p:cNvSpPr/>
          <p:nvPr/>
        </p:nvSpPr>
        <p:spPr>
          <a:xfrm>
            <a:off x="3391324" y="69850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f97439c2ca_0_291"/>
          <p:cNvSpPr/>
          <p:nvPr/>
        </p:nvSpPr>
        <p:spPr>
          <a:xfrm>
            <a:off x="3467533" y="6985000"/>
            <a:ext cx="772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f97439c2ca_0_291"/>
          <p:cNvSpPr/>
          <p:nvPr/>
        </p:nvSpPr>
        <p:spPr>
          <a:xfrm>
            <a:off x="3467533" y="6985000"/>
            <a:ext cx="82644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456 Hours</a:t>
            </a:r>
            <a:endParaRPr b="0" i="0" sz="12800" u="none" cap="none" strike="noStrike">
              <a:solidFill>
                <a:schemeClr val="dk1"/>
              </a:solidFill>
              <a:latin typeface="Calibri"/>
              <a:ea typeface="Calibri"/>
              <a:cs typeface="Calibri"/>
              <a:sym typeface="Calibri"/>
            </a:endParaRPr>
          </a:p>
        </p:txBody>
      </p:sp>
      <p:sp>
        <p:nvSpPr>
          <p:cNvPr id="332" name="Google Shape;332;g2f97439c2ca_0_291"/>
          <p:cNvSpPr/>
          <p:nvPr/>
        </p:nvSpPr>
        <p:spPr>
          <a:xfrm>
            <a:off x="3391324" y="8813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f97439c2ca_0_291"/>
          <p:cNvSpPr/>
          <p:nvPr/>
        </p:nvSpPr>
        <p:spPr>
          <a:xfrm>
            <a:off x="3323582" y="8813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4" name="Google Shape;334;g2f97439c2ca_0_291"/>
          <p:cNvSpPr/>
          <p:nvPr/>
        </p:nvSpPr>
        <p:spPr>
          <a:xfrm>
            <a:off x="13552594" y="32639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f97439c2ca_0_291"/>
          <p:cNvSpPr/>
          <p:nvPr/>
        </p:nvSpPr>
        <p:spPr>
          <a:xfrm>
            <a:off x="16086561" y="3263900"/>
            <a:ext cx="2807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f97439c2ca_0_291"/>
          <p:cNvSpPr/>
          <p:nvPr/>
        </p:nvSpPr>
        <p:spPr>
          <a:xfrm>
            <a:off x="16086561" y="3263900"/>
            <a:ext cx="33489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85%</a:t>
            </a:r>
            <a:endParaRPr b="0" i="0" sz="12800" u="none" cap="none" strike="noStrike">
              <a:solidFill>
                <a:schemeClr val="dk1"/>
              </a:solidFill>
              <a:latin typeface="Calibri"/>
              <a:ea typeface="Calibri"/>
              <a:cs typeface="Calibri"/>
              <a:sym typeface="Calibri"/>
            </a:endParaRPr>
          </a:p>
        </p:txBody>
      </p:sp>
      <p:sp>
        <p:nvSpPr>
          <p:cNvPr id="337" name="Google Shape;337;g2f97439c2ca_0_291"/>
          <p:cNvSpPr/>
          <p:nvPr/>
        </p:nvSpPr>
        <p:spPr>
          <a:xfrm>
            <a:off x="13552594" y="5092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f97439c2ca_0_291"/>
          <p:cNvSpPr/>
          <p:nvPr/>
        </p:nvSpPr>
        <p:spPr>
          <a:xfrm>
            <a:off x="13484852" y="5092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9" name="Google Shape;339;g2f97439c2ca_0_291"/>
          <p:cNvSpPr/>
          <p:nvPr/>
        </p:nvSpPr>
        <p:spPr>
          <a:xfrm>
            <a:off x="13552594" y="6985000"/>
            <a:ext cx="7875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f97439c2ca_0_291"/>
          <p:cNvSpPr/>
          <p:nvPr/>
        </p:nvSpPr>
        <p:spPr>
          <a:xfrm>
            <a:off x="14956119" y="6985000"/>
            <a:ext cx="5067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f97439c2ca_0_291"/>
          <p:cNvSpPr/>
          <p:nvPr/>
        </p:nvSpPr>
        <p:spPr>
          <a:xfrm>
            <a:off x="14956119" y="6985000"/>
            <a:ext cx="56100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765 Km</a:t>
            </a:r>
            <a:endParaRPr b="0" i="0" sz="12800" u="none" cap="none" strike="noStrike">
              <a:solidFill>
                <a:schemeClr val="dk1"/>
              </a:solidFill>
              <a:latin typeface="Calibri"/>
              <a:ea typeface="Calibri"/>
              <a:cs typeface="Calibri"/>
              <a:sym typeface="Calibri"/>
            </a:endParaRPr>
          </a:p>
        </p:txBody>
      </p:sp>
      <p:sp>
        <p:nvSpPr>
          <p:cNvPr id="342" name="Google Shape;342;g2f97439c2ca_0_291"/>
          <p:cNvSpPr/>
          <p:nvPr/>
        </p:nvSpPr>
        <p:spPr>
          <a:xfrm>
            <a:off x="13552594" y="8813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f97439c2ca_0_291"/>
          <p:cNvSpPr/>
          <p:nvPr/>
        </p:nvSpPr>
        <p:spPr>
          <a:xfrm>
            <a:off x="13484852" y="8813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348" name="Shape 348"/>
        <p:cNvGrpSpPr/>
        <p:nvPr/>
      </p:nvGrpSpPr>
      <p:grpSpPr>
        <a:xfrm>
          <a:off x="0" y="0"/>
          <a:ext cx="0" cy="0"/>
          <a:chOff x="0" y="0"/>
          <a:chExt cx="0" cy="0"/>
        </a:xfrm>
      </p:grpSpPr>
      <p:pic>
        <p:nvPicPr>
          <p:cNvPr descr=" " id="349" name="Google Shape;349;g2f97439c2ca_0_319"/>
          <p:cNvPicPr preferRelativeResize="0"/>
          <p:nvPr/>
        </p:nvPicPr>
        <p:blipFill rotWithShape="1">
          <a:blip r:embed="rId3">
            <a:alphaModFix/>
          </a:blip>
          <a:srcRect b="0" l="0" r="0" t="0"/>
          <a:stretch/>
        </p:blipFill>
        <p:spPr>
          <a:xfrm>
            <a:off x="1066933" y="850900"/>
            <a:ext cx="11634654" cy="8648700"/>
          </a:xfrm>
          <a:prstGeom prst="rect">
            <a:avLst/>
          </a:prstGeom>
          <a:noFill/>
          <a:ln>
            <a:noFill/>
          </a:ln>
        </p:spPr>
      </p:pic>
      <p:pic>
        <p:nvPicPr>
          <p:cNvPr descr=" " id="350" name="Google Shape;350;g2f97439c2ca_0_319"/>
          <p:cNvPicPr preferRelativeResize="0"/>
          <p:nvPr/>
        </p:nvPicPr>
        <p:blipFill rotWithShape="1">
          <a:blip r:embed="rId4">
            <a:alphaModFix/>
          </a:blip>
          <a:srcRect b="0" l="0" r="0" t="0"/>
          <a:stretch/>
        </p:blipFill>
        <p:spPr>
          <a:xfrm>
            <a:off x="12701588" y="7950200"/>
            <a:ext cx="11685460" cy="5765800"/>
          </a:xfrm>
          <a:prstGeom prst="rect">
            <a:avLst/>
          </a:prstGeom>
          <a:noFill/>
          <a:ln>
            <a:noFill/>
          </a:ln>
        </p:spPr>
      </p:pic>
      <p:sp>
        <p:nvSpPr>
          <p:cNvPr id="351" name="Google Shape;351;g2f97439c2ca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f97439c2ca_0_3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3" name="Google Shape;353;g2f97439c2ca_0_319"/>
          <p:cNvSpPr/>
          <p:nvPr/>
        </p:nvSpPr>
        <p:spPr>
          <a:xfrm>
            <a:off x="6841922" y="1143000"/>
            <a:ext cx="106905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Some Graph</a:t>
            </a:r>
            <a:endParaRPr b="0" i="0" sz="8000" u="none" cap="none" strike="noStrike">
              <a:solidFill>
                <a:schemeClr val="dk1"/>
              </a:solidFill>
              <a:latin typeface="Calibri"/>
              <a:ea typeface="Calibri"/>
              <a:cs typeface="Calibri"/>
              <a:sym typeface="Calibri"/>
            </a:endParaRPr>
          </a:p>
        </p:txBody>
      </p:sp>
      <p:sp>
        <p:nvSpPr>
          <p:cNvPr id="354" name="Google Shape;354;g2f97439c2ca_0_31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f97439c2ca_0_31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6" name="Google Shape;356;g2f97439c2ca_0_31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7" name="Google Shape;357;g2f97439c2ca_0_31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8" name="Google Shape;358;g2f97439c2ca_0_31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9" name="Google Shape;359;g2f97439c2ca_0_31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0" name="Google Shape;360;g2f97439c2ca_0_31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1" name="Google Shape;361;g2f97439c2ca_0_31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2" name="Google Shape;362;g2f97439c2ca_0_31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3" name="Google Shape;363;g2f97439c2ca_0_31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4" name="Google Shape;364;g2f97439c2ca_0_31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5" name="Google Shape;365;g2f97439c2ca_0_31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6" name="Google Shape;366;g2f97439c2ca_0_31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7" name="Google Shape;367;g2f97439c2ca_0_31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8" name="Google Shape;368;g2f97439c2ca_0_31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9" name="Google Shape;369;g2f97439c2ca_0_31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0" name="Google Shape;370;g2f97439c2ca_0_31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1" name="Google Shape;371;g2f97439c2ca_0_31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2" name="Google Shape;372;g2f97439c2ca_0_31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3" name="Google Shape;373;g2f97439c2ca_0_31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4" name="Google Shape;374;g2f97439c2ca_0_31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5" name="Google Shape;375;g2f97439c2ca_0_31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6" name="Google Shape;376;g2f97439c2ca_0_31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7" name="Google Shape;377;g2f97439c2ca_0_31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8" name="Google Shape;378;g2f97439c2ca_0_31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9" name="Google Shape;379;g2f97439c2ca_0_31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0" name="Google Shape;380;g2f97439c2ca_0_31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1" name="Google Shape;381;g2f97439c2ca_0_31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2" name="Google Shape;382;g2f97439c2ca_0_31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3" name="Google Shape;383;g2f97439c2ca_0_31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4" name="Google Shape;384;g2f97439c2ca_0_31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5" name="Google Shape;385;g2f97439c2ca_0_31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6" name="Google Shape;386;g2f97439c2ca_0_31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7" name="Google Shape;387;g2f97439c2ca_0_31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8" name="Google Shape;388;g2f97439c2ca_0_31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9" name="Google Shape;389;g2f97439c2ca_0_31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0" name="Google Shape;390;g2f97439c2ca_0_31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1" name="Google Shape;391;g2f97439c2ca_0_31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2" name="Google Shape;392;g2f97439c2ca_0_31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3" name="Google Shape;393;g2f97439c2ca_0_31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4" name="Google Shape;394;g2f97439c2ca_0_31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5" name="Google Shape;395;g2f97439c2ca_0_31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6" name="Google Shape;396;g2f97439c2ca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f97439c2ca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f97439c2ca_0_31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9" name="Google Shape;399;g2f97439c2ca_0_31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0" name="Google Shape;400;g2f97439c2ca_0_319"/>
          <p:cNvSpPr/>
          <p:nvPr/>
        </p:nvSpPr>
        <p:spPr>
          <a:xfrm>
            <a:off x="16359645" y="6365379"/>
            <a:ext cx="1676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f97439c2ca_0_319"/>
          <p:cNvSpPr/>
          <p:nvPr/>
        </p:nvSpPr>
        <p:spPr>
          <a:xfrm>
            <a:off x="16359645" y="6330950"/>
            <a:ext cx="1879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34.574</a:t>
            </a:r>
            <a:endParaRPr b="0" i="0" sz="4800" u="none" cap="none" strike="noStrike">
              <a:solidFill>
                <a:schemeClr val="dk1"/>
              </a:solidFill>
              <a:latin typeface="Calibri"/>
              <a:ea typeface="Calibri"/>
              <a:cs typeface="Calibri"/>
              <a:sym typeface="Calibri"/>
            </a:endParaRPr>
          </a:p>
        </p:txBody>
      </p:sp>
      <p:sp>
        <p:nvSpPr>
          <p:cNvPr id="402" name="Google Shape;402;g2f97439c2ca_0_319"/>
          <p:cNvSpPr/>
          <p:nvPr/>
        </p:nvSpPr>
        <p:spPr>
          <a:xfrm>
            <a:off x="16696237" y="70167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3" name="Google Shape;403;g2f97439c2ca_0_319"/>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f97439c2ca_0_319"/>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f97439c2ca_0_319"/>
          <p:cNvSpPr/>
          <p:nvPr/>
        </p:nvSpPr>
        <p:spPr>
          <a:xfrm>
            <a:off x="13158845" y="10515600"/>
            <a:ext cx="8078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Treasure Found</a:t>
            </a:r>
            <a:endParaRPr b="0" i="0" sz="4800" u="none" cap="none" strike="noStrike">
              <a:solidFill>
                <a:schemeClr val="dk1"/>
              </a:solidFill>
              <a:latin typeface="Calibri"/>
              <a:ea typeface="Calibri"/>
              <a:cs typeface="Calibri"/>
              <a:sym typeface="Calibri"/>
            </a:endParaRPr>
          </a:p>
        </p:txBody>
      </p:sp>
      <p:sp>
        <p:nvSpPr>
          <p:cNvPr id="406" name="Google Shape;406;g2f97439c2ca_0_319"/>
          <p:cNvSpPr/>
          <p:nvPr/>
        </p:nvSpPr>
        <p:spPr>
          <a:xfrm>
            <a:off x="13192716" y="11303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7" name="Google Shape;407;g2f97439c2ca_0_319"/>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f97439c2ca_0_319"/>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f97439c2ca_0_319"/>
          <p:cNvSpPr/>
          <p:nvPr/>
        </p:nvSpPr>
        <p:spPr>
          <a:xfrm>
            <a:off x="3149994" y="10515600"/>
            <a:ext cx="80781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Spellcasting Progress</a:t>
            </a:r>
            <a:endParaRPr b="0" i="0" sz="4800" u="none" cap="none" strike="noStrike">
              <a:solidFill>
                <a:schemeClr val="dk1"/>
              </a:solidFill>
              <a:latin typeface="Calibri"/>
              <a:ea typeface="Calibri"/>
              <a:cs typeface="Calibri"/>
              <a:sym typeface="Calibri"/>
            </a:endParaRPr>
          </a:p>
        </p:txBody>
      </p:sp>
      <p:sp>
        <p:nvSpPr>
          <p:cNvPr id="410" name="Google Shape;410;g2f97439c2ca_0_319"/>
          <p:cNvSpPr/>
          <p:nvPr/>
        </p:nvSpPr>
        <p:spPr>
          <a:xfrm>
            <a:off x="3183865" y="11303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415" name="Shape 415"/>
        <p:cNvGrpSpPr/>
        <p:nvPr/>
      </p:nvGrpSpPr>
      <p:grpSpPr>
        <a:xfrm>
          <a:off x="0" y="0"/>
          <a:ext cx="0" cy="0"/>
          <a:chOff x="0" y="0"/>
          <a:chExt cx="0" cy="0"/>
        </a:xfrm>
      </p:grpSpPr>
      <p:pic>
        <p:nvPicPr>
          <p:cNvPr descr=" " id="416" name="Google Shape;416;g2f97439c2ca_0_385"/>
          <p:cNvPicPr preferRelativeResize="0"/>
          <p:nvPr/>
        </p:nvPicPr>
        <p:blipFill rotWithShape="1">
          <a:blip r:embed="rId3">
            <a:alphaModFix/>
          </a:blip>
          <a:srcRect b="0" l="0" r="0" t="0"/>
          <a:stretch/>
        </p:blipFill>
        <p:spPr>
          <a:xfrm>
            <a:off x="876410" y="11137900"/>
            <a:ext cx="14111464" cy="2060600"/>
          </a:xfrm>
          <a:prstGeom prst="rect">
            <a:avLst/>
          </a:prstGeom>
          <a:noFill/>
          <a:ln>
            <a:noFill/>
          </a:ln>
        </p:spPr>
      </p:pic>
      <p:pic>
        <p:nvPicPr>
          <p:cNvPr descr=" " id="417" name="Google Shape;417;g2f97439c2ca_0_385"/>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418" name="Google Shape;418;g2f97439c2ca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f97439c2ca_0_3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0" name="Google Shape;420;g2f97439c2ca_0_385"/>
          <p:cNvSpPr/>
          <p:nvPr/>
        </p:nvSpPr>
        <p:spPr>
          <a:xfrm>
            <a:off x="13450981" y="57531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f97439c2ca_0_385"/>
          <p:cNvSpPr/>
          <p:nvPr/>
        </p:nvSpPr>
        <p:spPr>
          <a:xfrm>
            <a:off x="13450981" y="57531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f97439c2ca_0_385"/>
          <p:cNvSpPr/>
          <p:nvPr/>
        </p:nvSpPr>
        <p:spPr>
          <a:xfrm>
            <a:off x="13450981" y="5753100"/>
            <a:ext cx="8941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 web application</a:t>
            </a:r>
            <a:endParaRPr b="0" i="0" sz="4800" u="none" cap="none" strike="noStrike">
              <a:solidFill>
                <a:schemeClr val="dk1"/>
              </a:solidFill>
              <a:latin typeface="Calibri"/>
              <a:ea typeface="Calibri"/>
              <a:cs typeface="Calibri"/>
              <a:sym typeface="Calibri"/>
            </a:endParaRPr>
          </a:p>
        </p:txBody>
      </p:sp>
      <p:sp>
        <p:nvSpPr>
          <p:cNvPr id="423" name="Google Shape;423;g2f97439c2ca_0_385"/>
          <p:cNvSpPr/>
          <p:nvPr/>
        </p:nvSpPr>
        <p:spPr>
          <a:xfrm>
            <a:off x="13450981" y="66421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4" name="Google Shape;424;g2f97439c2ca_0_38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5" name="Google Shape;425;g2f97439c2ca_0_38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6" name="Google Shape;426;g2f97439c2ca_0_385"/>
          <p:cNvSpPr/>
          <p:nvPr/>
        </p:nvSpPr>
        <p:spPr>
          <a:xfrm>
            <a:off x="6854623" y="1219200"/>
            <a:ext cx="106905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431" name="Shape 431"/>
        <p:cNvGrpSpPr/>
        <p:nvPr/>
      </p:nvGrpSpPr>
      <p:grpSpPr>
        <a:xfrm>
          <a:off x="0" y="0"/>
          <a:ext cx="0" cy="0"/>
          <a:chOff x="0" y="0"/>
          <a:chExt cx="0" cy="0"/>
        </a:xfrm>
      </p:grpSpPr>
      <p:pic>
        <p:nvPicPr>
          <p:cNvPr descr=" " id="432" name="Google Shape;432;g2f97439c2ca_0_400"/>
          <p:cNvPicPr preferRelativeResize="0"/>
          <p:nvPr/>
        </p:nvPicPr>
        <p:blipFill rotWithShape="1">
          <a:blip r:embed="rId3">
            <a:alphaModFix/>
          </a:blip>
          <a:srcRect b="0" l="0" r="0" t="0"/>
          <a:stretch/>
        </p:blipFill>
        <p:spPr>
          <a:xfrm>
            <a:off x="21973746" y="647700"/>
            <a:ext cx="1131697" cy="12420204"/>
          </a:xfrm>
          <a:prstGeom prst="rect">
            <a:avLst/>
          </a:prstGeom>
          <a:noFill/>
          <a:ln>
            <a:noFill/>
          </a:ln>
        </p:spPr>
      </p:pic>
      <p:pic>
        <p:nvPicPr>
          <p:cNvPr descr=" " id="433" name="Google Shape;433;g2f97439c2ca_0_400"/>
          <p:cNvPicPr preferRelativeResize="0"/>
          <p:nvPr/>
        </p:nvPicPr>
        <p:blipFill rotWithShape="1">
          <a:blip r:embed="rId4">
            <a:alphaModFix/>
          </a:blip>
          <a:srcRect b="0" l="0" r="0" t="0"/>
          <a:stretch/>
        </p:blipFill>
        <p:spPr>
          <a:xfrm>
            <a:off x="685886" y="2565400"/>
            <a:ext cx="10199375" cy="9842500"/>
          </a:xfrm>
          <a:prstGeom prst="rect">
            <a:avLst/>
          </a:prstGeom>
          <a:noFill/>
          <a:ln>
            <a:noFill/>
          </a:ln>
        </p:spPr>
      </p:pic>
      <p:sp>
        <p:nvSpPr>
          <p:cNvPr id="434" name="Google Shape;434;g2f97439c2ca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f97439c2ca_0_4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6" name="Google Shape;436;g2f97439c2ca_0_400"/>
          <p:cNvSpPr/>
          <p:nvPr/>
        </p:nvSpPr>
        <p:spPr>
          <a:xfrm>
            <a:off x="2946768" y="4152900"/>
            <a:ext cx="87387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f97439c2ca_0_400"/>
          <p:cNvSpPr/>
          <p:nvPr/>
        </p:nvSpPr>
        <p:spPr>
          <a:xfrm>
            <a:off x="2946768" y="4152900"/>
            <a:ext cx="87387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f97439c2ca_0_400"/>
          <p:cNvSpPr/>
          <p:nvPr/>
        </p:nvSpPr>
        <p:spPr>
          <a:xfrm>
            <a:off x="2946768" y="4152900"/>
            <a:ext cx="8941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An mobile app</a:t>
            </a:r>
            <a:endParaRPr b="0" i="0" sz="4800" u="none" cap="none" strike="noStrike">
              <a:solidFill>
                <a:schemeClr val="dk1"/>
              </a:solidFill>
              <a:latin typeface="Calibri"/>
              <a:ea typeface="Calibri"/>
              <a:cs typeface="Calibri"/>
              <a:sym typeface="Calibri"/>
            </a:endParaRPr>
          </a:p>
        </p:txBody>
      </p:sp>
      <p:sp>
        <p:nvSpPr>
          <p:cNvPr id="439" name="Google Shape;439;g2f97439c2ca_0_400"/>
          <p:cNvSpPr/>
          <p:nvPr/>
        </p:nvSpPr>
        <p:spPr>
          <a:xfrm>
            <a:off x="2946768" y="5041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0" name="Google Shape;440;g2f97439c2ca_0_400"/>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1" name="Google Shape;441;g2f97439c2ca_0_400"/>
          <p:cNvSpPr/>
          <p:nvPr/>
        </p:nvSpPr>
        <p:spPr>
          <a:xfrm>
            <a:off x="2895962" y="1854200"/>
            <a:ext cx="129006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The Future of Fantasy</a:t>
            </a:r>
            <a:endParaRPr b="0" i="0" sz="8000" u="none" cap="none" strike="noStrike">
              <a:solidFill>
                <a:schemeClr val="dk1"/>
              </a:solidFill>
              <a:latin typeface="Calibri"/>
              <a:ea typeface="Calibri"/>
              <a:cs typeface="Calibri"/>
              <a:sym typeface="Calibri"/>
            </a:endParaRPr>
          </a:p>
        </p:txBody>
      </p:sp>
      <p:pic>
        <p:nvPicPr>
          <p:cNvPr descr=" " id="442" name="Google Shape;442;g2f97439c2ca_0_40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3" name="Google Shape;443;g2f97439c2ca_0_40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448" name="Shape 448"/>
        <p:cNvGrpSpPr/>
        <p:nvPr/>
      </p:nvGrpSpPr>
      <p:grpSpPr>
        <a:xfrm>
          <a:off x="0" y="0"/>
          <a:ext cx="0" cy="0"/>
          <a:chOff x="0" y="0"/>
          <a:chExt cx="0" cy="0"/>
        </a:xfrm>
      </p:grpSpPr>
      <p:pic>
        <p:nvPicPr>
          <p:cNvPr descr=" " id="449" name="Google Shape;449;g2f97439c2ca_0_416"/>
          <p:cNvPicPr preferRelativeResize="0"/>
          <p:nvPr/>
        </p:nvPicPr>
        <p:blipFill rotWithShape="1">
          <a:blip r:embed="rId3">
            <a:alphaModFix/>
          </a:blip>
          <a:srcRect b="0" l="0" r="0" t="0"/>
          <a:stretch/>
        </p:blipFill>
        <p:spPr>
          <a:xfrm>
            <a:off x="1066933" y="850900"/>
            <a:ext cx="11634654" cy="8648700"/>
          </a:xfrm>
          <a:prstGeom prst="rect">
            <a:avLst/>
          </a:prstGeom>
          <a:noFill/>
          <a:ln>
            <a:noFill/>
          </a:ln>
        </p:spPr>
      </p:pic>
      <p:pic>
        <p:nvPicPr>
          <p:cNvPr descr=" " id="450" name="Google Shape;450;g2f97439c2ca_0_416"/>
          <p:cNvPicPr preferRelativeResize="0"/>
          <p:nvPr/>
        </p:nvPicPr>
        <p:blipFill rotWithShape="1">
          <a:blip r:embed="rId4">
            <a:alphaModFix/>
          </a:blip>
          <a:srcRect b="0" l="0" r="0" t="0"/>
          <a:stretch/>
        </p:blipFill>
        <p:spPr>
          <a:xfrm>
            <a:off x="12701588" y="7950200"/>
            <a:ext cx="11685460" cy="5765800"/>
          </a:xfrm>
          <a:prstGeom prst="rect">
            <a:avLst/>
          </a:prstGeom>
          <a:noFill/>
          <a:ln>
            <a:noFill/>
          </a:ln>
        </p:spPr>
      </p:pic>
      <p:sp>
        <p:nvSpPr>
          <p:cNvPr id="451" name="Google Shape;451;g2f97439c2ca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f97439c2ca_0_4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3" name="Google Shape;453;g2f97439c2ca_0_416"/>
          <p:cNvSpPr/>
          <p:nvPr/>
        </p:nvSpPr>
        <p:spPr>
          <a:xfrm>
            <a:off x="876410" y="83058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f97439c2ca_0_416"/>
          <p:cNvSpPr/>
          <p:nvPr/>
        </p:nvSpPr>
        <p:spPr>
          <a:xfrm>
            <a:off x="876410" y="83058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f97439c2ca_0_416"/>
          <p:cNvSpPr/>
          <p:nvPr/>
        </p:nvSpPr>
        <p:spPr>
          <a:xfrm>
            <a:off x="876410" y="8305800"/>
            <a:ext cx="59190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2f97439c2ca_0_416"/>
          <p:cNvSpPr/>
          <p:nvPr/>
        </p:nvSpPr>
        <p:spPr>
          <a:xfrm>
            <a:off x="876410" y="9194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7" name="Google Shape;457;g2f97439c2ca_0_416"/>
          <p:cNvSpPr/>
          <p:nvPr/>
        </p:nvSpPr>
        <p:spPr>
          <a:xfrm>
            <a:off x="825603" y="2603500"/>
            <a:ext cx="70071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8" name="Google Shape;458;g2f97439c2ca_0_41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9" name="Google Shape;459;g2f97439c2ca_0_41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0" name="Google Shape;460;g2f97439c2ca_0_41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465" name="Shape 465"/>
        <p:cNvGrpSpPr/>
        <p:nvPr/>
      </p:nvGrpSpPr>
      <p:grpSpPr>
        <a:xfrm>
          <a:off x="0" y="0"/>
          <a:ext cx="0" cy="0"/>
          <a:chOff x="0" y="0"/>
          <a:chExt cx="0" cy="0"/>
        </a:xfrm>
      </p:grpSpPr>
      <p:pic>
        <p:nvPicPr>
          <p:cNvPr descr=" " id="466" name="Google Shape;466;g2f97439c2ca_0_43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7" name="Google Shape;467;g2f97439c2ca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f97439c2ca_0_4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g2f97439c2ca_0_432"/>
          <p:cNvSpPr/>
          <p:nvPr/>
        </p:nvSpPr>
        <p:spPr>
          <a:xfrm>
            <a:off x="15690694" y="698500"/>
            <a:ext cx="7464300" cy="2624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28" name="Shape 28"/>
        <p:cNvGrpSpPr/>
        <p:nvPr/>
      </p:nvGrpSpPr>
      <p:grpSpPr>
        <a:xfrm>
          <a:off x="0" y="0"/>
          <a:ext cx="0" cy="0"/>
          <a:chOff x="0" y="0"/>
          <a:chExt cx="0" cy="0"/>
        </a:xfrm>
      </p:grpSpPr>
      <p:pic>
        <p:nvPicPr>
          <p:cNvPr descr=" " id="29" name="Google Shape;29;g2f97439c2ca_0_12"/>
          <p:cNvPicPr preferRelativeResize="0"/>
          <p:nvPr/>
        </p:nvPicPr>
        <p:blipFill rotWithShape="1">
          <a:blip r:embed="rId3">
            <a:alphaModFix/>
          </a:blip>
          <a:srcRect b="0" l="0" r="0" t="0"/>
          <a:stretch/>
        </p:blipFill>
        <p:spPr>
          <a:xfrm>
            <a:off x="2476810" y="1435100"/>
            <a:ext cx="19433429" cy="10845800"/>
          </a:xfrm>
          <a:prstGeom prst="rect">
            <a:avLst/>
          </a:prstGeom>
          <a:noFill/>
          <a:ln>
            <a:noFill/>
          </a:ln>
        </p:spPr>
      </p:pic>
      <p:pic>
        <p:nvPicPr>
          <p:cNvPr descr=" " id="30" name="Google Shape;30;g2f97439c2ca_0_12"/>
          <p:cNvPicPr preferRelativeResize="0"/>
          <p:nvPr/>
        </p:nvPicPr>
        <p:blipFill rotWithShape="1">
          <a:blip r:embed="rId4">
            <a:alphaModFix/>
          </a:blip>
          <a:srcRect b="0" l="0" r="0" t="0"/>
          <a:stretch/>
        </p:blipFill>
        <p:spPr>
          <a:xfrm>
            <a:off x="685886" y="12280900"/>
            <a:ext cx="14111464" cy="989150"/>
          </a:xfrm>
          <a:prstGeom prst="rect">
            <a:avLst/>
          </a:prstGeom>
          <a:noFill/>
          <a:ln>
            <a:noFill/>
          </a:ln>
        </p:spPr>
      </p:pic>
      <p:sp>
        <p:nvSpPr>
          <p:cNvPr id="31" name="Google Shape;31;g2f97439c2ca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f97439c2ca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2f97439c2ca_0_12"/>
          <p:cNvSpPr/>
          <p:nvPr/>
        </p:nvSpPr>
        <p:spPr>
          <a:xfrm>
            <a:off x="8632846" y="4394200"/>
            <a:ext cx="7121400" cy="237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Welcome</a:t>
            </a:r>
            <a:endParaRPr b="0" i="0" sz="12800" u="none" cap="none" strike="noStrike">
              <a:solidFill>
                <a:schemeClr val="dk1"/>
              </a:solidFill>
              <a:latin typeface="Calibri"/>
              <a:ea typeface="Calibri"/>
              <a:cs typeface="Calibri"/>
              <a:sym typeface="Calibri"/>
            </a:endParaRPr>
          </a:p>
        </p:txBody>
      </p:sp>
      <p:sp>
        <p:nvSpPr>
          <p:cNvPr id="34" name="Google Shape;34;g2f97439c2ca_0_12"/>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474" name="Shape 474"/>
        <p:cNvGrpSpPr/>
        <p:nvPr/>
      </p:nvGrpSpPr>
      <p:grpSpPr>
        <a:xfrm>
          <a:off x="0" y="0"/>
          <a:ext cx="0" cy="0"/>
          <a:chOff x="0" y="0"/>
          <a:chExt cx="0" cy="0"/>
        </a:xfrm>
      </p:grpSpPr>
      <p:pic>
        <p:nvPicPr>
          <p:cNvPr descr=" " id="475" name="Google Shape;475;g2f97439c2ca_0_440"/>
          <p:cNvPicPr preferRelativeResize="0"/>
          <p:nvPr/>
        </p:nvPicPr>
        <p:blipFill rotWithShape="1">
          <a:blip r:embed="rId3">
            <a:alphaModFix/>
          </a:blip>
          <a:srcRect b="0" l="0" r="0" t="0"/>
          <a:stretch/>
        </p:blipFill>
        <p:spPr>
          <a:xfrm>
            <a:off x="876410" y="11137900"/>
            <a:ext cx="14111464" cy="2060600"/>
          </a:xfrm>
          <a:prstGeom prst="rect">
            <a:avLst/>
          </a:prstGeom>
          <a:noFill/>
          <a:ln>
            <a:noFill/>
          </a:ln>
        </p:spPr>
      </p:pic>
      <p:pic>
        <p:nvPicPr>
          <p:cNvPr descr=" " id="476" name="Google Shape;476;g2f97439c2ca_0_440"/>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477" name="Google Shape;477;g2f97439c2ca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f97439c2ca_0_4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9" name="Google Shape;479;g2f97439c2ca_0_440"/>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80" name="Google Shape;480;g2f97439c2ca_0_440"/>
          <p:cNvSpPr/>
          <p:nvPr/>
        </p:nvSpPr>
        <p:spPr>
          <a:xfrm>
            <a:off x="9475384" y="2578100"/>
            <a:ext cx="56394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f97439c2ca_0_440"/>
          <p:cNvSpPr/>
          <p:nvPr/>
        </p:nvSpPr>
        <p:spPr>
          <a:xfrm>
            <a:off x="9475384" y="3619500"/>
            <a:ext cx="813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f97439c2ca_0_440"/>
          <p:cNvSpPr/>
          <p:nvPr/>
        </p:nvSpPr>
        <p:spPr>
          <a:xfrm>
            <a:off x="9475384" y="3619500"/>
            <a:ext cx="13548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1</a:t>
            </a:r>
            <a:endParaRPr b="0" i="0" sz="12800" u="none" cap="none" strike="noStrike">
              <a:solidFill>
                <a:schemeClr val="dk1"/>
              </a:solidFill>
              <a:latin typeface="Calibri"/>
              <a:ea typeface="Calibri"/>
              <a:cs typeface="Calibri"/>
              <a:sym typeface="Calibri"/>
            </a:endParaRPr>
          </a:p>
        </p:txBody>
      </p:sp>
      <p:sp>
        <p:nvSpPr>
          <p:cNvPr id="483" name="Google Shape;483;g2f97439c2ca_0_440"/>
          <p:cNvSpPr/>
          <p:nvPr/>
        </p:nvSpPr>
        <p:spPr>
          <a:xfrm>
            <a:off x="10491511" y="2578100"/>
            <a:ext cx="46233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f97439c2ca_0_440"/>
          <p:cNvSpPr/>
          <p:nvPr/>
        </p:nvSpPr>
        <p:spPr>
          <a:xfrm>
            <a:off x="10491511" y="2578100"/>
            <a:ext cx="48267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Discover the secrets</a:t>
            </a:r>
            <a:endParaRPr b="0" i="0" sz="4800" u="none" cap="none" strike="noStrike">
              <a:solidFill>
                <a:schemeClr val="dk1"/>
              </a:solidFill>
              <a:latin typeface="Calibri"/>
              <a:ea typeface="Calibri"/>
              <a:cs typeface="Calibri"/>
              <a:sym typeface="Calibri"/>
            </a:endParaRPr>
          </a:p>
        </p:txBody>
      </p:sp>
      <p:sp>
        <p:nvSpPr>
          <p:cNvPr id="485" name="Google Shape;485;g2f97439c2ca_0_440"/>
          <p:cNvSpPr/>
          <p:nvPr/>
        </p:nvSpPr>
        <p:spPr>
          <a:xfrm>
            <a:off x="10491511" y="4051300"/>
            <a:ext cx="4758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6" name="Google Shape;486;g2f97439c2ca_0_440"/>
          <p:cNvSpPr/>
          <p:nvPr/>
        </p:nvSpPr>
        <p:spPr>
          <a:xfrm>
            <a:off x="9475384" y="6997700"/>
            <a:ext cx="56394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f97439c2ca_0_440"/>
          <p:cNvSpPr/>
          <p:nvPr/>
        </p:nvSpPr>
        <p:spPr>
          <a:xfrm>
            <a:off x="9475384" y="8343900"/>
            <a:ext cx="813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f97439c2ca_0_440"/>
          <p:cNvSpPr/>
          <p:nvPr/>
        </p:nvSpPr>
        <p:spPr>
          <a:xfrm>
            <a:off x="9475384" y="8343900"/>
            <a:ext cx="13548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3</a:t>
            </a:r>
            <a:endParaRPr b="0" i="0" sz="12800" u="none" cap="none" strike="noStrike">
              <a:solidFill>
                <a:schemeClr val="dk1"/>
              </a:solidFill>
              <a:latin typeface="Calibri"/>
              <a:ea typeface="Calibri"/>
              <a:cs typeface="Calibri"/>
              <a:sym typeface="Calibri"/>
            </a:endParaRPr>
          </a:p>
        </p:txBody>
      </p:sp>
      <p:sp>
        <p:nvSpPr>
          <p:cNvPr id="489" name="Google Shape;489;g2f97439c2ca_0_440"/>
          <p:cNvSpPr/>
          <p:nvPr/>
        </p:nvSpPr>
        <p:spPr>
          <a:xfrm>
            <a:off x="10491511" y="6997700"/>
            <a:ext cx="46233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f97439c2ca_0_440"/>
          <p:cNvSpPr/>
          <p:nvPr/>
        </p:nvSpPr>
        <p:spPr>
          <a:xfrm>
            <a:off x="10491511" y="6997700"/>
            <a:ext cx="48267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Meet the creatures</a:t>
            </a:r>
            <a:endParaRPr b="0" i="0" sz="4800" u="none" cap="none" strike="noStrike">
              <a:solidFill>
                <a:schemeClr val="dk1"/>
              </a:solidFill>
              <a:latin typeface="Calibri"/>
              <a:ea typeface="Calibri"/>
              <a:cs typeface="Calibri"/>
              <a:sym typeface="Calibri"/>
            </a:endParaRPr>
          </a:p>
        </p:txBody>
      </p:sp>
      <p:sp>
        <p:nvSpPr>
          <p:cNvPr id="491" name="Google Shape;491;g2f97439c2ca_0_440"/>
          <p:cNvSpPr/>
          <p:nvPr/>
        </p:nvSpPr>
        <p:spPr>
          <a:xfrm>
            <a:off x="10491511" y="8470900"/>
            <a:ext cx="47589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2" name="Google Shape;492;g2f97439c2ca_0_440"/>
          <p:cNvSpPr/>
          <p:nvPr/>
        </p:nvSpPr>
        <p:spPr>
          <a:xfrm>
            <a:off x="15889686" y="6997700"/>
            <a:ext cx="56394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f97439c2ca_0_440"/>
          <p:cNvSpPr/>
          <p:nvPr/>
        </p:nvSpPr>
        <p:spPr>
          <a:xfrm>
            <a:off x="15889686" y="8343900"/>
            <a:ext cx="813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f97439c2ca_0_440"/>
          <p:cNvSpPr/>
          <p:nvPr/>
        </p:nvSpPr>
        <p:spPr>
          <a:xfrm>
            <a:off x="15889686" y="8343900"/>
            <a:ext cx="13548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4</a:t>
            </a:r>
            <a:endParaRPr b="0" i="0" sz="12800" u="none" cap="none" strike="noStrike">
              <a:solidFill>
                <a:schemeClr val="dk1"/>
              </a:solidFill>
              <a:latin typeface="Calibri"/>
              <a:ea typeface="Calibri"/>
              <a:cs typeface="Calibri"/>
              <a:sym typeface="Calibri"/>
            </a:endParaRPr>
          </a:p>
        </p:txBody>
      </p:sp>
      <p:sp>
        <p:nvSpPr>
          <p:cNvPr id="495" name="Google Shape;495;g2f97439c2ca_0_440"/>
          <p:cNvSpPr/>
          <p:nvPr/>
        </p:nvSpPr>
        <p:spPr>
          <a:xfrm>
            <a:off x="16905813" y="6997700"/>
            <a:ext cx="46233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f97439c2ca_0_440"/>
          <p:cNvSpPr/>
          <p:nvPr/>
        </p:nvSpPr>
        <p:spPr>
          <a:xfrm>
            <a:off x="16905813" y="6997700"/>
            <a:ext cx="48267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Uncover the magic</a:t>
            </a:r>
            <a:endParaRPr b="0" i="0" sz="4800" u="none" cap="none" strike="noStrike">
              <a:solidFill>
                <a:schemeClr val="dk1"/>
              </a:solidFill>
              <a:latin typeface="Calibri"/>
              <a:ea typeface="Calibri"/>
              <a:cs typeface="Calibri"/>
              <a:sym typeface="Calibri"/>
            </a:endParaRPr>
          </a:p>
        </p:txBody>
      </p:sp>
      <p:sp>
        <p:nvSpPr>
          <p:cNvPr id="497" name="Google Shape;497;g2f97439c2ca_0_440"/>
          <p:cNvSpPr/>
          <p:nvPr/>
        </p:nvSpPr>
        <p:spPr>
          <a:xfrm>
            <a:off x="16905813" y="8470900"/>
            <a:ext cx="47589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8" name="Google Shape;498;g2f97439c2ca_0_440"/>
          <p:cNvSpPr/>
          <p:nvPr/>
        </p:nvSpPr>
        <p:spPr>
          <a:xfrm>
            <a:off x="15889686" y="2578100"/>
            <a:ext cx="56394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f97439c2ca_0_440"/>
          <p:cNvSpPr/>
          <p:nvPr/>
        </p:nvSpPr>
        <p:spPr>
          <a:xfrm>
            <a:off x="15889686" y="3619500"/>
            <a:ext cx="813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f97439c2ca_0_440"/>
          <p:cNvSpPr/>
          <p:nvPr/>
        </p:nvSpPr>
        <p:spPr>
          <a:xfrm>
            <a:off x="15889686" y="3619500"/>
            <a:ext cx="13548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2</a:t>
            </a:r>
            <a:endParaRPr b="0" i="0" sz="12800" u="none" cap="none" strike="noStrike">
              <a:solidFill>
                <a:schemeClr val="dk1"/>
              </a:solidFill>
              <a:latin typeface="Calibri"/>
              <a:ea typeface="Calibri"/>
              <a:cs typeface="Calibri"/>
              <a:sym typeface="Calibri"/>
            </a:endParaRPr>
          </a:p>
        </p:txBody>
      </p:sp>
      <p:sp>
        <p:nvSpPr>
          <p:cNvPr id="501" name="Google Shape;501;g2f97439c2ca_0_440"/>
          <p:cNvSpPr/>
          <p:nvPr/>
        </p:nvSpPr>
        <p:spPr>
          <a:xfrm>
            <a:off x="16905813" y="2578100"/>
            <a:ext cx="46233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f97439c2ca_0_440"/>
          <p:cNvSpPr/>
          <p:nvPr/>
        </p:nvSpPr>
        <p:spPr>
          <a:xfrm>
            <a:off x="16905813" y="2578100"/>
            <a:ext cx="48267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Find your own path</a:t>
            </a:r>
            <a:endParaRPr b="0" i="0" sz="4800" u="none" cap="none" strike="noStrike">
              <a:solidFill>
                <a:schemeClr val="dk1"/>
              </a:solidFill>
              <a:latin typeface="Calibri"/>
              <a:ea typeface="Calibri"/>
              <a:cs typeface="Calibri"/>
              <a:sym typeface="Calibri"/>
            </a:endParaRPr>
          </a:p>
        </p:txBody>
      </p:sp>
      <p:sp>
        <p:nvSpPr>
          <p:cNvPr id="503" name="Google Shape;503;g2f97439c2ca_0_440"/>
          <p:cNvSpPr/>
          <p:nvPr/>
        </p:nvSpPr>
        <p:spPr>
          <a:xfrm>
            <a:off x="16905813" y="4051300"/>
            <a:ext cx="4758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508" name="Shape 508"/>
        <p:cNvGrpSpPr/>
        <p:nvPr/>
      </p:nvGrpSpPr>
      <p:grpSpPr>
        <a:xfrm>
          <a:off x="0" y="0"/>
          <a:ext cx="0" cy="0"/>
          <a:chOff x="0" y="0"/>
          <a:chExt cx="0" cy="0"/>
        </a:xfrm>
      </p:grpSpPr>
      <p:pic>
        <p:nvPicPr>
          <p:cNvPr descr=" " id="509" name="Google Shape;509;g2f97439c2ca_0_473"/>
          <p:cNvPicPr preferRelativeResize="0"/>
          <p:nvPr/>
        </p:nvPicPr>
        <p:blipFill rotWithShape="1">
          <a:blip r:embed="rId3">
            <a:alphaModFix/>
          </a:blip>
          <a:srcRect b="0" l="0" r="0" t="0"/>
          <a:stretch/>
        </p:blipFill>
        <p:spPr>
          <a:xfrm>
            <a:off x="21973746" y="647700"/>
            <a:ext cx="1131697" cy="12420204"/>
          </a:xfrm>
          <a:prstGeom prst="rect">
            <a:avLst/>
          </a:prstGeom>
          <a:noFill/>
          <a:ln>
            <a:noFill/>
          </a:ln>
        </p:spPr>
      </p:pic>
      <p:pic>
        <p:nvPicPr>
          <p:cNvPr descr=" " id="510" name="Google Shape;510;g2f97439c2ca_0_473"/>
          <p:cNvPicPr preferRelativeResize="0"/>
          <p:nvPr/>
        </p:nvPicPr>
        <p:blipFill rotWithShape="1">
          <a:blip r:embed="rId4">
            <a:alphaModFix/>
          </a:blip>
          <a:srcRect b="0" l="0" r="0" t="0"/>
          <a:stretch/>
        </p:blipFill>
        <p:spPr>
          <a:xfrm>
            <a:off x="685886" y="2565400"/>
            <a:ext cx="10199375" cy="9842500"/>
          </a:xfrm>
          <a:prstGeom prst="rect">
            <a:avLst/>
          </a:prstGeom>
          <a:noFill/>
          <a:ln>
            <a:noFill/>
          </a:ln>
        </p:spPr>
      </p:pic>
      <p:sp>
        <p:nvSpPr>
          <p:cNvPr id="511" name="Google Shape;511;g2f97439c2ca_0_4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2f97439c2ca_0_4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3" name="Google Shape;513;g2f97439c2ca_0_473"/>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4" name="Google Shape;514;g2f97439c2ca_0_473"/>
          <p:cNvSpPr/>
          <p:nvPr/>
        </p:nvSpPr>
        <p:spPr>
          <a:xfrm>
            <a:off x="5012893" y="11696700"/>
            <a:ext cx="143487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Fantasy Realm at a Glance</a:t>
            </a:r>
            <a:endParaRPr b="0" i="0" sz="8000" u="none" cap="none" strike="noStrike">
              <a:solidFill>
                <a:schemeClr val="dk1"/>
              </a:solidFill>
              <a:latin typeface="Calibri"/>
              <a:ea typeface="Calibri"/>
              <a:cs typeface="Calibri"/>
              <a:sym typeface="Calibri"/>
            </a:endParaRPr>
          </a:p>
        </p:txBody>
      </p:sp>
      <p:sp>
        <p:nvSpPr>
          <p:cNvPr id="515" name="Google Shape;515;g2f97439c2ca_0_473"/>
          <p:cNvSpPr/>
          <p:nvPr/>
        </p:nvSpPr>
        <p:spPr>
          <a:xfrm>
            <a:off x="15724565" y="1981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f97439c2ca_0_473"/>
          <p:cNvSpPr/>
          <p:nvPr/>
        </p:nvSpPr>
        <p:spPr>
          <a:xfrm>
            <a:off x="15724565" y="1981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f97439c2ca_0_473"/>
          <p:cNvSpPr/>
          <p:nvPr/>
        </p:nvSpPr>
        <p:spPr>
          <a:xfrm>
            <a:off x="15724565" y="19812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Forest</a:t>
            </a:r>
            <a:endParaRPr b="0" i="0" sz="4800" u="none" cap="none" strike="noStrike">
              <a:solidFill>
                <a:schemeClr val="dk1"/>
              </a:solidFill>
              <a:latin typeface="Calibri"/>
              <a:ea typeface="Calibri"/>
              <a:cs typeface="Calibri"/>
              <a:sym typeface="Calibri"/>
            </a:endParaRPr>
          </a:p>
        </p:txBody>
      </p:sp>
      <p:sp>
        <p:nvSpPr>
          <p:cNvPr id="518" name="Google Shape;518;g2f97439c2ca_0_473"/>
          <p:cNvSpPr/>
          <p:nvPr/>
        </p:nvSpPr>
        <p:spPr>
          <a:xfrm>
            <a:off x="15724565" y="2768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9" name="Google Shape;519;g2f97439c2ca_0_473"/>
          <p:cNvSpPr/>
          <p:nvPr/>
        </p:nvSpPr>
        <p:spPr>
          <a:xfrm>
            <a:off x="15724565" y="528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f97439c2ca_0_473"/>
          <p:cNvSpPr/>
          <p:nvPr/>
        </p:nvSpPr>
        <p:spPr>
          <a:xfrm>
            <a:off x="15724565" y="528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f97439c2ca_0_473"/>
          <p:cNvSpPr/>
          <p:nvPr/>
        </p:nvSpPr>
        <p:spPr>
          <a:xfrm>
            <a:off x="15724565" y="52832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Caves</a:t>
            </a:r>
            <a:endParaRPr b="0" i="0" sz="4800" u="none" cap="none" strike="noStrike">
              <a:solidFill>
                <a:schemeClr val="dk1"/>
              </a:solidFill>
              <a:latin typeface="Calibri"/>
              <a:ea typeface="Calibri"/>
              <a:cs typeface="Calibri"/>
              <a:sym typeface="Calibri"/>
            </a:endParaRPr>
          </a:p>
        </p:txBody>
      </p:sp>
      <p:sp>
        <p:nvSpPr>
          <p:cNvPr id="522" name="Google Shape;522;g2f97439c2ca_0_473"/>
          <p:cNvSpPr/>
          <p:nvPr/>
        </p:nvSpPr>
        <p:spPr>
          <a:xfrm>
            <a:off x="15724565" y="6070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3" name="Google Shape;523;g2f97439c2ca_0_473"/>
          <p:cNvSpPr/>
          <p:nvPr/>
        </p:nvSpPr>
        <p:spPr>
          <a:xfrm>
            <a:off x="15724565" y="83058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f97439c2ca_0_473"/>
          <p:cNvSpPr/>
          <p:nvPr/>
        </p:nvSpPr>
        <p:spPr>
          <a:xfrm>
            <a:off x="15724565" y="83058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f97439c2ca_0_473"/>
          <p:cNvSpPr/>
          <p:nvPr/>
        </p:nvSpPr>
        <p:spPr>
          <a:xfrm>
            <a:off x="15724565" y="8305800"/>
            <a:ext cx="71382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Lair</a:t>
            </a:r>
            <a:endParaRPr b="0" i="0" sz="4800" u="none" cap="none" strike="noStrike">
              <a:solidFill>
                <a:schemeClr val="dk1"/>
              </a:solidFill>
              <a:latin typeface="Calibri"/>
              <a:ea typeface="Calibri"/>
              <a:cs typeface="Calibri"/>
              <a:sym typeface="Calibri"/>
            </a:endParaRPr>
          </a:p>
        </p:txBody>
      </p:sp>
      <p:sp>
        <p:nvSpPr>
          <p:cNvPr id="526" name="Google Shape;526;g2f97439c2ca_0_473"/>
          <p:cNvSpPr/>
          <p:nvPr/>
        </p:nvSpPr>
        <p:spPr>
          <a:xfrm>
            <a:off x="15724565" y="90932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531" name="Shape 531"/>
        <p:cNvGrpSpPr/>
        <p:nvPr/>
      </p:nvGrpSpPr>
      <p:grpSpPr>
        <a:xfrm>
          <a:off x="0" y="0"/>
          <a:ext cx="0" cy="0"/>
          <a:chOff x="0" y="0"/>
          <a:chExt cx="0" cy="0"/>
        </a:xfrm>
      </p:grpSpPr>
      <p:pic>
        <p:nvPicPr>
          <p:cNvPr descr=" " id="532" name="Google Shape;532;g2f97439c2ca_0_495"/>
          <p:cNvPicPr preferRelativeResize="0"/>
          <p:nvPr/>
        </p:nvPicPr>
        <p:blipFill rotWithShape="1">
          <a:blip r:embed="rId3">
            <a:alphaModFix/>
          </a:blip>
          <a:srcRect b="0" l="0" r="0" t="0"/>
          <a:stretch/>
        </p:blipFill>
        <p:spPr>
          <a:xfrm>
            <a:off x="1066933" y="850900"/>
            <a:ext cx="11634654" cy="8648700"/>
          </a:xfrm>
          <a:prstGeom prst="rect">
            <a:avLst/>
          </a:prstGeom>
          <a:noFill/>
          <a:ln>
            <a:noFill/>
          </a:ln>
        </p:spPr>
      </p:pic>
      <p:pic>
        <p:nvPicPr>
          <p:cNvPr descr=" " id="533" name="Google Shape;533;g2f97439c2ca_0_495"/>
          <p:cNvPicPr preferRelativeResize="0"/>
          <p:nvPr/>
        </p:nvPicPr>
        <p:blipFill rotWithShape="1">
          <a:blip r:embed="rId4">
            <a:alphaModFix/>
          </a:blip>
          <a:srcRect b="0" l="0" r="0" t="0"/>
          <a:stretch/>
        </p:blipFill>
        <p:spPr>
          <a:xfrm>
            <a:off x="12701588" y="7950200"/>
            <a:ext cx="11685460" cy="5765800"/>
          </a:xfrm>
          <a:prstGeom prst="rect">
            <a:avLst/>
          </a:prstGeom>
          <a:noFill/>
          <a:ln>
            <a:noFill/>
          </a:ln>
        </p:spPr>
      </p:pic>
      <p:sp>
        <p:nvSpPr>
          <p:cNvPr id="534" name="Google Shape;534;g2f97439c2ca_0_4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2f97439c2ca_0_4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6" name="Google Shape;536;g2f97439c2ca_0_495"/>
          <p:cNvSpPr/>
          <p:nvPr/>
        </p:nvSpPr>
        <p:spPr>
          <a:xfrm>
            <a:off x="6054423" y="965200"/>
            <a:ext cx="122781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The Timeline</a:t>
            </a:r>
            <a:endParaRPr b="0" i="0" sz="8000" u="none" cap="none" strike="noStrike">
              <a:solidFill>
                <a:schemeClr val="dk1"/>
              </a:solidFill>
              <a:latin typeface="Calibri"/>
              <a:ea typeface="Calibri"/>
              <a:cs typeface="Calibri"/>
              <a:sym typeface="Calibri"/>
            </a:endParaRPr>
          </a:p>
        </p:txBody>
      </p:sp>
      <p:pic>
        <p:nvPicPr>
          <p:cNvPr descr=" " id="537" name="Google Shape;537;g2f97439c2ca_0_495"/>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8" name="Google Shape;538;g2f97439c2ca_0_495"/>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f97439c2ca_0_495"/>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40" name="Google Shape;540;g2f97439c2ca_0_495"/>
          <p:cNvSpPr/>
          <p:nvPr/>
        </p:nvSpPr>
        <p:spPr>
          <a:xfrm>
            <a:off x="3035679" y="7200900"/>
            <a:ext cx="1625700" cy="16257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f97439c2ca_0_495"/>
          <p:cNvSpPr/>
          <p:nvPr/>
        </p:nvSpPr>
        <p:spPr>
          <a:xfrm>
            <a:off x="3137292"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2022</a:t>
            </a:r>
            <a:endParaRPr b="0" i="0" sz="4800" u="none" cap="none" strike="noStrike">
              <a:solidFill>
                <a:schemeClr val="dk1"/>
              </a:solidFill>
              <a:latin typeface="Calibri"/>
              <a:ea typeface="Calibri"/>
              <a:cs typeface="Calibri"/>
              <a:sym typeface="Calibri"/>
            </a:endParaRPr>
          </a:p>
        </p:txBody>
      </p:sp>
      <p:sp>
        <p:nvSpPr>
          <p:cNvPr id="542" name="Google Shape;542;g2f97439c2ca_0_495"/>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f97439c2ca_0_495"/>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44" name="Google Shape;544;g2f97439c2ca_0_495"/>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45" name="Google Shape;545;g2f97439c2ca_0_495"/>
          <p:cNvSpPr/>
          <p:nvPr/>
        </p:nvSpPr>
        <p:spPr>
          <a:xfrm>
            <a:off x="8522765" y="7200900"/>
            <a:ext cx="1625700" cy="16257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f97439c2ca_0_495"/>
          <p:cNvSpPr/>
          <p:nvPr/>
        </p:nvSpPr>
        <p:spPr>
          <a:xfrm>
            <a:off x="8624378"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2023</a:t>
            </a:r>
            <a:endParaRPr b="0" i="0" sz="4800" u="none" cap="none" strike="noStrike">
              <a:solidFill>
                <a:schemeClr val="dk1"/>
              </a:solidFill>
              <a:latin typeface="Calibri"/>
              <a:ea typeface="Calibri"/>
              <a:cs typeface="Calibri"/>
              <a:sym typeface="Calibri"/>
            </a:endParaRPr>
          </a:p>
        </p:txBody>
      </p:sp>
      <p:sp>
        <p:nvSpPr>
          <p:cNvPr id="547" name="Google Shape;547;g2f97439c2ca_0_495"/>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f97439c2ca_0_495"/>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9" name="Google Shape;549;g2f97439c2ca_0_495"/>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50" name="Google Shape;550;g2f97439c2ca_0_495"/>
          <p:cNvSpPr/>
          <p:nvPr/>
        </p:nvSpPr>
        <p:spPr>
          <a:xfrm>
            <a:off x="14009851" y="7200900"/>
            <a:ext cx="1625700" cy="16257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f97439c2ca_0_495"/>
          <p:cNvSpPr/>
          <p:nvPr/>
        </p:nvSpPr>
        <p:spPr>
          <a:xfrm>
            <a:off x="14111464"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2024</a:t>
            </a:r>
            <a:endParaRPr b="0" i="0" sz="4800" u="none" cap="none" strike="noStrike">
              <a:solidFill>
                <a:schemeClr val="dk1"/>
              </a:solidFill>
              <a:latin typeface="Calibri"/>
              <a:ea typeface="Calibri"/>
              <a:cs typeface="Calibri"/>
              <a:sym typeface="Calibri"/>
            </a:endParaRPr>
          </a:p>
        </p:txBody>
      </p:sp>
      <p:sp>
        <p:nvSpPr>
          <p:cNvPr id="552" name="Google Shape;552;g2f97439c2ca_0_495"/>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f97439c2ca_0_495"/>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54" name="Google Shape;554;g2f97439c2ca_0_495"/>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55" name="Google Shape;555;g2f97439c2ca_0_495"/>
          <p:cNvSpPr/>
          <p:nvPr/>
        </p:nvSpPr>
        <p:spPr>
          <a:xfrm>
            <a:off x="19496937" y="7200900"/>
            <a:ext cx="1625700" cy="16257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f97439c2ca_0_495"/>
          <p:cNvSpPr/>
          <p:nvPr/>
        </p:nvSpPr>
        <p:spPr>
          <a:xfrm>
            <a:off x="19598550" y="7569200"/>
            <a:ext cx="14226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2025</a:t>
            </a:r>
            <a:endParaRPr b="0" i="0" sz="4800" u="none" cap="none" strike="noStrike">
              <a:solidFill>
                <a:schemeClr val="dk1"/>
              </a:solidFill>
              <a:latin typeface="Calibri"/>
              <a:ea typeface="Calibri"/>
              <a:cs typeface="Calibri"/>
              <a:sym typeface="Calibri"/>
            </a:endParaRPr>
          </a:p>
        </p:txBody>
      </p:sp>
      <p:sp>
        <p:nvSpPr>
          <p:cNvPr id="557" name="Google Shape;557;g2f97439c2ca_0_495"/>
          <p:cNvSpPr/>
          <p:nvPr/>
        </p:nvSpPr>
        <p:spPr>
          <a:xfrm>
            <a:off x="927216"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f97439c2ca_0_495"/>
          <p:cNvSpPr/>
          <p:nvPr/>
        </p:nvSpPr>
        <p:spPr>
          <a:xfrm>
            <a:off x="927216"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f97439c2ca_0_495"/>
          <p:cNvSpPr/>
          <p:nvPr/>
        </p:nvSpPr>
        <p:spPr>
          <a:xfrm>
            <a:off x="825603" y="45847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Dragon Taming</a:t>
            </a:r>
            <a:endParaRPr b="0" i="0" sz="4800" u="none" cap="none" strike="noStrike">
              <a:solidFill>
                <a:schemeClr val="dk1"/>
              </a:solidFill>
              <a:latin typeface="Calibri"/>
              <a:ea typeface="Calibri"/>
              <a:cs typeface="Calibri"/>
              <a:sym typeface="Calibri"/>
            </a:endParaRPr>
          </a:p>
        </p:txBody>
      </p:sp>
      <p:sp>
        <p:nvSpPr>
          <p:cNvPr id="560" name="Google Shape;560;g2f97439c2ca_0_495"/>
          <p:cNvSpPr/>
          <p:nvPr/>
        </p:nvSpPr>
        <p:spPr>
          <a:xfrm>
            <a:off x="859474" y="5372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1" name="Google Shape;561;g2f97439c2ca_0_495"/>
          <p:cNvSpPr/>
          <p:nvPr/>
        </p:nvSpPr>
        <p:spPr>
          <a:xfrm>
            <a:off x="11926791"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f97439c2ca_0_495"/>
          <p:cNvSpPr/>
          <p:nvPr/>
        </p:nvSpPr>
        <p:spPr>
          <a:xfrm>
            <a:off x="11926791" y="45847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f97439c2ca_0_495"/>
          <p:cNvSpPr/>
          <p:nvPr/>
        </p:nvSpPr>
        <p:spPr>
          <a:xfrm>
            <a:off x="11825178" y="45847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Unicorn Migration</a:t>
            </a:r>
            <a:endParaRPr b="0" i="0" sz="4800" u="none" cap="none" strike="noStrike">
              <a:solidFill>
                <a:schemeClr val="dk1"/>
              </a:solidFill>
              <a:latin typeface="Calibri"/>
              <a:ea typeface="Calibri"/>
              <a:cs typeface="Calibri"/>
              <a:sym typeface="Calibri"/>
            </a:endParaRPr>
          </a:p>
        </p:txBody>
      </p:sp>
      <p:sp>
        <p:nvSpPr>
          <p:cNvPr id="564" name="Google Shape;564;g2f97439c2ca_0_495"/>
          <p:cNvSpPr/>
          <p:nvPr/>
        </p:nvSpPr>
        <p:spPr>
          <a:xfrm>
            <a:off x="11859049" y="5372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5" name="Google Shape;565;g2f97439c2ca_0_495"/>
          <p:cNvSpPr/>
          <p:nvPr/>
        </p:nvSpPr>
        <p:spPr>
          <a:xfrm>
            <a:off x="17363070"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f97439c2ca_0_495"/>
          <p:cNvSpPr/>
          <p:nvPr/>
        </p:nvSpPr>
        <p:spPr>
          <a:xfrm>
            <a:off x="17363070"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f97439c2ca_0_495"/>
          <p:cNvSpPr/>
          <p:nvPr/>
        </p:nvSpPr>
        <p:spPr>
          <a:xfrm>
            <a:off x="17261457" y="96012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Rainbow Sightings</a:t>
            </a:r>
            <a:endParaRPr b="0" i="0" sz="4800" u="none" cap="none" strike="noStrike">
              <a:solidFill>
                <a:schemeClr val="dk1"/>
              </a:solidFill>
              <a:latin typeface="Calibri"/>
              <a:ea typeface="Calibri"/>
              <a:cs typeface="Calibri"/>
              <a:sym typeface="Calibri"/>
            </a:endParaRPr>
          </a:p>
        </p:txBody>
      </p:sp>
      <p:sp>
        <p:nvSpPr>
          <p:cNvPr id="568" name="Google Shape;568;g2f97439c2ca_0_495"/>
          <p:cNvSpPr/>
          <p:nvPr/>
        </p:nvSpPr>
        <p:spPr>
          <a:xfrm>
            <a:off x="17295328" y="10388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9" name="Google Shape;569;g2f97439c2ca_0_495"/>
          <p:cNvSpPr/>
          <p:nvPr/>
        </p:nvSpPr>
        <p:spPr>
          <a:xfrm>
            <a:off x="6490511"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f97439c2ca_0_495"/>
          <p:cNvSpPr/>
          <p:nvPr/>
        </p:nvSpPr>
        <p:spPr>
          <a:xfrm>
            <a:off x="6490511" y="9601200"/>
            <a:ext cx="60969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f97439c2ca_0_495"/>
          <p:cNvSpPr/>
          <p:nvPr/>
        </p:nvSpPr>
        <p:spPr>
          <a:xfrm>
            <a:off x="6388899" y="9601200"/>
            <a:ext cx="63000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Enchanted Pool</a:t>
            </a:r>
            <a:endParaRPr b="0" i="0" sz="4800" u="none" cap="none" strike="noStrike">
              <a:solidFill>
                <a:schemeClr val="dk1"/>
              </a:solidFill>
              <a:latin typeface="Calibri"/>
              <a:ea typeface="Calibri"/>
              <a:cs typeface="Calibri"/>
              <a:sym typeface="Calibri"/>
            </a:endParaRPr>
          </a:p>
        </p:txBody>
      </p:sp>
      <p:sp>
        <p:nvSpPr>
          <p:cNvPr id="572" name="Google Shape;572;g2f97439c2ca_0_495"/>
          <p:cNvSpPr/>
          <p:nvPr/>
        </p:nvSpPr>
        <p:spPr>
          <a:xfrm>
            <a:off x="6422769" y="10388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577" name="Shape 577"/>
        <p:cNvGrpSpPr/>
        <p:nvPr/>
      </p:nvGrpSpPr>
      <p:grpSpPr>
        <a:xfrm>
          <a:off x="0" y="0"/>
          <a:ext cx="0" cy="0"/>
          <a:chOff x="0" y="0"/>
          <a:chExt cx="0" cy="0"/>
        </a:xfrm>
      </p:grpSpPr>
      <p:pic>
        <p:nvPicPr>
          <p:cNvPr descr=" " id="578" name="Google Shape;578;g2f97439c2ca_0_540"/>
          <p:cNvPicPr preferRelativeResize="0"/>
          <p:nvPr/>
        </p:nvPicPr>
        <p:blipFill rotWithShape="1">
          <a:blip r:embed="rId3">
            <a:alphaModFix/>
          </a:blip>
          <a:srcRect b="0" l="0" r="0" t="0"/>
          <a:stretch/>
        </p:blipFill>
        <p:spPr>
          <a:xfrm>
            <a:off x="876410" y="11137900"/>
            <a:ext cx="14111464" cy="2060600"/>
          </a:xfrm>
          <a:prstGeom prst="rect">
            <a:avLst/>
          </a:prstGeom>
          <a:noFill/>
          <a:ln>
            <a:noFill/>
          </a:ln>
        </p:spPr>
      </p:pic>
      <p:pic>
        <p:nvPicPr>
          <p:cNvPr descr=" " id="579" name="Google Shape;579;g2f97439c2ca_0_540"/>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580" name="Google Shape;580;g2f97439c2ca_0_5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f97439c2ca_0_5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2" name="Google Shape;582;g2f97439c2ca_0_540"/>
          <p:cNvSpPr/>
          <p:nvPr/>
        </p:nvSpPr>
        <p:spPr>
          <a:xfrm>
            <a:off x="3581848" y="711200"/>
            <a:ext cx="58512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Our Team</a:t>
            </a:r>
            <a:endParaRPr b="0" i="0" sz="8000" u="none" cap="none" strike="noStrike">
              <a:solidFill>
                <a:schemeClr val="dk1"/>
              </a:solidFill>
              <a:latin typeface="Calibri"/>
              <a:ea typeface="Calibri"/>
              <a:cs typeface="Calibri"/>
              <a:sym typeface="Calibri"/>
            </a:endParaRPr>
          </a:p>
        </p:txBody>
      </p:sp>
      <p:sp>
        <p:nvSpPr>
          <p:cNvPr id="583" name="Google Shape;583;g2f97439c2ca_0_540"/>
          <p:cNvSpPr/>
          <p:nvPr/>
        </p:nvSpPr>
        <p:spPr>
          <a:xfrm>
            <a:off x="3556445" y="2870200"/>
            <a:ext cx="4788600" cy="98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f97439c2ca_0_540"/>
          <p:cNvPicPr preferRelativeResize="0"/>
          <p:nvPr/>
        </p:nvPicPr>
        <p:blipFill rotWithShape="1">
          <a:blip r:embed="rId6">
            <a:alphaModFix/>
          </a:blip>
          <a:srcRect b="0" l="0" r="0" t="0"/>
          <a:stretch/>
        </p:blipFill>
        <p:spPr>
          <a:xfrm>
            <a:off x="3556445" y="2870200"/>
            <a:ext cx="4788498" cy="8229600"/>
          </a:xfrm>
          <a:prstGeom prst="rect">
            <a:avLst/>
          </a:prstGeom>
          <a:noFill/>
          <a:ln>
            <a:noFill/>
          </a:ln>
        </p:spPr>
      </p:pic>
      <p:sp>
        <p:nvSpPr>
          <p:cNvPr id="585" name="Google Shape;585;g2f97439c2ca_0_540"/>
          <p:cNvSpPr/>
          <p:nvPr/>
        </p:nvSpPr>
        <p:spPr>
          <a:xfrm>
            <a:off x="35564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f97439c2ca_0_540"/>
          <p:cNvSpPr/>
          <p:nvPr/>
        </p:nvSpPr>
        <p:spPr>
          <a:xfrm>
            <a:off x="35564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f97439c2ca_0_540"/>
          <p:cNvSpPr/>
          <p:nvPr/>
        </p:nvSpPr>
        <p:spPr>
          <a:xfrm>
            <a:off x="3454832" y="11303000"/>
            <a:ext cx="4991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Eldruin</a:t>
            </a:r>
            <a:endParaRPr b="0" i="0" sz="4800" u="none" cap="none" strike="noStrike">
              <a:solidFill>
                <a:schemeClr val="dk1"/>
              </a:solidFill>
              <a:latin typeface="Calibri"/>
              <a:ea typeface="Calibri"/>
              <a:cs typeface="Calibri"/>
              <a:sym typeface="Calibri"/>
            </a:endParaRPr>
          </a:p>
        </p:txBody>
      </p:sp>
      <p:sp>
        <p:nvSpPr>
          <p:cNvPr id="588" name="Google Shape;588;g2f97439c2ca_0_540"/>
          <p:cNvSpPr/>
          <p:nvPr/>
        </p:nvSpPr>
        <p:spPr>
          <a:xfrm>
            <a:off x="3488703" y="12141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9" name="Google Shape;589;g2f97439c2ca_0_540"/>
          <p:cNvSpPr/>
          <p:nvPr/>
        </p:nvSpPr>
        <p:spPr>
          <a:xfrm>
            <a:off x="9157845" y="2870200"/>
            <a:ext cx="4788600" cy="98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f97439c2ca_0_540"/>
          <p:cNvPicPr preferRelativeResize="0"/>
          <p:nvPr/>
        </p:nvPicPr>
        <p:blipFill rotWithShape="1">
          <a:blip r:embed="rId7">
            <a:alphaModFix/>
          </a:blip>
          <a:srcRect b="0" l="0" r="0" t="0"/>
          <a:stretch/>
        </p:blipFill>
        <p:spPr>
          <a:xfrm>
            <a:off x="9157845" y="2870200"/>
            <a:ext cx="4788498" cy="8229600"/>
          </a:xfrm>
          <a:prstGeom prst="rect">
            <a:avLst/>
          </a:prstGeom>
          <a:noFill/>
          <a:ln>
            <a:noFill/>
          </a:ln>
        </p:spPr>
      </p:pic>
      <p:sp>
        <p:nvSpPr>
          <p:cNvPr id="591" name="Google Shape;591;g2f97439c2ca_0_540"/>
          <p:cNvSpPr/>
          <p:nvPr/>
        </p:nvSpPr>
        <p:spPr>
          <a:xfrm>
            <a:off x="91578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f97439c2ca_0_540"/>
          <p:cNvSpPr/>
          <p:nvPr/>
        </p:nvSpPr>
        <p:spPr>
          <a:xfrm>
            <a:off x="91578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f97439c2ca_0_540"/>
          <p:cNvSpPr/>
          <p:nvPr/>
        </p:nvSpPr>
        <p:spPr>
          <a:xfrm>
            <a:off x="9056232" y="11303000"/>
            <a:ext cx="4991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Elementalen</a:t>
            </a:r>
            <a:endParaRPr b="0" i="0" sz="4800" u="none" cap="none" strike="noStrike">
              <a:solidFill>
                <a:schemeClr val="dk1"/>
              </a:solidFill>
              <a:latin typeface="Calibri"/>
              <a:ea typeface="Calibri"/>
              <a:cs typeface="Calibri"/>
              <a:sym typeface="Calibri"/>
            </a:endParaRPr>
          </a:p>
        </p:txBody>
      </p:sp>
      <p:sp>
        <p:nvSpPr>
          <p:cNvPr id="594" name="Google Shape;594;g2f97439c2ca_0_540"/>
          <p:cNvSpPr/>
          <p:nvPr/>
        </p:nvSpPr>
        <p:spPr>
          <a:xfrm>
            <a:off x="9090103" y="12141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5" name="Google Shape;595;g2f97439c2ca_0_540"/>
          <p:cNvSpPr/>
          <p:nvPr/>
        </p:nvSpPr>
        <p:spPr>
          <a:xfrm>
            <a:off x="14759245" y="2870200"/>
            <a:ext cx="4788600" cy="988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f97439c2ca_0_540"/>
          <p:cNvPicPr preferRelativeResize="0"/>
          <p:nvPr/>
        </p:nvPicPr>
        <p:blipFill rotWithShape="1">
          <a:blip r:embed="rId8">
            <a:alphaModFix/>
          </a:blip>
          <a:srcRect b="0" l="0" r="0" t="0"/>
          <a:stretch/>
        </p:blipFill>
        <p:spPr>
          <a:xfrm>
            <a:off x="14759245" y="2870200"/>
            <a:ext cx="4788498" cy="8229600"/>
          </a:xfrm>
          <a:prstGeom prst="rect">
            <a:avLst/>
          </a:prstGeom>
          <a:noFill/>
          <a:ln>
            <a:noFill/>
          </a:ln>
        </p:spPr>
      </p:pic>
      <p:sp>
        <p:nvSpPr>
          <p:cNvPr id="597" name="Google Shape;597;g2f97439c2ca_0_540"/>
          <p:cNvSpPr/>
          <p:nvPr/>
        </p:nvSpPr>
        <p:spPr>
          <a:xfrm>
            <a:off x="147592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f97439c2ca_0_540"/>
          <p:cNvSpPr/>
          <p:nvPr/>
        </p:nvSpPr>
        <p:spPr>
          <a:xfrm>
            <a:off x="14759245" y="11303000"/>
            <a:ext cx="4788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f97439c2ca_0_540"/>
          <p:cNvSpPr/>
          <p:nvPr/>
        </p:nvSpPr>
        <p:spPr>
          <a:xfrm>
            <a:off x="14657632" y="11303000"/>
            <a:ext cx="4991700" cy="88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Lunaria</a:t>
            </a:r>
            <a:endParaRPr b="0" i="0" sz="4800" u="none" cap="none" strike="noStrike">
              <a:solidFill>
                <a:schemeClr val="dk1"/>
              </a:solidFill>
              <a:latin typeface="Calibri"/>
              <a:ea typeface="Calibri"/>
              <a:cs typeface="Calibri"/>
              <a:sym typeface="Calibri"/>
            </a:endParaRPr>
          </a:p>
        </p:txBody>
      </p:sp>
      <p:sp>
        <p:nvSpPr>
          <p:cNvPr id="600" name="Google Shape;600;g2f97439c2ca_0_540"/>
          <p:cNvSpPr/>
          <p:nvPr/>
        </p:nvSpPr>
        <p:spPr>
          <a:xfrm>
            <a:off x="14691503" y="12141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605" name="Shape 605"/>
        <p:cNvGrpSpPr/>
        <p:nvPr/>
      </p:nvGrpSpPr>
      <p:grpSpPr>
        <a:xfrm>
          <a:off x="0" y="0"/>
          <a:ext cx="0" cy="0"/>
          <a:chOff x="0" y="0"/>
          <a:chExt cx="0" cy="0"/>
        </a:xfrm>
      </p:grpSpPr>
      <p:pic>
        <p:nvPicPr>
          <p:cNvPr descr=" " id="606" name="Google Shape;606;g2f97439c2ca_0_567"/>
          <p:cNvPicPr preferRelativeResize="0"/>
          <p:nvPr/>
        </p:nvPicPr>
        <p:blipFill rotWithShape="1">
          <a:blip r:embed="rId3">
            <a:alphaModFix/>
          </a:blip>
          <a:srcRect b="0" l="0" r="0" t="0"/>
          <a:stretch/>
        </p:blipFill>
        <p:spPr>
          <a:xfrm>
            <a:off x="21973746" y="647700"/>
            <a:ext cx="1131697" cy="12420204"/>
          </a:xfrm>
          <a:prstGeom prst="rect">
            <a:avLst/>
          </a:prstGeom>
          <a:noFill/>
          <a:ln>
            <a:noFill/>
          </a:ln>
        </p:spPr>
      </p:pic>
      <p:pic>
        <p:nvPicPr>
          <p:cNvPr descr=" " id="607" name="Google Shape;607;g2f97439c2ca_0_567"/>
          <p:cNvPicPr preferRelativeResize="0"/>
          <p:nvPr/>
        </p:nvPicPr>
        <p:blipFill rotWithShape="1">
          <a:blip r:embed="rId4">
            <a:alphaModFix/>
          </a:blip>
          <a:srcRect b="0" l="0" r="0" t="0"/>
          <a:stretch/>
        </p:blipFill>
        <p:spPr>
          <a:xfrm>
            <a:off x="685886" y="2565400"/>
            <a:ext cx="10199375" cy="9842500"/>
          </a:xfrm>
          <a:prstGeom prst="rect">
            <a:avLst/>
          </a:prstGeom>
          <a:noFill/>
          <a:ln>
            <a:noFill/>
          </a:ln>
        </p:spPr>
      </p:pic>
      <p:sp>
        <p:nvSpPr>
          <p:cNvPr id="608" name="Google Shape;608;g2f97439c2ca_0_5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f97439c2ca_0_5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10" name="Google Shape;610;g2f97439c2ca_0_567"/>
          <p:cNvPicPr preferRelativeResize="0"/>
          <p:nvPr/>
        </p:nvPicPr>
        <p:blipFill rotWithShape="1">
          <a:blip r:embed="rId6">
            <a:alphaModFix/>
          </a:blip>
          <a:srcRect b="0" l="0" r="0" t="0"/>
          <a:stretch/>
        </p:blipFill>
        <p:spPr>
          <a:xfrm>
            <a:off x="1867133" y="1968500"/>
            <a:ext cx="7125591" cy="11061700"/>
          </a:xfrm>
          <a:prstGeom prst="rect">
            <a:avLst/>
          </a:prstGeom>
          <a:noFill/>
          <a:ln>
            <a:noFill/>
          </a:ln>
        </p:spPr>
      </p:pic>
      <p:sp>
        <p:nvSpPr>
          <p:cNvPr id="611" name="Google Shape;611;g2f97439c2ca_0_567"/>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f97439c2ca_0_567"/>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f97439c2ca_0_567"/>
          <p:cNvPicPr preferRelativeResize="0"/>
          <p:nvPr/>
        </p:nvPicPr>
        <p:blipFill rotWithShape="1">
          <a:blip r:embed="rId7">
            <a:alphaModFix/>
          </a:blip>
          <a:srcRect b="0" l="0" r="0" t="0"/>
          <a:stretch/>
        </p:blipFill>
        <p:spPr>
          <a:xfrm>
            <a:off x="9859034" y="2057400"/>
            <a:ext cx="833101" cy="1117600"/>
          </a:xfrm>
          <a:prstGeom prst="rect">
            <a:avLst/>
          </a:prstGeom>
          <a:noFill/>
          <a:ln>
            <a:noFill/>
          </a:ln>
        </p:spPr>
      </p:pic>
      <p:pic>
        <p:nvPicPr>
          <p:cNvPr descr=" " id="614" name="Google Shape;614;g2f97439c2ca_0_567"/>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15" name="Google Shape;615;g2f97439c2ca_0_567"/>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f97439c2ca_0_567"/>
          <p:cNvPicPr preferRelativeResize="0"/>
          <p:nvPr/>
        </p:nvPicPr>
        <p:blipFill rotWithShape="1">
          <a:blip r:embed="rId9">
            <a:alphaModFix/>
          </a:blip>
          <a:srcRect b="0" l="0" r="0" t="0"/>
          <a:stretch/>
        </p:blipFill>
        <p:spPr>
          <a:xfrm>
            <a:off x="9715335" y="5308600"/>
            <a:ext cx="1120500" cy="1117600"/>
          </a:xfrm>
          <a:prstGeom prst="rect">
            <a:avLst/>
          </a:prstGeom>
          <a:noFill/>
          <a:ln>
            <a:noFill/>
          </a:ln>
        </p:spPr>
      </p:pic>
      <p:pic>
        <p:nvPicPr>
          <p:cNvPr descr=" " id="617" name="Google Shape;617;g2f97439c2ca_0_567"/>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18" name="Google Shape;618;g2f97439c2ca_0_567"/>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f97439c2ca_0_567"/>
          <p:cNvPicPr preferRelativeResize="0"/>
          <p:nvPr/>
        </p:nvPicPr>
        <p:blipFill rotWithShape="1">
          <a:blip r:embed="rId10">
            <a:alphaModFix/>
          </a:blip>
          <a:srcRect b="0" l="0" r="0" t="0"/>
          <a:stretch/>
        </p:blipFill>
        <p:spPr>
          <a:xfrm>
            <a:off x="9792282" y="8559800"/>
            <a:ext cx="966604" cy="1117600"/>
          </a:xfrm>
          <a:prstGeom prst="rect">
            <a:avLst/>
          </a:prstGeom>
          <a:noFill/>
          <a:ln>
            <a:noFill/>
          </a:ln>
        </p:spPr>
      </p:pic>
      <p:pic>
        <p:nvPicPr>
          <p:cNvPr descr=" " id="620" name="Google Shape;620;g2f97439c2ca_0_567"/>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21" name="Google Shape;621;g2f97439c2ca_0_567"/>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f97439c2ca_0_567"/>
          <p:cNvPicPr preferRelativeResize="0"/>
          <p:nvPr/>
        </p:nvPicPr>
        <p:blipFill rotWithShape="1">
          <a:blip r:embed="rId11">
            <a:alphaModFix/>
          </a:blip>
          <a:srcRect b="0" l="0" r="0" t="0"/>
          <a:stretch/>
        </p:blipFill>
        <p:spPr>
          <a:xfrm>
            <a:off x="9908885" y="11811000"/>
            <a:ext cx="733402" cy="1117600"/>
          </a:xfrm>
          <a:prstGeom prst="rect">
            <a:avLst/>
          </a:prstGeom>
          <a:noFill/>
          <a:ln>
            <a:noFill/>
          </a:ln>
        </p:spPr>
      </p:pic>
      <p:sp>
        <p:nvSpPr>
          <p:cNvPr id="623" name="Google Shape;623;g2f97439c2ca_0_567"/>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4" name="Google Shape;624;g2f97439c2ca_0_567"/>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5" name="Google Shape;625;g2f97439c2ca_0_567"/>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6" name="Google Shape;626;g2f97439c2ca_0_567"/>
          <p:cNvSpPr/>
          <p:nvPr/>
        </p:nvSpPr>
        <p:spPr>
          <a:xfrm>
            <a:off x="13810859" y="749300"/>
            <a:ext cx="8810700" cy="1481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631" name="Shape 631"/>
        <p:cNvGrpSpPr/>
        <p:nvPr/>
      </p:nvGrpSpPr>
      <p:grpSpPr>
        <a:xfrm>
          <a:off x="0" y="0"/>
          <a:ext cx="0" cy="0"/>
          <a:chOff x="0" y="0"/>
          <a:chExt cx="0" cy="0"/>
        </a:xfrm>
      </p:grpSpPr>
      <p:pic>
        <p:nvPicPr>
          <p:cNvPr descr=" " id="632" name="Google Shape;632;g2f97439c2ca_0_592"/>
          <p:cNvPicPr preferRelativeResize="0"/>
          <p:nvPr/>
        </p:nvPicPr>
        <p:blipFill rotWithShape="1">
          <a:blip r:embed="rId3">
            <a:alphaModFix/>
          </a:blip>
          <a:srcRect b="0" l="0" r="0" t="0"/>
          <a:stretch/>
        </p:blipFill>
        <p:spPr>
          <a:xfrm>
            <a:off x="876410" y="11137900"/>
            <a:ext cx="14111464" cy="2060600"/>
          </a:xfrm>
          <a:prstGeom prst="rect">
            <a:avLst/>
          </a:prstGeom>
          <a:noFill/>
          <a:ln>
            <a:noFill/>
          </a:ln>
        </p:spPr>
      </p:pic>
      <p:pic>
        <p:nvPicPr>
          <p:cNvPr descr=" " id="633" name="Google Shape;633;g2f97439c2ca_0_592"/>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634" name="Google Shape;634;g2f97439c2ca_0_5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f97439c2ca_0_5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6" name="Google Shape;636;g2f97439c2ca_0_592"/>
          <p:cNvSpPr/>
          <p:nvPr/>
        </p:nvSpPr>
        <p:spPr>
          <a:xfrm>
            <a:off x="7794541" y="647700"/>
            <a:ext cx="88107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The List</a:t>
            </a:r>
            <a:endParaRPr b="0" i="0" sz="8000" u="none" cap="none" strike="noStrike">
              <a:solidFill>
                <a:schemeClr val="dk1"/>
              </a:solidFill>
              <a:latin typeface="Calibri"/>
              <a:ea typeface="Calibri"/>
              <a:cs typeface="Calibri"/>
              <a:sym typeface="Calibri"/>
            </a:endParaRPr>
          </a:p>
        </p:txBody>
      </p:sp>
      <p:sp>
        <p:nvSpPr>
          <p:cNvPr id="637" name="Google Shape;637;g2f97439c2ca_0_592"/>
          <p:cNvSpPr/>
          <p:nvPr/>
        </p:nvSpPr>
        <p:spPr>
          <a:xfrm>
            <a:off x="3670759" y="32512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f97439c2ca_0_592"/>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f97439c2ca_0_592"/>
          <p:cNvSpPr/>
          <p:nvPr/>
        </p:nvSpPr>
        <p:spPr>
          <a:xfrm>
            <a:off x="3670759" y="3600450"/>
            <a:ext cx="6249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Dragons</a:t>
            </a:r>
            <a:endParaRPr b="0" i="0" sz="3600" u="none" cap="none" strike="noStrike">
              <a:solidFill>
                <a:schemeClr val="dk1"/>
              </a:solidFill>
              <a:latin typeface="Calibri"/>
              <a:ea typeface="Calibri"/>
              <a:cs typeface="Calibri"/>
              <a:sym typeface="Calibri"/>
            </a:endParaRPr>
          </a:p>
        </p:txBody>
      </p:sp>
      <p:sp>
        <p:nvSpPr>
          <p:cNvPr id="640" name="Google Shape;640;g2f97439c2ca_0_592"/>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41" name="Google Shape;641;g2f97439c2ca_0_592"/>
          <p:cNvSpPr/>
          <p:nvPr/>
        </p:nvSpPr>
        <p:spPr>
          <a:xfrm>
            <a:off x="3670759" y="5080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f97439c2ca_0_592"/>
          <p:cNvSpPr/>
          <p:nvPr/>
        </p:nvSpPr>
        <p:spPr>
          <a:xfrm>
            <a:off x="3670759" y="5124450"/>
            <a:ext cx="6249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Medieval-like Settings</a:t>
            </a:r>
            <a:endParaRPr b="0" i="0" sz="3600" u="none" cap="none" strike="noStrike">
              <a:solidFill>
                <a:schemeClr val="dk1"/>
              </a:solidFill>
              <a:latin typeface="Calibri"/>
              <a:ea typeface="Calibri"/>
              <a:cs typeface="Calibri"/>
              <a:sym typeface="Calibri"/>
            </a:endParaRPr>
          </a:p>
        </p:txBody>
      </p:sp>
      <p:sp>
        <p:nvSpPr>
          <p:cNvPr id="643" name="Google Shape;643;g2f97439c2ca_0_592"/>
          <p:cNvSpPr/>
          <p:nvPr/>
        </p:nvSpPr>
        <p:spPr>
          <a:xfrm>
            <a:off x="10072359" y="5080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44" name="Google Shape;644;g2f97439c2ca_0_592"/>
          <p:cNvSpPr/>
          <p:nvPr/>
        </p:nvSpPr>
        <p:spPr>
          <a:xfrm>
            <a:off x="3670759" y="62992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f97439c2ca_0_592"/>
          <p:cNvSpPr/>
          <p:nvPr/>
        </p:nvSpPr>
        <p:spPr>
          <a:xfrm>
            <a:off x="3670759" y="6343650"/>
            <a:ext cx="6249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Chosen One Trope</a:t>
            </a:r>
            <a:endParaRPr b="0" i="0" sz="3600" u="none" cap="none" strike="noStrike">
              <a:solidFill>
                <a:schemeClr val="dk1"/>
              </a:solidFill>
              <a:latin typeface="Calibri"/>
              <a:ea typeface="Calibri"/>
              <a:cs typeface="Calibri"/>
              <a:sym typeface="Calibri"/>
            </a:endParaRPr>
          </a:p>
        </p:txBody>
      </p:sp>
      <p:sp>
        <p:nvSpPr>
          <p:cNvPr id="646" name="Google Shape;646;g2f97439c2ca_0_592"/>
          <p:cNvSpPr/>
          <p:nvPr/>
        </p:nvSpPr>
        <p:spPr>
          <a:xfrm>
            <a:off x="10072359" y="62992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47" name="Google Shape;647;g2f97439c2ca_0_592"/>
          <p:cNvSpPr/>
          <p:nvPr/>
        </p:nvSpPr>
        <p:spPr>
          <a:xfrm>
            <a:off x="3670759" y="75184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f97439c2ca_0_592"/>
          <p:cNvSpPr/>
          <p:nvPr/>
        </p:nvSpPr>
        <p:spPr>
          <a:xfrm>
            <a:off x="3670759" y="7867650"/>
            <a:ext cx="6249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Magic</a:t>
            </a:r>
            <a:endParaRPr b="0" i="0" sz="3600" u="none" cap="none" strike="noStrike">
              <a:solidFill>
                <a:schemeClr val="dk1"/>
              </a:solidFill>
              <a:latin typeface="Calibri"/>
              <a:ea typeface="Calibri"/>
              <a:cs typeface="Calibri"/>
              <a:sym typeface="Calibri"/>
            </a:endParaRPr>
          </a:p>
        </p:txBody>
      </p:sp>
      <p:sp>
        <p:nvSpPr>
          <p:cNvPr id="649" name="Google Shape;649;g2f97439c2ca_0_592"/>
          <p:cNvSpPr/>
          <p:nvPr/>
        </p:nvSpPr>
        <p:spPr>
          <a:xfrm>
            <a:off x="10072359" y="75184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50" name="Google Shape;650;g2f97439c2ca_0_592"/>
          <p:cNvSpPr/>
          <p:nvPr/>
        </p:nvSpPr>
        <p:spPr>
          <a:xfrm>
            <a:off x="3670759" y="9347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f97439c2ca_0_592"/>
          <p:cNvSpPr/>
          <p:nvPr/>
        </p:nvSpPr>
        <p:spPr>
          <a:xfrm>
            <a:off x="3670759" y="9696450"/>
            <a:ext cx="6249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The Best Curse</a:t>
            </a:r>
            <a:endParaRPr b="0" i="0" sz="3600" u="none" cap="none" strike="noStrike">
              <a:solidFill>
                <a:schemeClr val="dk1"/>
              </a:solidFill>
              <a:latin typeface="Calibri"/>
              <a:ea typeface="Calibri"/>
              <a:cs typeface="Calibri"/>
              <a:sym typeface="Calibri"/>
            </a:endParaRPr>
          </a:p>
        </p:txBody>
      </p:sp>
      <p:sp>
        <p:nvSpPr>
          <p:cNvPr id="652" name="Google Shape;652;g2f97439c2ca_0_592"/>
          <p:cNvSpPr/>
          <p:nvPr/>
        </p:nvSpPr>
        <p:spPr>
          <a:xfrm>
            <a:off x="10072359" y="9347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53" name="Google Shape;653;g2f97439c2ca_0_592"/>
          <p:cNvSpPr/>
          <p:nvPr/>
        </p:nvSpPr>
        <p:spPr>
          <a:xfrm>
            <a:off x="3670759" y="11176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f97439c2ca_0_592"/>
          <p:cNvSpPr/>
          <p:nvPr/>
        </p:nvSpPr>
        <p:spPr>
          <a:xfrm>
            <a:off x="3670759" y="11220450"/>
            <a:ext cx="62493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Unique Creatures</a:t>
            </a:r>
            <a:endParaRPr b="0" i="0" sz="3600" u="none" cap="none" strike="noStrike">
              <a:solidFill>
                <a:schemeClr val="dk1"/>
              </a:solidFill>
              <a:latin typeface="Calibri"/>
              <a:ea typeface="Calibri"/>
              <a:cs typeface="Calibri"/>
              <a:sym typeface="Calibri"/>
            </a:endParaRPr>
          </a:p>
        </p:txBody>
      </p:sp>
      <p:sp>
        <p:nvSpPr>
          <p:cNvPr id="655" name="Google Shape;655;g2f97439c2ca_0_592"/>
          <p:cNvSpPr/>
          <p:nvPr/>
        </p:nvSpPr>
        <p:spPr>
          <a:xfrm>
            <a:off x="10072359" y="11176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660" name="Shape 660"/>
        <p:cNvGrpSpPr/>
        <p:nvPr/>
      </p:nvGrpSpPr>
      <p:grpSpPr>
        <a:xfrm>
          <a:off x="0" y="0"/>
          <a:ext cx="0" cy="0"/>
          <a:chOff x="0" y="0"/>
          <a:chExt cx="0" cy="0"/>
        </a:xfrm>
      </p:grpSpPr>
      <p:pic>
        <p:nvPicPr>
          <p:cNvPr descr=" " id="661" name="Google Shape;661;g2f97439c2ca_0_620"/>
          <p:cNvPicPr preferRelativeResize="0"/>
          <p:nvPr/>
        </p:nvPicPr>
        <p:blipFill rotWithShape="1">
          <a:blip r:embed="rId3">
            <a:alphaModFix/>
          </a:blip>
          <a:srcRect b="0" l="0" r="0" t="0"/>
          <a:stretch/>
        </p:blipFill>
        <p:spPr>
          <a:xfrm>
            <a:off x="1066933" y="850900"/>
            <a:ext cx="11634654" cy="8648700"/>
          </a:xfrm>
          <a:prstGeom prst="rect">
            <a:avLst/>
          </a:prstGeom>
          <a:noFill/>
          <a:ln>
            <a:noFill/>
          </a:ln>
        </p:spPr>
      </p:pic>
      <p:pic>
        <p:nvPicPr>
          <p:cNvPr descr=" " id="662" name="Google Shape;662;g2f97439c2ca_0_620"/>
          <p:cNvPicPr preferRelativeResize="0"/>
          <p:nvPr/>
        </p:nvPicPr>
        <p:blipFill rotWithShape="1">
          <a:blip r:embed="rId4">
            <a:alphaModFix/>
          </a:blip>
          <a:srcRect b="0" l="0" r="0" t="0"/>
          <a:stretch/>
        </p:blipFill>
        <p:spPr>
          <a:xfrm>
            <a:off x="12701588" y="7950200"/>
            <a:ext cx="11685460" cy="5765800"/>
          </a:xfrm>
          <a:prstGeom prst="rect">
            <a:avLst/>
          </a:prstGeom>
          <a:noFill/>
          <a:ln>
            <a:noFill/>
          </a:ln>
        </p:spPr>
      </p:pic>
      <p:sp>
        <p:nvSpPr>
          <p:cNvPr id="663" name="Google Shape;663;g2f97439c2ca_0_6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f97439c2ca_0_6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5" name="Google Shape;665;g2f97439c2ca_0_620"/>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f97439c2ca_0_620"/>
          <p:cNvSpPr/>
          <p:nvPr/>
        </p:nvSpPr>
        <p:spPr>
          <a:xfrm>
            <a:off x="10173972" y="31242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f97439c2ca_0_620"/>
          <p:cNvPicPr preferRelativeResize="0"/>
          <p:nvPr/>
        </p:nvPicPr>
        <p:blipFill rotWithShape="1">
          <a:blip r:embed="rId6">
            <a:alphaModFix/>
          </a:blip>
          <a:srcRect b="0" l="0" r="0" t="0"/>
          <a:stretch/>
        </p:blipFill>
        <p:spPr>
          <a:xfrm>
            <a:off x="10478810" y="3384550"/>
            <a:ext cx="1117740" cy="1117600"/>
          </a:xfrm>
          <a:prstGeom prst="rect">
            <a:avLst/>
          </a:prstGeom>
          <a:noFill/>
          <a:ln>
            <a:noFill/>
          </a:ln>
        </p:spPr>
      </p:pic>
      <p:sp>
        <p:nvSpPr>
          <p:cNvPr id="668" name="Google Shape;668;g2f97439c2ca_0_620"/>
          <p:cNvSpPr/>
          <p:nvPr/>
        </p:nvSpPr>
        <p:spPr>
          <a:xfrm>
            <a:off x="11799775" y="3327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f97439c2ca_0_620"/>
          <p:cNvSpPr/>
          <p:nvPr/>
        </p:nvSpPr>
        <p:spPr>
          <a:xfrm>
            <a:off x="11799775" y="33274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Chloe Ng</a:t>
            </a:r>
            <a:endParaRPr b="0" i="0" sz="3600" u="none" cap="none" strike="noStrike">
              <a:solidFill>
                <a:schemeClr val="dk1"/>
              </a:solidFill>
              <a:latin typeface="Calibri"/>
              <a:ea typeface="Calibri"/>
              <a:cs typeface="Calibri"/>
              <a:sym typeface="Calibri"/>
            </a:endParaRPr>
          </a:p>
        </p:txBody>
      </p:sp>
      <p:sp>
        <p:nvSpPr>
          <p:cNvPr id="670" name="Google Shape;670;g2f97439c2ca_0_620"/>
          <p:cNvSpPr/>
          <p:nvPr/>
        </p:nvSpPr>
        <p:spPr>
          <a:xfrm>
            <a:off x="11799775" y="3949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71" name="Google Shape;671;g2f97439c2ca_0_620"/>
          <p:cNvSpPr/>
          <p:nvPr/>
        </p:nvSpPr>
        <p:spPr>
          <a:xfrm>
            <a:off x="787498"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f97439c2ca_0_620"/>
          <p:cNvPicPr preferRelativeResize="0"/>
          <p:nvPr/>
        </p:nvPicPr>
        <p:blipFill rotWithShape="1">
          <a:blip r:embed="rId7">
            <a:alphaModFix/>
          </a:blip>
          <a:srcRect b="0" l="0" r="0" t="0"/>
          <a:stretch/>
        </p:blipFill>
        <p:spPr>
          <a:xfrm>
            <a:off x="1092337" y="5746750"/>
            <a:ext cx="1117740" cy="1117600"/>
          </a:xfrm>
          <a:prstGeom prst="rect">
            <a:avLst/>
          </a:prstGeom>
          <a:noFill/>
          <a:ln>
            <a:noFill/>
          </a:ln>
        </p:spPr>
      </p:pic>
      <p:sp>
        <p:nvSpPr>
          <p:cNvPr id="673" name="Google Shape;673;g2f97439c2ca_0_620"/>
          <p:cNvSpPr/>
          <p:nvPr/>
        </p:nvSpPr>
        <p:spPr>
          <a:xfrm>
            <a:off x="2413302"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f97439c2ca_0_620"/>
          <p:cNvSpPr/>
          <p:nvPr/>
        </p:nvSpPr>
        <p:spPr>
          <a:xfrm>
            <a:off x="2413302"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Valtorin</a:t>
            </a:r>
            <a:endParaRPr b="0" i="0" sz="3600" u="none" cap="none" strike="noStrike">
              <a:solidFill>
                <a:schemeClr val="dk1"/>
              </a:solidFill>
              <a:latin typeface="Calibri"/>
              <a:ea typeface="Calibri"/>
              <a:cs typeface="Calibri"/>
              <a:sym typeface="Calibri"/>
            </a:endParaRPr>
          </a:p>
        </p:txBody>
      </p:sp>
      <p:sp>
        <p:nvSpPr>
          <p:cNvPr id="675" name="Google Shape;675;g2f97439c2ca_0_620"/>
          <p:cNvSpPr/>
          <p:nvPr/>
        </p:nvSpPr>
        <p:spPr>
          <a:xfrm>
            <a:off x="2413302"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76" name="Google Shape;676;g2f97439c2ca_0_620"/>
          <p:cNvSpPr/>
          <p:nvPr/>
        </p:nvSpPr>
        <p:spPr>
          <a:xfrm>
            <a:off x="3835879" y="78232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f97439c2ca_0_620"/>
          <p:cNvPicPr preferRelativeResize="0"/>
          <p:nvPr/>
        </p:nvPicPr>
        <p:blipFill rotWithShape="1">
          <a:blip r:embed="rId8">
            <a:alphaModFix/>
          </a:blip>
          <a:srcRect b="0" l="0" r="0" t="0"/>
          <a:stretch/>
        </p:blipFill>
        <p:spPr>
          <a:xfrm>
            <a:off x="4140718" y="8083550"/>
            <a:ext cx="1117740" cy="1117600"/>
          </a:xfrm>
          <a:prstGeom prst="rect">
            <a:avLst/>
          </a:prstGeom>
          <a:noFill/>
          <a:ln>
            <a:noFill/>
          </a:ln>
        </p:spPr>
      </p:pic>
      <p:sp>
        <p:nvSpPr>
          <p:cNvPr id="678" name="Google Shape;678;g2f97439c2ca_0_620"/>
          <p:cNvSpPr/>
          <p:nvPr/>
        </p:nvSpPr>
        <p:spPr>
          <a:xfrm>
            <a:off x="5461683" y="80264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f97439c2ca_0_620"/>
          <p:cNvSpPr/>
          <p:nvPr/>
        </p:nvSpPr>
        <p:spPr>
          <a:xfrm>
            <a:off x="5461683" y="80264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Lucian</a:t>
            </a:r>
            <a:endParaRPr b="0" i="0" sz="3600" u="none" cap="none" strike="noStrike">
              <a:solidFill>
                <a:schemeClr val="dk1"/>
              </a:solidFill>
              <a:latin typeface="Calibri"/>
              <a:ea typeface="Calibri"/>
              <a:cs typeface="Calibri"/>
              <a:sym typeface="Calibri"/>
            </a:endParaRPr>
          </a:p>
        </p:txBody>
      </p:sp>
      <p:sp>
        <p:nvSpPr>
          <p:cNvPr id="680" name="Google Shape;680;g2f97439c2ca_0_620"/>
          <p:cNvSpPr/>
          <p:nvPr/>
        </p:nvSpPr>
        <p:spPr>
          <a:xfrm>
            <a:off x="5461683" y="8648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81" name="Google Shape;681;g2f97439c2ca_0_620"/>
          <p:cNvSpPr/>
          <p:nvPr/>
        </p:nvSpPr>
        <p:spPr>
          <a:xfrm>
            <a:off x="3835879" y="102108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f97439c2ca_0_620"/>
          <p:cNvPicPr preferRelativeResize="0"/>
          <p:nvPr/>
        </p:nvPicPr>
        <p:blipFill rotWithShape="1">
          <a:blip r:embed="rId9">
            <a:alphaModFix/>
          </a:blip>
          <a:srcRect b="0" l="0" r="0" t="0"/>
          <a:stretch/>
        </p:blipFill>
        <p:spPr>
          <a:xfrm>
            <a:off x="4140718" y="10471150"/>
            <a:ext cx="1117740" cy="1117600"/>
          </a:xfrm>
          <a:prstGeom prst="rect">
            <a:avLst/>
          </a:prstGeom>
          <a:noFill/>
          <a:ln>
            <a:noFill/>
          </a:ln>
        </p:spPr>
      </p:pic>
      <p:sp>
        <p:nvSpPr>
          <p:cNvPr id="683" name="Google Shape;683;g2f97439c2ca_0_620"/>
          <p:cNvSpPr/>
          <p:nvPr/>
        </p:nvSpPr>
        <p:spPr>
          <a:xfrm>
            <a:off x="5461683" y="10414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f97439c2ca_0_620"/>
          <p:cNvSpPr/>
          <p:nvPr/>
        </p:nvSpPr>
        <p:spPr>
          <a:xfrm>
            <a:off x="5461683" y="104140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Cedric</a:t>
            </a:r>
            <a:endParaRPr b="0" i="0" sz="3600" u="none" cap="none" strike="noStrike">
              <a:solidFill>
                <a:schemeClr val="dk1"/>
              </a:solidFill>
              <a:latin typeface="Calibri"/>
              <a:ea typeface="Calibri"/>
              <a:cs typeface="Calibri"/>
              <a:sym typeface="Calibri"/>
            </a:endParaRPr>
          </a:p>
        </p:txBody>
      </p:sp>
      <p:sp>
        <p:nvSpPr>
          <p:cNvPr id="685" name="Google Shape;685;g2f97439c2ca_0_620"/>
          <p:cNvSpPr/>
          <p:nvPr/>
        </p:nvSpPr>
        <p:spPr>
          <a:xfrm>
            <a:off x="5461683" y="11036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86" name="Google Shape;686;g2f97439c2ca_0_620"/>
          <p:cNvSpPr/>
          <p:nvPr/>
        </p:nvSpPr>
        <p:spPr>
          <a:xfrm>
            <a:off x="15343518" y="78486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f97439c2ca_0_620"/>
          <p:cNvPicPr preferRelativeResize="0"/>
          <p:nvPr/>
        </p:nvPicPr>
        <p:blipFill rotWithShape="1">
          <a:blip r:embed="rId10">
            <a:alphaModFix/>
          </a:blip>
          <a:srcRect b="0" l="0" r="0" t="0"/>
          <a:stretch/>
        </p:blipFill>
        <p:spPr>
          <a:xfrm>
            <a:off x="15648356" y="8108950"/>
            <a:ext cx="1117740" cy="1117600"/>
          </a:xfrm>
          <a:prstGeom prst="rect">
            <a:avLst/>
          </a:prstGeom>
          <a:noFill/>
          <a:ln>
            <a:noFill/>
          </a:ln>
        </p:spPr>
      </p:pic>
      <p:sp>
        <p:nvSpPr>
          <p:cNvPr id="688" name="Google Shape;688;g2f97439c2ca_0_620"/>
          <p:cNvSpPr/>
          <p:nvPr/>
        </p:nvSpPr>
        <p:spPr>
          <a:xfrm>
            <a:off x="16969321" y="80518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f97439c2ca_0_620"/>
          <p:cNvSpPr/>
          <p:nvPr/>
        </p:nvSpPr>
        <p:spPr>
          <a:xfrm>
            <a:off x="16969321" y="80518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Elvina</a:t>
            </a:r>
            <a:endParaRPr b="0" i="0" sz="3600" u="none" cap="none" strike="noStrike">
              <a:solidFill>
                <a:schemeClr val="dk1"/>
              </a:solidFill>
              <a:latin typeface="Calibri"/>
              <a:ea typeface="Calibri"/>
              <a:cs typeface="Calibri"/>
              <a:sym typeface="Calibri"/>
            </a:endParaRPr>
          </a:p>
        </p:txBody>
      </p:sp>
      <p:sp>
        <p:nvSpPr>
          <p:cNvPr id="690" name="Google Shape;690;g2f97439c2ca_0_620"/>
          <p:cNvSpPr/>
          <p:nvPr/>
        </p:nvSpPr>
        <p:spPr>
          <a:xfrm>
            <a:off x="16969321" y="8674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91" name="Google Shape;691;g2f97439c2ca_0_620"/>
          <p:cNvSpPr/>
          <p:nvPr/>
        </p:nvSpPr>
        <p:spPr>
          <a:xfrm>
            <a:off x="15343518" y="102108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2f97439c2ca_0_620"/>
          <p:cNvPicPr preferRelativeResize="0"/>
          <p:nvPr/>
        </p:nvPicPr>
        <p:blipFill rotWithShape="1">
          <a:blip r:embed="rId11">
            <a:alphaModFix/>
          </a:blip>
          <a:srcRect b="0" l="0" r="0" t="0"/>
          <a:stretch/>
        </p:blipFill>
        <p:spPr>
          <a:xfrm>
            <a:off x="15648356" y="10471150"/>
            <a:ext cx="1117740" cy="1117600"/>
          </a:xfrm>
          <a:prstGeom prst="rect">
            <a:avLst/>
          </a:prstGeom>
          <a:noFill/>
          <a:ln>
            <a:noFill/>
          </a:ln>
        </p:spPr>
      </p:pic>
      <p:sp>
        <p:nvSpPr>
          <p:cNvPr id="693" name="Google Shape;693;g2f97439c2ca_0_620"/>
          <p:cNvSpPr/>
          <p:nvPr/>
        </p:nvSpPr>
        <p:spPr>
          <a:xfrm>
            <a:off x="16969321" y="104140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f97439c2ca_0_620"/>
          <p:cNvSpPr/>
          <p:nvPr/>
        </p:nvSpPr>
        <p:spPr>
          <a:xfrm>
            <a:off x="16969321" y="104140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Seraphina</a:t>
            </a:r>
            <a:endParaRPr b="0" i="0" sz="3600" u="none" cap="none" strike="noStrike">
              <a:solidFill>
                <a:schemeClr val="dk1"/>
              </a:solidFill>
              <a:latin typeface="Calibri"/>
              <a:ea typeface="Calibri"/>
              <a:cs typeface="Calibri"/>
              <a:sym typeface="Calibri"/>
            </a:endParaRPr>
          </a:p>
        </p:txBody>
      </p:sp>
      <p:sp>
        <p:nvSpPr>
          <p:cNvPr id="695" name="Google Shape;695;g2f97439c2ca_0_620"/>
          <p:cNvSpPr/>
          <p:nvPr/>
        </p:nvSpPr>
        <p:spPr>
          <a:xfrm>
            <a:off x="16969321" y="11036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96" name="Google Shape;696;g2f97439c2ca_0_620"/>
          <p:cNvSpPr/>
          <p:nvPr/>
        </p:nvSpPr>
        <p:spPr>
          <a:xfrm>
            <a:off x="6681035"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f97439c2ca_0_620"/>
          <p:cNvPicPr preferRelativeResize="0"/>
          <p:nvPr/>
        </p:nvPicPr>
        <p:blipFill rotWithShape="1">
          <a:blip r:embed="rId12">
            <a:alphaModFix/>
          </a:blip>
          <a:srcRect b="0" l="0" r="0" t="0"/>
          <a:stretch/>
        </p:blipFill>
        <p:spPr>
          <a:xfrm>
            <a:off x="6985873" y="5746750"/>
            <a:ext cx="1117740" cy="1117600"/>
          </a:xfrm>
          <a:prstGeom prst="rect">
            <a:avLst/>
          </a:prstGeom>
          <a:noFill/>
          <a:ln>
            <a:noFill/>
          </a:ln>
        </p:spPr>
      </p:pic>
      <p:sp>
        <p:nvSpPr>
          <p:cNvPr id="698" name="Google Shape;698;g2f97439c2ca_0_620"/>
          <p:cNvSpPr/>
          <p:nvPr/>
        </p:nvSpPr>
        <p:spPr>
          <a:xfrm>
            <a:off x="8306838"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f97439c2ca_0_620"/>
          <p:cNvSpPr/>
          <p:nvPr/>
        </p:nvSpPr>
        <p:spPr>
          <a:xfrm>
            <a:off x="8306838"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Aurielle</a:t>
            </a:r>
            <a:endParaRPr b="0" i="0" sz="3600" u="none" cap="none" strike="noStrike">
              <a:solidFill>
                <a:schemeClr val="dk1"/>
              </a:solidFill>
              <a:latin typeface="Calibri"/>
              <a:ea typeface="Calibri"/>
              <a:cs typeface="Calibri"/>
              <a:sym typeface="Calibri"/>
            </a:endParaRPr>
          </a:p>
        </p:txBody>
      </p:sp>
      <p:sp>
        <p:nvSpPr>
          <p:cNvPr id="700" name="Google Shape;700;g2f97439c2ca_0_620"/>
          <p:cNvSpPr/>
          <p:nvPr/>
        </p:nvSpPr>
        <p:spPr>
          <a:xfrm>
            <a:off x="8306838"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01" name="Google Shape;701;g2f97439c2ca_0_620"/>
          <p:cNvSpPr/>
          <p:nvPr/>
        </p:nvSpPr>
        <p:spPr>
          <a:xfrm>
            <a:off x="18468108"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2f97439c2ca_0_620"/>
          <p:cNvPicPr preferRelativeResize="0"/>
          <p:nvPr/>
        </p:nvPicPr>
        <p:blipFill rotWithShape="1">
          <a:blip r:embed="rId13">
            <a:alphaModFix/>
          </a:blip>
          <a:srcRect b="0" l="0" r="0" t="0"/>
          <a:stretch/>
        </p:blipFill>
        <p:spPr>
          <a:xfrm>
            <a:off x="18772946" y="5746750"/>
            <a:ext cx="1117740" cy="1117600"/>
          </a:xfrm>
          <a:prstGeom prst="rect">
            <a:avLst/>
          </a:prstGeom>
          <a:noFill/>
          <a:ln>
            <a:noFill/>
          </a:ln>
        </p:spPr>
      </p:pic>
      <p:sp>
        <p:nvSpPr>
          <p:cNvPr id="703" name="Google Shape;703;g2f97439c2ca_0_620"/>
          <p:cNvSpPr/>
          <p:nvPr/>
        </p:nvSpPr>
        <p:spPr>
          <a:xfrm>
            <a:off x="20093911"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f97439c2ca_0_620"/>
          <p:cNvSpPr/>
          <p:nvPr/>
        </p:nvSpPr>
        <p:spPr>
          <a:xfrm>
            <a:off x="20093911"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Dariana</a:t>
            </a:r>
            <a:endParaRPr b="0" i="0" sz="3600" u="none" cap="none" strike="noStrike">
              <a:solidFill>
                <a:schemeClr val="dk1"/>
              </a:solidFill>
              <a:latin typeface="Calibri"/>
              <a:ea typeface="Calibri"/>
              <a:cs typeface="Calibri"/>
              <a:sym typeface="Calibri"/>
            </a:endParaRPr>
          </a:p>
        </p:txBody>
      </p:sp>
      <p:sp>
        <p:nvSpPr>
          <p:cNvPr id="705" name="Google Shape;705;g2f97439c2ca_0_620"/>
          <p:cNvSpPr/>
          <p:nvPr/>
        </p:nvSpPr>
        <p:spPr>
          <a:xfrm>
            <a:off x="20093911"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06" name="Google Shape;706;g2f97439c2ca_0_620"/>
          <p:cNvSpPr/>
          <p:nvPr/>
        </p:nvSpPr>
        <p:spPr>
          <a:xfrm>
            <a:off x="12574572" y="5486400"/>
            <a:ext cx="5487000" cy="1638300"/>
          </a:xfrm>
          <a:prstGeom prst="roundRect">
            <a:avLst>
              <a:gd fmla="val 77581"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g2f97439c2ca_0_620"/>
          <p:cNvPicPr preferRelativeResize="0"/>
          <p:nvPr/>
        </p:nvPicPr>
        <p:blipFill rotWithShape="1">
          <a:blip r:embed="rId14">
            <a:alphaModFix/>
          </a:blip>
          <a:srcRect b="0" l="0" r="0" t="0"/>
          <a:stretch/>
        </p:blipFill>
        <p:spPr>
          <a:xfrm>
            <a:off x="12879410" y="5746750"/>
            <a:ext cx="1117740" cy="1117600"/>
          </a:xfrm>
          <a:prstGeom prst="rect">
            <a:avLst/>
          </a:prstGeom>
          <a:noFill/>
          <a:ln>
            <a:noFill/>
          </a:ln>
        </p:spPr>
      </p:pic>
      <p:sp>
        <p:nvSpPr>
          <p:cNvPr id="708" name="Google Shape;708;g2f97439c2ca_0_620"/>
          <p:cNvSpPr/>
          <p:nvPr/>
        </p:nvSpPr>
        <p:spPr>
          <a:xfrm>
            <a:off x="14200375" y="5689600"/>
            <a:ext cx="3556500" cy="1231800"/>
          </a:xfrm>
          <a:prstGeom prst="roundRect">
            <a:avLst>
              <a:gd fmla="val 44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f97439c2ca_0_620"/>
          <p:cNvSpPr/>
          <p:nvPr/>
        </p:nvSpPr>
        <p:spPr>
          <a:xfrm>
            <a:off x="14200375" y="5689600"/>
            <a:ext cx="37089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Theronis</a:t>
            </a:r>
            <a:endParaRPr b="0" i="0" sz="3600" u="none" cap="none" strike="noStrike">
              <a:solidFill>
                <a:schemeClr val="dk1"/>
              </a:solidFill>
              <a:latin typeface="Calibri"/>
              <a:ea typeface="Calibri"/>
              <a:cs typeface="Calibri"/>
              <a:sym typeface="Calibri"/>
            </a:endParaRPr>
          </a:p>
        </p:txBody>
      </p:sp>
      <p:sp>
        <p:nvSpPr>
          <p:cNvPr id="710" name="Google Shape;710;g2f97439c2ca_0_620"/>
          <p:cNvSpPr/>
          <p:nvPr/>
        </p:nvSpPr>
        <p:spPr>
          <a:xfrm>
            <a:off x="14200375" y="6311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11" name="Google Shape;711;g2f97439c2ca_0_620"/>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712" name="Google Shape;712;g2f97439c2ca_0_620"/>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713" name="Google Shape;713;g2f97439c2ca_0_620"/>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714" name="Google Shape;714;g2f97439c2ca_0_620"/>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715" name="Google Shape;715;g2f97439c2ca_0_620"/>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716" name="Google Shape;716;g2f97439c2ca_0_620"/>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717" name="Google Shape;717;g2f97439c2ca_0_620"/>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718" name="Google Shape;718;g2f97439c2ca_0_620"/>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719" name="Google Shape;719;g2f97439c2ca_0_620"/>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720" name="Google Shape;720;g2f97439c2ca_0_620"/>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721" name="Google Shape;721;g2f97439c2ca_0_620"/>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722" name="Google Shape;722;g2f97439c2ca_0_620"/>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723" name="Google Shape;723;g2f97439c2ca_0_620"/>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24" name="Google Shape;724;g2f97439c2ca_0_620"/>
          <p:cNvSpPr/>
          <p:nvPr/>
        </p:nvSpPr>
        <p:spPr>
          <a:xfrm>
            <a:off x="6985873" y="571500"/>
            <a:ext cx="107541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729" name="Shape 729"/>
        <p:cNvGrpSpPr/>
        <p:nvPr/>
      </p:nvGrpSpPr>
      <p:grpSpPr>
        <a:xfrm>
          <a:off x="0" y="0"/>
          <a:ext cx="0" cy="0"/>
          <a:chOff x="0" y="0"/>
          <a:chExt cx="0" cy="0"/>
        </a:xfrm>
      </p:grpSpPr>
      <p:pic>
        <p:nvPicPr>
          <p:cNvPr descr=" " id="730" name="Google Shape;730;g2f97439c2ca_0_688"/>
          <p:cNvPicPr preferRelativeResize="0"/>
          <p:nvPr/>
        </p:nvPicPr>
        <p:blipFill rotWithShape="1">
          <a:blip r:embed="rId3">
            <a:alphaModFix/>
          </a:blip>
          <a:srcRect b="0" l="0" r="0" t="0"/>
          <a:stretch/>
        </p:blipFill>
        <p:spPr>
          <a:xfrm>
            <a:off x="3912089" y="1435100"/>
            <a:ext cx="19433429" cy="10845800"/>
          </a:xfrm>
          <a:prstGeom prst="rect">
            <a:avLst/>
          </a:prstGeom>
          <a:noFill/>
          <a:ln>
            <a:noFill/>
          </a:ln>
        </p:spPr>
      </p:pic>
      <p:pic>
        <p:nvPicPr>
          <p:cNvPr descr=" " id="731" name="Google Shape;731;g2f97439c2ca_0_688"/>
          <p:cNvPicPr preferRelativeResize="0"/>
          <p:nvPr/>
        </p:nvPicPr>
        <p:blipFill rotWithShape="1">
          <a:blip r:embed="rId4">
            <a:alphaModFix/>
          </a:blip>
          <a:srcRect b="0" l="0" r="0" t="0"/>
          <a:stretch/>
        </p:blipFill>
        <p:spPr>
          <a:xfrm>
            <a:off x="2121165" y="12280900"/>
            <a:ext cx="14111464" cy="989161"/>
          </a:xfrm>
          <a:prstGeom prst="rect">
            <a:avLst/>
          </a:prstGeom>
          <a:noFill/>
          <a:ln>
            <a:noFill/>
          </a:ln>
        </p:spPr>
      </p:pic>
      <p:sp>
        <p:nvSpPr>
          <p:cNvPr id="732" name="Google Shape;732;g2f97439c2ca_0_6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3" name="Google Shape;733;g2f97439c2ca_0_68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34" name="Google Shape;734;g2f97439c2ca_0_688"/>
          <p:cNvSpPr/>
          <p:nvPr/>
        </p:nvSpPr>
        <p:spPr>
          <a:xfrm>
            <a:off x="12155419" y="2654300"/>
            <a:ext cx="10093500" cy="262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Thank you for choosing EaTemp</a:t>
            </a:r>
            <a:endParaRPr b="0" i="0" sz="8000" u="none" cap="none" strike="noStrike">
              <a:solidFill>
                <a:schemeClr val="dk1"/>
              </a:solidFill>
              <a:latin typeface="Calibri"/>
              <a:ea typeface="Calibri"/>
              <a:cs typeface="Calibri"/>
              <a:sym typeface="Calibri"/>
            </a:endParaRPr>
          </a:p>
        </p:txBody>
      </p:sp>
      <p:sp>
        <p:nvSpPr>
          <p:cNvPr id="735" name="Google Shape;735;g2f97439c2ca_0_688"/>
          <p:cNvSpPr/>
          <p:nvPr/>
        </p:nvSpPr>
        <p:spPr>
          <a:xfrm>
            <a:off x="12155419" y="5283200"/>
            <a:ext cx="98904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36" name="Google Shape;736;g2f97439c2ca_0_688"/>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7" name="Google Shape;737;g2f97439c2ca_0_688"/>
          <p:cNvPicPr preferRelativeResize="0"/>
          <p:nvPr/>
        </p:nvPicPr>
        <p:blipFill rotWithShape="1">
          <a:blip r:embed="rId7">
            <a:alphaModFix/>
          </a:blip>
          <a:srcRect b="0" l="0" r="0" t="0"/>
          <a:stretch/>
        </p:blipFill>
        <p:spPr>
          <a:xfrm>
            <a:off x="0" y="2171700"/>
            <a:ext cx="11571146" cy="10490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39" name="Shape 39"/>
        <p:cNvGrpSpPr/>
        <p:nvPr/>
      </p:nvGrpSpPr>
      <p:grpSpPr>
        <a:xfrm>
          <a:off x="0" y="0"/>
          <a:ext cx="0" cy="0"/>
          <a:chOff x="0" y="0"/>
          <a:chExt cx="0" cy="0"/>
        </a:xfrm>
      </p:grpSpPr>
      <p:pic>
        <p:nvPicPr>
          <p:cNvPr descr=" " id="40" name="Google Shape;40;g2f97439c2ca_0_22"/>
          <p:cNvPicPr preferRelativeResize="0"/>
          <p:nvPr/>
        </p:nvPicPr>
        <p:blipFill rotWithShape="1">
          <a:blip r:embed="rId3">
            <a:alphaModFix/>
          </a:blip>
          <a:srcRect b="0" l="0" r="0" t="0"/>
          <a:stretch/>
        </p:blipFill>
        <p:spPr>
          <a:xfrm>
            <a:off x="21973746" y="647700"/>
            <a:ext cx="1131697" cy="12420204"/>
          </a:xfrm>
          <a:prstGeom prst="rect">
            <a:avLst/>
          </a:prstGeom>
          <a:noFill/>
          <a:ln>
            <a:noFill/>
          </a:ln>
        </p:spPr>
      </p:pic>
      <p:pic>
        <p:nvPicPr>
          <p:cNvPr descr=" " id="41" name="Google Shape;41;g2f97439c2ca_0_22"/>
          <p:cNvPicPr preferRelativeResize="0"/>
          <p:nvPr/>
        </p:nvPicPr>
        <p:blipFill rotWithShape="1">
          <a:blip r:embed="rId4">
            <a:alphaModFix/>
          </a:blip>
          <a:srcRect b="0" l="0" r="0" t="0"/>
          <a:stretch/>
        </p:blipFill>
        <p:spPr>
          <a:xfrm>
            <a:off x="685886" y="2565400"/>
            <a:ext cx="10199375" cy="9842500"/>
          </a:xfrm>
          <a:prstGeom prst="rect">
            <a:avLst/>
          </a:prstGeom>
          <a:noFill/>
          <a:ln>
            <a:noFill/>
          </a:ln>
        </p:spPr>
      </p:pic>
      <p:sp>
        <p:nvSpPr>
          <p:cNvPr id="42" name="Google Shape;42;g2f97439c2ca_0_22"/>
          <p:cNvSpPr/>
          <p:nvPr/>
        </p:nvSpPr>
        <p:spPr>
          <a:xfrm>
            <a:off x="4771563" y="1257300"/>
            <a:ext cx="14844000" cy="237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arrio"/>
              <a:buNone/>
            </a:pPr>
            <a:r>
              <a:rPr b="0" i="0" lang="en-US" sz="12800" u="none" cap="none" strike="noStrike">
                <a:solidFill>
                  <a:srgbClr val="272727"/>
                </a:solidFill>
                <a:latin typeface="Barrio"/>
                <a:ea typeface="Barrio"/>
                <a:cs typeface="Barrio"/>
                <a:sym typeface="Barrio"/>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2f97439c2ca_0_22"/>
          <p:cNvSpPr/>
          <p:nvPr/>
        </p:nvSpPr>
        <p:spPr>
          <a:xfrm>
            <a:off x="1105038"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f97439c2ca_0_22"/>
          <p:cNvSpPr/>
          <p:nvPr/>
        </p:nvSpPr>
        <p:spPr>
          <a:xfrm>
            <a:off x="1105038" y="4051300"/>
            <a:ext cx="1625700" cy="16257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f97439c2ca_0_22"/>
          <p:cNvSpPr/>
          <p:nvPr/>
        </p:nvSpPr>
        <p:spPr>
          <a:xfrm>
            <a:off x="1511489" y="4419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01</a:t>
            </a:r>
            <a:endParaRPr b="0" i="0" sz="4800" u="none" cap="none" strike="noStrike">
              <a:solidFill>
                <a:schemeClr val="dk1"/>
              </a:solidFill>
              <a:latin typeface="Calibri"/>
              <a:ea typeface="Calibri"/>
              <a:cs typeface="Calibri"/>
              <a:sym typeface="Calibri"/>
            </a:endParaRPr>
          </a:p>
        </p:txBody>
      </p:sp>
      <p:sp>
        <p:nvSpPr>
          <p:cNvPr id="46" name="Google Shape;46;g2f97439c2ca_0_22"/>
          <p:cNvSpPr/>
          <p:nvPr/>
        </p:nvSpPr>
        <p:spPr>
          <a:xfrm>
            <a:off x="2934067" y="4165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f97439c2ca_0_22"/>
          <p:cNvSpPr/>
          <p:nvPr/>
        </p:nvSpPr>
        <p:spPr>
          <a:xfrm>
            <a:off x="2934067" y="4165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Introduction</a:t>
            </a:r>
            <a:endParaRPr b="0" i="0" sz="4800" u="none" cap="none" strike="noStrike">
              <a:solidFill>
                <a:schemeClr val="dk1"/>
              </a:solidFill>
              <a:latin typeface="Calibri"/>
              <a:ea typeface="Calibri"/>
              <a:cs typeface="Calibri"/>
              <a:sym typeface="Calibri"/>
            </a:endParaRPr>
          </a:p>
        </p:txBody>
      </p:sp>
      <p:sp>
        <p:nvSpPr>
          <p:cNvPr id="48" name="Google Shape;48;g2f97439c2ca_0_22"/>
          <p:cNvSpPr/>
          <p:nvPr/>
        </p:nvSpPr>
        <p:spPr>
          <a:xfrm>
            <a:off x="2934067" y="4953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9" name="Google Shape;49;g2f97439c2ca_0_22"/>
          <p:cNvSpPr/>
          <p:nvPr/>
        </p:nvSpPr>
        <p:spPr>
          <a:xfrm>
            <a:off x="857357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f97439c2ca_0_22"/>
          <p:cNvSpPr/>
          <p:nvPr/>
        </p:nvSpPr>
        <p:spPr>
          <a:xfrm>
            <a:off x="8573572" y="4051300"/>
            <a:ext cx="1625700" cy="16257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f97439c2ca_0_22"/>
          <p:cNvSpPr/>
          <p:nvPr/>
        </p:nvSpPr>
        <p:spPr>
          <a:xfrm>
            <a:off x="8980022" y="4419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02</a:t>
            </a:r>
            <a:endParaRPr b="0" i="0" sz="4800" u="none" cap="none" strike="noStrike">
              <a:solidFill>
                <a:schemeClr val="dk1"/>
              </a:solidFill>
              <a:latin typeface="Calibri"/>
              <a:ea typeface="Calibri"/>
              <a:cs typeface="Calibri"/>
              <a:sym typeface="Calibri"/>
            </a:endParaRPr>
          </a:p>
        </p:txBody>
      </p:sp>
      <p:sp>
        <p:nvSpPr>
          <p:cNvPr id="52" name="Google Shape;52;g2f97439c2ca_0_22"/>
          <p:cNvSpPr/>
          <p:nvPr/>
        </p:nvSpPr>
        <p:spPr>
          <a:xfrm>
            <a:off x="10402600" y="4165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f97439c2ca_0_22"/>
          <p:cNvSpPr/>
          <p:nvPr/>
        </p:nvSpPr>
        <p:spPr>
          <a:xfrm>
            <a:off x="10402600" y="4165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Encounters</a:t>
            </a:r>
            <a:endParaRPr b="0" i="0" sz="4800" u="none" cap="none" strike="noStrike">
              <a:solidFill>
                <a:schemeClr val="dk1"/>
              </a:solidFill>
              <a:latin typeface="Calibri"/>
              <a:ea typeface="Calibri"/>
              <a:cs typeface="Calibri"/>
              <a:sym typeface="Calibri"/>
            </a:endParaRPr>
          </a:p>
        </p:txBody>
      </p:sp>
      <p:sp>
        <p:nvSpPr>
          <p:cNvPr id="54" name="Google Shape;54;g2f97439c2ca_0_22"/>
          <p:cNvSpPr/>
          <p:nvPr/>
        </p:nvSpPr>
        <p:spPr>
          <a:xfrm>
            <a:off x="10402600" y="4953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g2f97439c2ca_0_22"/>
          <p:cNvSpPr/>
          <p:nvPr/>
        </p:nvSpPr>
        <p:spPr>
          <a:xfrm>
            <a:off x="1105038"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f97439c2ca_0_22"/>
          <p:cNvSpPr/>
          <p:nvPr/>
        </p:nvSpPr>
        <p:spPr>
          <a:xfrm>
            <a:off x="1105038" y="7035800"/>
            <a:ext cx="1625700" cy="16257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f97439c2ca_0_22"/>
          <p:cNvSpPr/>
          <p:nvPr/>
        </p:nvSpPr>
        <p:spPr>
          <a:xfrm>
            <a:off x="1511489" y="74041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03</a:t>
            </a:r>
            <a:endParaRPr b="0" i="0" sz="4800" u="none" cap="none" strike="noStrike">
              <a:solidFill>
                <a:schemeClr val="dk1"/>
              </a:solidFill>
              <a:latin typeface="Calibri"/>
              <a:ea typeface="Calibri"/>
              <a:cs typeface="Calibri"/>
              <a:sym typeface="Calibri"/>
            </a:endParaRPr>
          </a:p>
        </p:txBody>
      </p:sp>
      <p:sp>
        <p:nvSpPr>
          <p:cNvPr id="58" name="Google Shape;58;g2f97439c2ca_0_22"/>
          <p:cNvSpPr/>
          <p:nvPr/>
        </p:nvSpPr>
        <p:spPr>
          <a:xfrm>
            <a:off x="2934067" y="71501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f97439c2ca_0_22"/>
          <p:cNvSpPr/>
          <p:nvPr/>
        </p:nvSpPr>
        <p:spPr>
          <a:xfrm>
            <a:off x="2934067" y="71501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Wonders</a:t>
            </a:r>
            <a:endParaRPr b="0" i="0" sz="4800" u="none" cap="none" strike="noStrike">
              <a:solidFill>
                <a:schemeClr val="dk1"/>
              </a:solidFill>
              <a:latin typeface="Calibri"/>
              <a:ea typeface="Calibri"/>
              <a:cs typeface="Calibri"/>
              <a:sym typeface="Calibri"/>
            </a:endParaRPr>
          </a:p>
        </p:txBody>
      </p:sp>
      <p:sp>
        <p:nvSpPr>
          <p:cNvPr id="60" name="Google Shape;60;g2f97439c2ca_0_22"/>
          <p:cNvSpPr/>
          <p:nvPr/>
        </p:nvSpPr>
        <p:spPr>
          <a:xfrm>
            <a:off x="2934067" y="79375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1" name="Google Shape;61;g2f97439c2ca_0_22"/>
          <p:cNvSpPr/>
          <p:nvPr/>
        </p:nvSpPr>
        <p:spPr>
          <a:xfrm>
            <a:off x="857357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f97439c2ca_0_22"/>
          <p:cNvSpPr/>
          <p:nvPr/>
        </p:nvSpPr>
        <p:spPr>
          <a:xfrm>
            <a:off x="8573572" y="7035800"/>
            <a:ext cx="1625700" cy="16257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f97439c2ca_0_22"/>
          <p:cNvSpPr/>
          <p:nvPr/>
        </p:nvSpPr>
        <p:spPr>
          <a:xfrm>
            <a:off x="8980022" y="74041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04</a:t>
            </a:r>
            <a:endParaRPr b="0" i="0" sz="4800" u="none" cap="none" strike="noStrike">
              <a:solidFill>
                <a:schemeClr val="dk1"/>
              </a:solidFill>
              <a:latin typeface="Calibri"/>
              <a:ea typeface="Calibri"/>
              <a:cs typeface="Calibri"/>
              <a:sym typeface="Calibri"/>
            </a:endParaRPr>
          </a:p>
        </p:txBody>
      </p:sp>
      <p:sp>
        <p:nvSpPr>
          <p:cNvPr id="64" name="Google Shape;64;g2f97439c2ca_0_22"/>
          <p:cNvSpPr/>
          <p:nvPr/>
        </p:nvSpPr>
        <p:spPr>
          <a:xfrm>
            <a:off x="10402600" y="71501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f97439c2ca_0_22"/>
          <p:cNvSpPr/>
          <p:nvPr/>
        </p:nvSpPr>
        <p:spPr>
          <a:xfrm>
            <a:off x="10402600" y="71501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Magic</a:t>
            </a:r>
            <a:endParaRPr b="0" i="0" sz="4800" u="none" cap="none" strike="noStrike">
              <a:solidFill>
                <a:schemeClr val="dk1"/>
              </a:solidFill>
              <a:latin typeface="Calibri"/>
              <a:ea typeface="Calibri"/>
              <a:cs typeface="Calibri"/>
              <a:sym typeface="Calibri"/>
            </a:endParaRPr>
          </a:p>
        </p:txBody>
      </p:sp>
      <p:sp>
        <p:nvSpPr>
          <p:cNvPr id="66" name="Google Shape;66;g2f97439c2ca_0_22"/>
          <p:cNvSpPr/>
          <p:nvPr/>
        </p:nvSpPr>
        <p:spPr>
          <a:xfrm>
            <a:off x="10402600" y="79375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7" name="Google Shape;67;g2f97439c2ca_0_22"/>
          <p:cNvSpPr/>
          <p:nvPr/>
        </p:nvSpPr>
        <p:spPr>
          <a:xfrm>
            <a:off x="1105038"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f97439c2ca_0_22"/>
          <p:cNvSpPr/>
          <p:nvPr/>
        </p:nvSpPr>
        <p:spPr>
          <a:xfrm>
            <a:off x="1105038" y="10020300"/>
            <a:ext cx="1625700" cy="16257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f97439c2ca_0_22"/>
          <p:cNvSpPr/>
          <p:nvPr/>
        </p:nvSpPr>
        <p:spPr>
          <a:xfrm>
            <a:off x="1511489" y="10388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05</a:t>
            </a:r>
            <a:endParaRPr b="0" i="0" sz="4800" u="none" cap="none" strike="noStrike">
              <a:solidFill>
                <a:schemeClr val="dk1"/>
              </a:solidFill>
              <a:latin typeface="Calibri"/>
              <a:ea typeface="Calibri"/>
              <a:cs typeface="Calibri"/>
              <a:sym typeface="Calibri"/>
            </a:endParaRPr>
          </a:p>
        </p:txBody>
      </p:sp>
      <p:sp>
        <p:nvSpPr>
          <p:cNvPr id="70" name="Google Shape;70;g2f97439c2ca_0_22"/>
          <p:cNvSpPr/>
          <p:nvPr/>
        </p:nvSpPr>
        <p:spPr>
          <a:xfrm>
            <a:off x="2934067" y="10134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f97439c2ca_0_22"/>
          <p:cNvSpPr/>
          <p:nvPr/>
        </p:nvSpPr>
        <p:spPr>
          <a:xfrm>
            <a:off x="2934067" y="10134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Adventure</a:t>
            </a:r>
            <a:endParaRPr b="0" i="0" sz="4800" u="none" cap="none" strike="noStrike">
              <a:solidFill>
                <a:schemeClr val="dk1"/>
              </a:solidFill>
              <a:latin typeface="Calibri"/>
              <a:ea typeface="Calibri"/>
              <a:cs typeface="Calibri"/>
              <a:sym typeface="Calibri"/>
            </a:endParaRPr>
          </a:p>
        </p:txBody>
      </p:sp>
      <p:sp>
        <p:nvSpPr>
          <p:cNvPr id="72" name="Google Shape;72;g2f97439c2ca_0_22"/>
          <p:cNvSpPr/>
          <p:nvPr/>
        </p:nvSpPr>
        <p:spPr>
          <a:xfrm>
            <a:off x="2934067" y="10922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3" name="Google Shape;73;g2f97439c2ca_0_22"/>
          <p:cNvSpPr/>
          <p:nvPr/>
        </p:nvSpPr>
        <p:spPr>
          <a:xfrm>
            <a:off x="857357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f97439c2ca_0_22"/>
          <p:cNvSpPr/>
          <p:nvPr/>
        </p:nvSpPr>
        <p:spPr>
          <a:xfrm>
            <a:off x="8573572" y="10020300"/>
            <a:ext cx="1625700" cy="16257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f97439c2ca_0_22"/>
          <p:cNvSpPr/>
          <p:nvPr/>
        </p:nvSpPr>
        <p:spPr>
          <a:xfrm>
            <a:off x="8980022" y="10388600"/>
            <a:ext cx="8130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06</a:t>
            </a:r>
            <a:endParaRPr b="0" i="0" sz="4800" u="none" cap="none" strike="noStrike">
              <a:solidFill>
                <a:schemeClr val="dk1"/>
              </a:solidFill>
              <a:latin typeface="Calibri"/>
              <a:ea typeface="Calibri"/>
              <a:cs typeface="Calibri"/>
              <a:sym typeface="Calibri"/>
            </a:endParaRPr>
          </a:p>
        </p:txBody>
      </p:sp>
      <p:sp>
        <p:nvSpPr>
          <p:cNvPr id="76" name="Google Shape;76;g2f97439c2ca_0_22"/>
          <p:cNvSpPr/>
          <p:nvPr/>
        </p:nvSpPr>
        <p:spPr>
          <a:xfrm>
            <a:off x="10402600" y="10134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f97439c2ca_0_22"/>
          <p:cNvSpPr/>
          <p:nvPr/>
        </p:nvSpPr>
        <p:spPr>
          <a:xfrm>
            <a:off x="10402600" y="10134600"/>
            <a:ext cx="56904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Conclusion</a:t>
            </a:r>
            <a:endParaRPr b="0" i="0" sz="4800" u="none" cap="none" strike="noStrike">
              <a:solidFill>
                <a:schemeClr val="dk1"/>
              </a:solidFill>
              <a:latin typeface="Calibri"/>
              <a:ea typeface="Calibri"/>
              <a:cs typeface="Calibri"/>
              <a:sym typeface="Calibri"/>
            </a:endParaRPr>
          </a:p>
        </p:txBody>
      </p:sp>
      <p:sp>
        <p:nvSpPr>
          <p:cNvPr id="78" name="Google Shape;78;g2f97439c2ca_0_22"/>
          <p:cNvSpPr/>
          <p:nvPr/>
        </p:nvSpPr>
        <p:spPr>
          <a:xfrm>
            <a:off x="10402600" y="109220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79" name="Google Shape;79;g2f97439c2ca_0_22"/>
          <p:cNvPicPr preferRelativeResize="0"/>
          <p:nvPr/>
        </p:nvPicPr>
        <p:blipFill rotWithShape="1">
          <a:blip r:embed="rId5">
            <a:alphaModFix/>
          </a:blip>
          <a:srcRect b="0" l="0" r="0" t="0"/>
          <a:stretch/>
        </p:blipFill>
        <p:spPr>
          <a:xfrm>
            <a:off x="15038680" y="3644900"/>
            <a:ext cx="9348368" cy="8369300"/>
          </a:xfrm>
          <a:prstGeom prst="rect">
            <a:avLst/>
          </a:prstGeom>
          <a:noFill/>
          <a:ln>
            <a:noFill/>
          </a:ln>
        </p:spPr>
      </p:pic>
      <p:sp>
        <p:nvSpPr>
          <p:cNvPr id="80" name="Google Shape;80;g2f97439c2ca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f97439c2ca_0_2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86" name="Shape 86"/>
        <p:cNvGrpSpPr/>
        <p:nvPr/>
      </p:nvGrpSpPr>
      <p:grpSpPr>
        <a:xfrm>
          <a:off x="0" y="0"/>
          <a:ext cx="0" cy="0"/>
          <a:chOff x="0" y="0"/>
          <a:chExt cx="0" cy="0"/>
        </a:xfrm>
      </p:grpSpPr>
      <p:pic>
        <p:nvPicPr>
          <p:cNvPr descr=" " id="87" name="Google Shape;87;g2f97439c2ca_0_68"/>
          <p:cNvPicPr preferRelativeResize="0"/>
          <p:nvPr/>
        </p:nvPicPr>
        <p:blipFill rotWithShape="1">
          <a:blip r:embed="rId3">
            <a:alphaModFix/>
          </a:blip>
          <a:srcRect b="0" l="0" r="0" t="0"/>
          <a:stretch/>
        </p:blipFill>
        <p:spPr>
          <a:xfrm>
            <a:off x="1066933" y="850900"/>
            <a:ext cx="11634654" cy="8648700"/>
          </a:xfrm>
          <a:prstGeom prst="rect">
            <a:avLst/>
          </a:prstGeom>
          <a:noFill/>
          <a:ln>
            <a:noFill/>
          </a:ln>
        </p:spPr>
      </p:pic>
      <p:pic>
        <p:nvPicPr>
          <p:cNvPr descr=" " id="88" name="Google Shape;88;g2f97439c2ca_0_68"/>
          <p:cNvPicPr preferRelativeResize="0"/>
          <p:nvPr/>
        </p:nvPicPr>
        <p:blipFill rotWithShape="1">
          <a:blip r:embed="rId4">
            <a:alphaModFix/>
          </a:blip>
          <a:srcRect b="0" l="0" r="0" t="0"/>
          <a:stretch/>
        </p:blipFill>
        <p:spPr>
          <a:xfrm>
            <a:off x="12701588" y="7950200"/>
            <a:ext cx="11685460" cy="5765800"/>
          </a:xfrm>
          <a:prstGeom prst="rect">
            <a:avLst/>
          </a:prstGeom>
          <a:noFill/>
          <a:ln>
            <a:noFill/>
          </a:ln>
        </p:spPr>
      </p:pic>
      <p:sp>
        <p:nvSpPr>
          <p:cNvPr id="89" name="Google Shape;89;g2f97439c2ca_0_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f97439c2ca_0_6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1" name="Google Shape;91;g2f97439c2ca_0_68"/>
          <p:cNvSpPr/>
          <p:nvPr/>
        </p:nvSpPr>
        <p:spPr>
          <a:xfrm>
            <a:off x="2959470" y="2743200"/>
            <a:ext cx="16088700" cy="148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g2f97439c2ca_0_68"/>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f97439c2ca_0_68"/>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98" name="Shape 98"/>
        <p:cNvGrpSpPr/>
        <p:nvPr/>
      </p:nvGrpSpPr>
      <p:grpSpPr>
        <a:xfrm>
          <a:off x="0" y="0"/>
          <a:ext cx="0" cy="0"/>
          <a:chOff x="0" y="0"/>
          <a:chExt cx="0" cy="0"/>
        </a:xfrm>
      </p:grpSpPr>
      <p:pic>
        <p:nvPicPr>
          <p:cNvPr descr=" " id="99" name="Google Shape;99;g2f97439c2ca_0_79"/>
          <p:cNvPicPr preferRelativeResize="0"/>
          <p:nvPr/>
        </p:nvPicPr>
        <p:blipFill rotWithShape="1">
          <a:blip r:embed="rId3">
            <a:alphaModFix/>
          </a:blip>
          <a:srcRect b="0" l="0" r="0" t="0"/>
          <a:stretch/>
        </p:blipFill>
        <p:spPr>
          <a:xfrm>
            <a:off x="876410" y="11137900"/>
            <a:ext cx="14111464" cy="2060600"/>
          </a:xfrm>
          <a:prstGeom prst="rect">
            <a:avLst/>
          </a:prstGeom>
          <a:noFill/>
          <a:ln>
            <a:noFill/>
          </a:ln>
        </p:spPr>
      </p:pic>
      <p:pic>
        <p:nvPicPr>
          <p:cNvPr descr=" " id="100" name="Google Shape;100;g2f97439c2ca_0_79"/>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101" name="Google Shape;101;g2f97439c2ca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f97439c2ca_0_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3" name="Google Shape;103;g2f97439c2ca_0_79"/>
          <p:cNvPicPr preferRelativeResize="0"/>
          <p:nvPr/>
        </p:nvPicPr>
        <p:blipFill rotWithShape="1">
          <a:blip r:embed="rId6">
            <a:alphaModFix/>
          </a:blip>
          <a:srcRect b="0" l="0" r="0" t="0"/>
          <a:stretch/>
        </p:blipFill>
        <p:spPr>
          <a:xfrm>
            <a:off x="0" y="0"/>
            <a:ext cx="11431429" cy="13716000"/>
          </a:xfrm>
          <a:prstGeom prst="rect">
            <a:avLst/>
          </a:prstGeom>
          <a:noFill/>
          <a:ln>
            <a:noFill/>
          </a:ln>
        </p:spPr>
      </p:pic>
      <p:sp>
        <p:nvSpPr>
          <p:cNvPr id="104" name="Google Shape;104;g2f97439c2ca_0_79"/>
          <p:cNvSpPr/>
          <p:nvPr/>
        </p:nvSpPr>
        <p:spPr>
          <a:xfrm>
            <a:off x="13057232" y="2705100"/>
            <a:ext cx="99072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f97439c2ca_0_79"/>
          <p:cNvPicPr preferRelativeResize="0"/>
          <p:nvPr/>
        </p:nvPicPr>
        <p:blipFill rotWithShape="1">
          <a:blip r:embed="rId7">
            <a:alphaModFix/>
          </a:blip>
          <a:srcRect b="0" l="0" r="0" t="0"/>
          <a:stretch/>
        </p:blipFill>
        <p:spPr>
          <a:xfrm>
            <a:off x="13057232" y="3680743"/>
            <a:ext cx="1409876" cy="1376108"/>
          </a:xfrm>
          <a:prstGeom prst="rect">
            <a:avLst/>
          </a:prstGeom>
          <a:noFill/>
          <a:ln>
            <a:noFill/>
          </a:ln>
        </p:spPr>
      </p:pic>
      <p:sp>
        <p:nvSpPr>
          <p:cNvPr id="106" name="Google Shape;106;g2f97439c2ca_0_79"/>
          <p:cNvSpPr/>
          <p:nvPr/>
        </p:nvSpPr>
        <p:spPr>
          <a:xfrm>
            <a:off x="14873559" y="2705100"/>
            <a:ext cx="8091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f97439c2ca_0_79"/>
          <p:cNvSpPr/>
          <p:nvPr/>
        </p:nvSpPr>
        <p:spPr>
          <a:xfrm>
            <a:off x="14873559" y="2705100"/>
            <a:ext cx="82941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f97439c2ca_0_79"/>
          <p:cNvSpPr/>
          <p:nvPr/>
        </p:nvSpPr>
        <p:spPr>
          <a:xfrm>
            <a:off x="14873559" y="35941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9" name="Google Shape;109;g2f97439c2ca_0_79"/>
          <p:cNvSpPr/>
          <p:nvPr/>
        </p:nvSpPr>
        <p:spPr>
          <a:xfrm>
            <a:off x="13057232" y="6858000"/>
            <a:ext cx="99072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f97439c2ca_0_79"/>
          <p:cNvPicPr preferRelativeResize="0"/>
          <p:nvPr/>
        </p:nvPicPr>
        <p:blipFill rotWithShape="1">
          <a:blip r:embed="rId8">
            <a:alphaModFix/>
          </a:blip>
          <a:srcRect b="0" l="0" r="0" t="0"/>
          <a:stretch/>
        </p:blipFill>
        <p:spPr>
          <a:xfrm>
            <a:off x="13057232" y="7685255"/>
            <a:ext cx="1409876" cy="1672896"/>
          </a:xfrm>
          <a:prstGeom prst="rect">
            <a:avLst/>
          </a:prstGeom>
          <a:noFill/>
          <a:ln>
            <a:noFill/>
          </a:ln>
        </p:spPr>
      </p:pic>
      <p:sp>
        <p:nvSpPr>
          <p:cNvPr id="111" name="Google Shape;111;g2f97439c2ca_0_79"/>
          <p:cNvSpPr/>
          <p:nvPr/>
        </p:nvSpPr>
        <p:spPr>
          <a:xfrm>
            <a:off x="14873559" y="6858000"/>
            <a:ext cx="80910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f97439c2ca_0_79"/>
          <p:cNvSpPr/>
          <p:nvPr/>
        </p:nvSpPr>
        <p:spPr>
          <a:xfrm>
            <a:off x="14873559" y="6858000"/>
            <a:ext cx="82941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Dragon Taming</a:t>
            </a:r>
            <a:endParaRPr b="0" i="0" sz="4800" u="none" cap="none" strike="noStrike">
              <a:solidFill>
                <a:schemeClr val="dk1"/>
              </a:solidFill>
              <a:latin typeface="Calibri"/>
              <a:ea typeface="Calibri"/>
              <a:cs typeface="Calibri"/>
              <a:sym typeface="Calibri"/>
            </a:endParaRPr>
          </a:p>
        </p:txBody>
      </p:sp>
      <p:sp>
        <p:nvSpPr>
          <p:cNvPr id="113" name="Google Shape;113;g2f97439c2ca_0_79"/>
          <p:cNvSpPr/>
          <p:nvPr/>
        </p:nvSpPr>
        <p:spPr>
          <a:xfrm>
            <a:off x="14873559" y="77470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118" name="Shape 118"/>
        <p:cNvGrpSpPr/>
        <p:nvPr/>
      </p:nvGrpSpPr>
      <p:grpSpPr>
        <a:xfrm>
          <a:off x="0" y="0"/>
          <a:ext cx="0" cy="0"/>
          <a:chOff x="0" y="0"/>
          <a:chExt cx="0" cy="0"/>
        </a:xfrm>
      </p:grpSpPr>
      <p:pic>
        <p:nvPicPr>
          <p:cNvPr descr=" " id="119" name="Google Shape;119;g2f97439c2ca_0_98"/>
          <p:cNvPicPr preferRelativeResize="0"/>
          <p:nvPr/>
        </p:nvPicPr>
        <p:blipFill rotWithShape="1">
          <a:blip r:embed="rId3">
            <a:alphaModFix/>
          </a:blip>
          <a:srcRect b="0" l="0" r="0" t="0"/>
          <a:stretch/>
        </p:blipFill>
        <p:spPr>
          <a:xfrm>
            <a:off x="21973746" y="647700"/>
            <a:ext cx="1131697" cy="12420204"/>
          </a:xfrm>
          <a:prstGeom prst="rect">
            <a:avLst/>
          </a:prstGeom>
          <a:noFill/>
          <a:ln>
            <a:noFill/>
          </a:ln>
        </p:spPr>
      </p:pic>
      <p:pic>
        <p:nvPicPr>
          <p:cNvPr descr=" " id="120" name="Google Shape;120;g2f97439c2ca_0_98"/>
          <p:cNvPicPr preferRelativeResize="0"/>
          <p:nvPr/>
        </p:nvPicPr>
        <p:blipFill rotWithShape="1">
          <a:blip r:embed="rId4">
            <a:alphaModFix/>
          </a:blip>
          <a:srcRect b="0" l="0" r="0" t="0"/>
          <a:stretch/>
        </p:blipFill>
        <p:spPr>
          <a:xfrm>
            <a:off x="685886" y="2565400"/>
            <a:ext cx="10199375" cy="9842500"/>
          </a:xfrm>
          <a:prstGeom prst="rect">
            <a:avLst/>
          </a:prstGeom>
          <a:noFill/>
          <a:ln>
            <a:noFill/>
          </a:ln>
        </p:spPr>
      </p:pic>
      <p:sp>
        <p:nvSpPr>
          <p:cNvPr id="121" name="Google Shape;121;g2f97439c2ca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f97439c2ca_0_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3" name="Google Shape;123;g2f97439c2ca_0_98"/>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f97439c2ca_0_98"/>
          <p:cNvPicPr preferRelativeResize="0"/>
          <p:nvPr/>
        </p:nvPicPr>
        <p:blipFill rotWithShape="1">
          <a:blip r:embed="rId6">
            <a:alphaModFix/>
          </a:blip>
          <a:srcRect b="0" l="0" r="0" t="0"/>
          <a:stretch/>
        </p:blipFill>
        <p:spPr>
          <a:xfrm>
            <a:off x="6794453" y="1384300"/>
            <a:ext cx="1627592" cy="1625600"/>
          </a:xfrm>
          <a:prstGeom prst="rect">
            <a:avLst/>
          </a:prstGeom>
          <a:noFill/>
          <a:ln>
            <a:noFill/>
          </a:ln>
        </p:spPr>
      </p:pic>
      <p:sp>
        <p:nvSpPr>
          <p:cNvPr id="125" name="Google Shape;125;g2f97439c2ca_0_98"/>
          <p:cNvSpPr/>
          <p:nvPr/>
        </p:nvSpPr>
        <p:spPr>
          <a:xfrm>
            <a:off x="5074284" y="3619500"/>
            <a:ext cx="50679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f97439c2ca_0_98"/>
          <p:cNvSpPr/>
          <p:nvPr/>
        </p:nvSpPr>
        <p:spPr>
          <a:xfrm>
            <a:off x="5074284" y="3619500"/>
            <a:ext cx="52713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g2f97439c2ca_0_98"/>
          <p:cNvSpPr/>
          <p:nvPr/>
        </p:nvSpPr>
        <p:spPr>
          <a:xfrm>
            <a:off x="3543743" y="4914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f97439c2ca_0_98"/>
          <p:cNvSpPr/>
          <p:nvPr/>
        </p:nvSpPr>
        <p:spPr>
          <a:xfrm>
            <a:off x="3476001" y="4914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9" name="Google Shape;129;g2f97439c2ca_0_98"/>
          <p:cNvPicPr preferRelativeResize="0"/>
          <p:nvPr/>
        </p:nvPicPr>
        <p:blipFill rotWithShape="1">
          <a:blip r:embed="rId7">
            <a:alphaModFix/>
          </a:blip>
          <a:srcRect b="0" l="0" r="0" t="0"/>
          <a:stretch/>
        </p:blipFill>
        <p:spPr>
          <a:xfrm>
            <a:off x="3543743" y="7353300"/>
            <a:ext cx="8129016" cy="5245100"/>
          </a:xfrm>
          <a:prstGeom prst="rect">
            <a:avLst/>
          </a:prstGeom>
          <a:noFill/>
          <a:ln>
            <a:noFill/>
          </a:ln>
        </p:spPr>
      </p:pic>
      <p:sp>
        <p:nvSpPr>
          <p:cNvPr id="130" name="Google Shape;130;g2f97439c2ca_0_98"/>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f97439c2ca_0_98"/>
          <p:cNvPicPr preferRelativeResize="0"/>
          <p:nvPr/>
        </p:nvPicPr>
        <p:blipFill rotWithShape="1">
          <a:blip r:embed="rId8">
            <a:alphaModFix/>
          </a:blip>
          <a:srcRect b="0" l="0" r="0" t="0"/>
          <a:stretch/>
        </p:blipFill>
        <p:spPr>
          <a:xfrm>
            <a:off x="15974442" y="1384300"/>
            <a:ext cx="1507095" cy="1625600"/>
          </a:xfrm>
          <a:prstGeom prst="rect">
            <a:avLst/>
          </a:prstGeom>
          <a:noFill/>
          <a:ln>
            <a:noFill/>
          </a:ln>
        </p:spPr>
      </p:pic>
      <p:sp>
        <p:nvSpPr>
          <p:cNvPr id="132" name="Google Shape;132;g2f97439c2ca_0_98"/>
          <p:cNvSpPr/>
          <p:nvPr/>
        </p:nvSpPr>
        <p:spPr>
          <a:xfrm>
            <a:off x="14613176" y="3619500"/>
            <a:ext cx="42297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f97439c2ca_0_98"/>
          <p:cNvSpPr/>
          <p:nvPr/>
        </p:nvSpPr>
        <p:spPr>
          <a:xfrm>
            <a:off x="14613176" y="3619500"/>
            <a:ext cx="4432800" cy="88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Dragon Taming</a:t>
            </a:r>
            <a:endParaRPr b="0" i="0" sz="4800" u="none" cap="none" strike="noStrike">
              <a:solidFill>
                <a:schemeClr val="dk1"/>
              </a:solidFill>
              <a:latin typeface="Calibri"/>
              <a:ea typeface="Calibri"/>
              <a:cs typeface="Calibri"/>
              <a:sym typeface="Calibri"/>
            </a:endParaRPr>
          </a:p>
        </p:txBody>
      </p:sp>
      <p:sp>
        <p:nvSpPr>
          <p:cNvPr id="134" name="Google Shape;134;g2f97439c2ca_0_98"/>
          <p:cNvSpPr/>
          <p:nvPr/>
        </p:nvSpPr>
        <p:spPr>
          <a:xfrm>
            <a:off x="12663483" y="4914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f97439c2ca_0_98"/>
          <p:cNvSpPr/>
          <p:nvPr/>
        </p:nvSpPr>
        <p:spPr>
          <a:xfrm>
            <a:off x="12595741" y="4914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6" name="Google Shape;136;g2f97439c2ca_0_98"/>
          <p:cNvPicPr preferRelativeResize="0"/>
          <p:nvPr/>
        </p:nvPicPr>
        <p:blipFill rotWithShape="1">
          <a:blip r:embed="rId9">
            <a:alphaModFix/>
          </a:blip>
          <a:srcRect b="0" l="0" r="0" t="0"/>
          <a:stretch/>
        </p:blipFill>
        <p:spPr>
          <a:xfrm>
            <a:off x="12663483" y="7353300"/>
            <a:ext cx="8129016" cy="5245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141" name="Shape 141"/>
        <p:cNvGrpSpPr/>
        <p:nvPr/>
      </p:nvGrpSpPr>
      <p:grpSpPr>
        <a:xfrm>
          <a:off x="0" y="0"/>
          <a:ext cx="0" cy="0"/>
          <a:chOff x="0" y="0"/>
          <a:chExt cx="0" cy="0"/>
        </a:xfrm>
      </p:grpSpPr>
      <p:pic>
        <p:nvPicPr>
          <p:cNvPr descr=" " id="142" name="Google Shape;142;g2f97439c2ca_0_120"/>
          <p:cNvPicPr preferRelativeResize="0"/>
          <p:nvPr/>
        </p:nvPicPr>
        <p:blipFill rotWithShape="1">
          <a:blip r:embed="rId3">
            <a:alphaModFix/>
          </a:blip>
          <a:srcRect b="0" l="0" r="0" t="0"/>
          <a:stretch/>
        </p:blipFill>
        <p:spPr>
          <a:xfrm>
            <a:off x="2476810" y="1435100"/>
            <a:ext cx="19433429" cy="10845800"/>
          </a:xfrm>
          <a:prstGeom prst="rect">
            <a:avLst/>
          </a:prstGeom>
          <a:noFill/>
          <a:ln>
            <a:noFill/>
          </a:ln>
        </p:spPr>
      </p:pic>
      <p:pic>
        <p:nvPicPr>
          <p:cNvPr descr=" " id="143" name="Google Shape;143;g2f97439c2ca_0_120"/>
          <p:cNvPicPr preferRelativeResize="0"/>
          <p:nvPr/>
        </p:nvPicPr>
        <p:blipFill rotWithShape="1">
          <a:blip r:embed="rId4">
            <a:alphaModFix/>
          </a:blip>
          <a:srcRect b="0" l="0" r="0" t="0"/>
          <a:stretch/>
        </p:blipFill>
        <p:spPr>
          <a:xfrm>
            <a:off x="685886" y="12280900"/>
            <a:ext cx="14111464" cy="989149"/>
          </a:xfrm>
          <a:prstGeom prst="rect">
            <a:avLst/>
          </a:prstGeom>
          <a:noFill/>
          <a:ln>
            <a:noFill/>
          </a:ln>
        </p:spPr>
      </p:pic>
      <p:sp>
        <p:nvSpPr>
          <p:cNvPr id="144" name="Google Shape;144;g2f97439c2ca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f97439c2ca_0_1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6" name="Google Shape;146;g2f97439c2ca_0_120"/>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7" name="Google Shape;147;g2f97439c2ca_0_120"/>
          <p:cNvSpPr/>
          <p:nvPr/>
        </p:nvSpPr>
        <p:spPr>
          <a:xfrm>
            <a:off x="5842730" y="4229100"/>
            <a:ext cx="13603500" cy="49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f97439c2ca_0_120"/>
          <p:cNvSpPr/>
          <p:nvPr/>
        </p:nvSpPr>
        <p:spPr>
          <a:xfrm>
            <a:off x="5842730" y="4229100"/>
            <a:ext cx="13806600" cy="431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9" name="Google Shape;149;g2f97439c2ca_0_120"/>
          <p:cNvSpPr/>
          <p:nvPr/>
        </p:nvSpPr>
        <p:spPr>
          <a:xfrm>
            <a:off x="15432429" y="8648700"/>
            <a:ext cx="4166100" cy="67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arrio"/>
              <a:buNone/>
            </a:pPr>
            <a:r>
              <a:rPr b="0" i="0" lang="en-US" sz="3600" u="none" cap="none" strike="noStrike">
                <a:solidFill>
                  <a:srgbClr val="0E0E0E"/>
                </a:solidFill>
                <a:latin typeface="Barrio"/>
                <a:ea typeface="Barrio"/>
                <a:cs typeface="Barrio"/>
                <a:sym typeface="Barri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154" name="Shape 154"/>
        <p:cNvGrpSpPr/>
        <p:nvPr/>
      </p:nvGrpSpPr>
      <p:grpSpPr>
        <a:xfrm>
          <a:off x="0" y="0"/>
          <a:ext cx="0" cy="0"/>
          <a:chOff x="0" y="0"/>
          <a:chExt cx="0" cy="0"/>
        </a:xfrm>
      </p:grpSpPr>
      <p:pic>
        <p:nvPicPr>
          <p:cNvPr descr=" " id="155" name="Google Shape;155;g2f97439c2ca_0_132"/>
          <p:cNvPicPr preferRelativeResize="0"/>
          <p:nvPr/>
        </p:nvPicPr>
        <p:blipFill rotWithShape="1">
          <a:blip r:embed="rId3">
            <a:alphaModFix/>
          </a:blip>
          <a:srcRect b="0" l="0" r="0" t="0"/>
          <a:stretch/>
        </p:blipFill>
        <p:spPr>
          <a:xfrm>
            <a:off x="1066933" y="850900"/>
            <a:ext cx="11634654" cy="8648700"/>
          </a:xfrm>
          <a:prstGeom prst="rect">
            <a:avLst/>
          </a:prstGeom>
          <a:noFill/>
          <a:ln>
            <a:noFill/>
          </a:ln>
        </p:spPr>
      </p:pic>
      <p:pic>
        <p:nvPicPr>
          <p:cNvPr descr=" " id="156" name="Google Shape;156;g2f97439c2ca_0_132"/>
          <p:cNvPicPr preferRelativeResize="0"/>
          <p:nvPr/>
        </p:nvPicPr>
        <p:blipFill rotWithShape="1">
          <a:blip r:embed="rId4">
            <a:alphaModFix/>
          </a:blip>
          <a:srcRect b="0" l="0" r="0" t="0"/>
          <a:stretch/>
        </p:blipFill>
        <p:spPr>
          <a:xfrm>
            <a:off x="12701588" y="7950200"/>
            <a:ext cx="11685460" cy="5765800"/>
          </a:xfrm>
          <a:prstGeom prst="rect">
            <a:avLst/>
          </a:prstGeom>
          <a:noFill/>
          <a:ln>
            <a:noFill/>
          </a:ln>
        </p:spPr>
      </p:pic>
      <p:sp>
        <p:nvSpPr>
          <p:cNvPr id="157" name="Google Shape;157;g2f97439c2ca_0_1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f97439c2ca_0_1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9" name="Google Shape;159;g2f97439c2ca_0_132"/>
          <p:cNvPicPr preferRelativeResize="0"/>
          <p:nvPr/>
        </p:nvPicPr>
        <p:blipFill rotWithShape="1">
          <a:blip r:embed="rId6">
            <a:alphaModFix/>
          </a:blip>
          <a:srcRect b="0" l="0" r="0" t="0"/>
          <a:stretch/>
        </p:blipFill>
        <p:spPr>
          <a:xfrm>
            <a:off x="6045956" y="1866900"/>
            <a:ext cx="12307838" cy="10960100"/>
          </a:xfrm>
          <a:prstGeom prst="rect">
            <a:avLst/>
          </a:prstGeom>
          <a:noFill/>
          <a:ln>
            <a:noFill/>
          </a:ln>
        </p:spPr>
      </p:pic>
      <p:sp>
        <p:nvSpPr>
          <p:cNvPr id="160" name="Google Shape;160;g2f97439c2ca_0_132"/>
          <p:cNvSpPr/>
          <p:nvPr/>
        </p:nvSpPr>
        <p:spPr>
          <a:xfrm>
            <a:off x="1676610" y="1866900"/>
            <a:ext cx="436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f97439c2ca_0_132"/>
          <p:cNvSpPr/>
          <p:nvPr/>
        </p:nvSpPr>
        <p:spPr>
          <a:xfrm>
            <a:off x="1676610" y="1866900"/>
            <a:ext cx="45726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Dragon Taming Technique</a:t>
            </a:r>
            <a:endParaRPr b="0" i="0" sz="4800" u="none" cap="none" strike="noStrike">
              <a:solidFill>
                <a:schemeClr val="dk1"/>
              </a:solidFill>
              <a:latin typeface="Calibri"/>
              <a:ea typeface="Calibri"/>
              <a:cs typeface="Calibri"/>
              <a:sym typeface="Calibri"/>
            </a:endParaRPr>
          </a:p>
        </p:txBody>
      </p:sp>
      <p:sp>
        <p:nvSpPr>
          <p:cNvPr id="162" name="Google Shape;162;g2f97439c2ca_0_132"/>
          <p:cNvSpPr/>
          <p:nvPr/>
        </p:nvSpPr>
        <p:spPr>
          <a:xfrm>
            <a:off x="1676610" y="35433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3" name="Google Shape;163;g2f97439c2ca_0_132"/>
          <p:cNvSpPr/>
          <p:nvPr/>
        </p:nvSpPr>
        <p:spPr>
          <a:xfrm>
            <a:off x="18353794" y="7810500"/>
            <a:ext cx="43692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f97439c2ca_0_132"/>
          <p:cNvSpPr/>
          <p:nvPr/>
        </p:nvSpPr>
        <p:spPr>
          <a:xfrm>
            <a:off x="18353794" y="7810500"/>
            <a:ext cx="4572600" cy="22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arrio"/>
              <a:buNone/>
            </a:pPr>
            <a:r>
              <a:rPr b="0" i="0" lang="en-US" sz="4800" u="none" cap="none" strike="noStrike">
                <a:solidFill>
                  <a:srgbClr val="0E0E0E"/>
                </a:solidFill>
                <a:latin typeface="Barrio"/>
                <a:ea typeface="Barrio"/>
                <a:cs typeface="Barrio"/>
                <a:sym typeface="Barrio"/>
              </a:rPr>
              <a:t>The Art of Unicorn Sighting</a:t>
            </a:r>
            <a:endParaRPr b="0" i="0" sz="4800" u="none" cap="none" strike="noStrike">
              <a:solidFill>
                <a:schemeClr val="dk1"/>
              </a:solidFill>
              <a:latin typeface="Calibri"/>
              <a:ea typeface="Calibri"/>
              <a:cs typeface="Calibri"/>
              <a:sym typeface="Calibri"/>
            </a:endParaRPr>
          </a:p>
        </p:txBody>
      </p:sp>
      <p:sp>
        <p:nvSpPr>
          <p:cNvPr id="165" name="Google Shape;165;g2f97439c2ca_0_132"/>
          <p:cNvSpPr/>
          <p:nvPr/>
        </p:nvSpPr>
        <p:spPr>
          <a:xfrm>
            <a:off x="18353794" y="10172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3F8"/>
        </a:solidFill>
      </p:bgPr>
    </p:bg>
    <p:spTree>
      <p:nvGrpSpPr>
        <p:cNvPr id="170" name="Shape 170"/>
        <p:cNvGrpSpPr/>
        <p:nvPr/>
      </p:nvGrpSpPr>
      <p:grpSpPr>
        <a:xfrm>
          <a:off x="0" y="0"/>
          <a:ext cx="0" cy="0"/>
          <a:chOff x="0" y="0"/>
          <a:chExt cx="0" cy="0"/>
        </a:xfrm>
      </p:grpSpPr>
      <p:pic>
        <p:nvPicPr>
          <p:cNvPr descr=" " id="171" name="Google Shape;171;g2f97439c2ca_0_147"/>
          <p:cNvPicPr preferRelativeResize="0"/>
          <p:nvPr/>
        </p:nvPicPr>
        <p:blipFill rotWithShape="1">
          <a:blip r:embed="rId3">
            <a:alphaModFix/>
          </a:blip>
          <a:srcRect b="0" l="0" r="0" t="0"/>
          <a:stretch/>
        </p:blipFill>
        <p:spPr>
          <a:xfrm>
            <a:off x="876410" y="11137900"/>
            <a:ext cx="14111464" cy="2060600"/>
          </a:xfrm>
          <a:prstGeom prst="rect">
            <a:avLst/>
          </a:prstGeom>
          <a:noFill/>
          <a:ln>
            <a:noFill/>
          </a:ln>
        </p:spPr>
      </p:pic>
      <p:pic>
        <p:nvPicPr>
          <p:cNvPr descr=" " id="172" name="Google Shape;172;g2f97439c2ca_0_147"/>
          <p:cNvPicPr preferRelativeResize="0"/>
          <p:nvPr/>
        </p:nvPicPr>
        <p:blipFill rotWithShape="1">
          <a:blip r:embed="rId4">
            <a:alphaModFix/>
          </a:blip>
          <a:srcRect b="0" l="0" r="0" t="0"/>
          <a:stretch/>
        </p:blipFill>
        <p:spPr>
          <a:xfrm>
            <a:off x="19687461" y="1079500"/>
            <a:ext cx="3898280" cy="4229100"/>
          </a:xfrm>
          <a:prstGeom prst="rect">
            <a:avLst/>
          </a:prstGeom>
          <a:noFill/>
          <a:ln>
            <a:noFill/>
          </a:ln>
        </p:spPr>
      </p:pic>
      <p:sp>
        <p:nvSpPr>
          <p:cNvPr id="173" name="Google Shape;173;g2f97439c2ca_0_147"/>
          <p:cNvSpPr/>
          <p:nvPr/>
        </p:nvSpPr>
        <p:spPr>
          <a:xfrm>
            <a:off x="2091528" y="749300"/>
            <a:ext cx="20216700" cy="148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arrio"/>
              <a:buNone/>
            </a:pPr>
            <a:r>
              <a:rPr b="0" i="0" lang="en-US" sz="8000" u="none" cap="none" strike="noStrike">
                <a:solidFill>
                  <a:srgbClr val="272727"/>
                </a:solidFill>
                <a:latin typeface="Barrio"/>
                <a:ea typeface="Barrio"/>
                <a:cs typeface="Barrio"/>
                <a:sym typeface="Barrio"/>
              </a:rPr>
              <a:t>The Magic of Dragons: A Research</a:t>
            </a:r>
            <a:endParaRPr b="0" i="0" sz="8000" u="none" cap="none" strike="noStrike">
              <a:solidFill>
                <a:schemeClr val="dk1"/>
              </a:solidFill>
              <a:latin typeface="Calibri"/>
              <a:ea typeface="Calibri"/>
              <a:cs typeface="Calibri"/>
              <a:sym typeface="Calibri"/>
            </a:endParaRPr>
          </a:p>
        </p:txBody>
      </p:sp>
      <p:sp>
        <p:nvSpPr>
          <p:cNvPr id="174" name="Google Shape;174;g2f97439c2ca_0_147"/>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f97439c2ca_0_147"/>
          <p:cNvSpPr/>
          <p:nvPr/>
        </p:nvSpPr>
        <p:spPr>
          <a:xfrm>
            <a:off x="2146568" y="4025900"/>
            <a:ext cx="8205300" cy="8204100"/>
          </a:xfrm>
          <a:prstGeom prst="ellipse">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f97439c2ca_0_147"/>
          <p:cNvSpPr/>
          <p:nvPr/>
        </p:nvSpPr>
        <p:spPr>
          <a:xfrm>
            <a:off x="3175397" y="5918200"/>
            <a:ext cx="6160200" cy="6159600"/>
          </a:xfrm>
          <a:prstGeom prst="ellipse">
            <a:avLst/>
          </a:prstGeom>
          <a:solidFill>
            <a:srgbClr val="BFF3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f97439c2ca_0_147"/>
          <p:cNvSpPr/>
          <p:nvPr/>
        </p:nvSpPr>
        <p:spPr>
          <a:xfrm>
            <a:off x="4204225" y="7797800"/>
            <a:ext cx="4089900" cy="4089300"/>
          </a:xfrm>
          <a:prstGeom prst="ellipse">
            <a:avLst/>
          </a:prstGeom>
          <a:solidFill>
            <a:srgbClr val="F5D3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f97439c2ca_0_147"/>
          <p:cNvSpPr/>
          <p:nvPr/>
        </p:nvSpPr>
        <p:spPr>
          <a:xfrm>
            <a:off x="5537892" y="4584700"/>
            <a:ext cx="13971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arrio"/>
              <a:buNone/>
            </a:pPr>
            <a:r>
              <a:rPr b="0" i="0" lang="en-US" sz="4800" u="none" cap="none" strike="noStrike">
                <a:solidFill>
                  <a:srgbClr val="FFFFFF"/>
                </a:solidFill>
                <a:latin typeface="Barrio"/>
                <a:ea typeface="Barrio"/>
                <a:cs typeface="Barrio"/>
                <a:sym typeface="Barrio"/>
              </a:rPr>
              <a:t>6.7M</a:t>
            </a:r>
            <a:endParaRPr b="0" i="0" sz="4800" u="none" cap="none" strike="noStrike">
              <a:solidFill>
                <a:schemeClr val="dk1"/>
              </a:solidFill>
              <a:latin typeface="Calibri"/>
              <a:ea typeface="Calibri"/>
              <a:cs typeface="Calibri"/>
              <a:sym typeface="Calibri"/>
            </a:endParaRPr>
          </a:p>
        </p:txBody>
      </p:sp>
      <p:sp>
        <p:nvSpPr>
          <p:cNvPr id="179" name="Google Shape;179;g2f97439c2ca_0_147"/>
          <p:cNvSpPr/>
          <p:nvPr/>
        </p:nvSpPr>
        <p:spPr>
          <a:xfrm>
            <a:off x="5550594" y="9398000"/>
            <a:ext cx="13971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2.3M</a:t>
            </a:r>
            <a:endParaRPr b="0" i="0" sz="4800" u="none" cap="none" strike="noStrike">
              <a:solidFill>
                <a:schemeClr val="dk1"/>
              </a:solidFill>
              <a:latin typeface="Calibri"/>
              <a:ea typeface="Calibri"/>
              <a:cs typeface="Calibri"/>
              <a:sym typeface="Calibri"/>
            </a:endParaRPr>
          </a:p>
        </p:txBody>
      </p:sp>
      <p:sp>
        <p:nvSpPr>
          <p:cNvPr id="180" name="Google Shape;180;g2f97439c2ca_0_147"/>
          <p:cNvSpPr/>
          <p:nvPr/>
        </p:nvSpPr>
        <p:spPr>
          <a:xfrm>
            <a:off x="5550594" y="6464300"/>
            <a:ext cx="1397100" cy="888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Barrio"/>
              <a:buNone/>
            </a:pPr>
            <a:r>
              <a:rPr b="0" i="0" lang="en-US" sz="4800" u="none" cap="none" strike="noStrike">
                <a:solidFill>
                  <a:srgbClr val="040404"/>
                </a:solidFill>
                <a:latin typeface="Barrio"/>
                <a:ea typeface="Barrio"/>
                <a:cs typeface="Barrio"/>
                <a:sym typeface="Barrio"/>
              </a:rPr>
              <a:t>4.4M</a:t>
            </a:r>
            <a:endParaRPr b="0" i="0" sz="4800" u="none" cap="none" strike="noStrike">
              <a:solidFill>
                <a:schemeClr val="dk1"/>
              </a:solidFill>
              <a:latin typeface="Calibri"/>
              <a:ea typeface="Calibri"/>
              <a:cs typeface="Calibri"/>
              <a:sym typeface="Calibri"/>
            </a:endParaRPr>
          </a:p>
        </p:txBody>
      </p:sp>
      <p:sp>
        <p:nvSpPr>
          <p:cNvPr id="181" name="Google Shape;181;g2f97439c2ca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f97439c2ca_0_1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3" name="Google Shape;183;g2f97439c2ca_0_147"/>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f97439c2ca_0_147"/>
          <p:cNvPicPr preferRelativeResize="0"/>
          <p:nvPr/>
        </p:nvPicPr>
        <p:blipFill rotWithShape="1">
          <a:blip r:embed="rId6">
            <a:alphaModFix/>
          </a:blip>
          <a:srcRect b="0" l="0" r="0" t="0"/>
          <a:stretch/>
        </p:blipFill>
        <p:spPr>
          <a:xfrm>
            <a:off x="12638080" y="3594100"/>
            <a:ext cx="1094278" cy="1117600"/>
          </a:xfrm>
          <a:prstGeom prst="rect">
            <a:avLst/>
          </a:prstGeom>
          <a:noFill/>
          <a:ln>
            <a:noFill/>
          </a:ln>
        </p:spPr>
      </p:pic>
      <p:sp>
        <p:nvSpPr>
          <p:cNvPr id="185" name="Google Shape;185;g2f97439c2ca_0_147"/>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f97439c2ca_0_147"/>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7" name="Google Shape;187;g2f97439c2ca_0_147"/>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f97439c2ca_0_147"/>
          <p:cNvPicPr preferRelativeResize="0"/>
          <p:nvPr/>
        </p:nvPicPr>
        <p:blipFill rotWithShape="1">
          <a:blip r:embed="rId7">
            <a:alphaModFix/>
          </a:blip>
          <a:srcRect b="0" l="0" r="0" t="0"/>
          <a:stretch/>
        </p:blipFill>
        <p:spPr>
          <a:xfrm>
            <a:off x="12638080" y="6946900"/>
            <a:ext cx="1084559" cy="1117600"/>
          </a:xfrm>
          <a:prstGeom prst="rect">
            <a:avLst/>
          </a:prstGeom>
          <a:noFill/>
          <a:ln>
            <a:noFill/>
          </a:ln>
        </p:spPr>
      </p:pic>
      <p:sp>
        <p:nvSpPr>
          <p:cNvPr id="189" name="Google Shape;189;g2f97439c2ca_0_147"/>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f97439c2ca_0_147"/>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1" name="Google Shape;191;g2f97439c2ca_0_147"/>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f97439c2ca_0_147"/>
          <p:cNvPicPr preferRelativeResize="0"/>
          <p:nvPr/>
        </p:nvPicPr>
        <p:blipFill rotWithShape="1">
          <a:blip r:embed="rId8">
            <a:alphaModFix/>
          </a:blip>
          <a:srcRect b="0" l="0" r="0" t="0"/>
          <a:stretch/>
        </p:blipFill>
        <p:spPr>
          <a:xfrm>
            <a:off x="12638080" y="10299700"/>
            <a:ext cx="1105801" cy="1117600"/>
          </a:xfrm>
          <a:prstGeom prst="rect">
            <a:avLst/>
          </a:prstGeom>
          <a:noFill/>
          <a:ln>
            <a:noFill/>
          </a:ln>
        </p:spPr>
      </p:pic>
      <p:sp>
        <p:nvSpPr>
          <p:cNvPr id="193" name="Google Shape;193;g2f97439c2ca_0_147"/>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f97439c2ca_0_147"/>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2024-10-03T08:45:36Z</dcterms:created>
  <dc:creator>PptxGenJS</dc:creator>
</cp:coreProperties>
</file>