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slideLayout" Target="../slideLayouts/slideLayout1.xml"/><Relationship Id="rId10"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slideLayout" Target="../slideLayouts/slideLayout1.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3" Type="http://schemas.openxmlformats.org/officeDocument/2006/relationships/hyperlink" Target="https://eatemp.com/powerpoint-org-chart-template/"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image" Target="../media/image-26-9.png"/><Relationship Id="rId10" Type="http://schemas.openxmlformats.org/officeDocument/2006/relationships/image" Target="../media/image-26-10.png"/><Relationship Id="rId11" Type="http://schemas.openxmlformats.org/officeDocument/2006/relationships/image" Target="../media/image-26-11.png"/><Relationship Id="rId12" Type="http://schemas.openxmlformats.org/officeDocument/2006/relationships/image" Target="../media/image-26-12.png"/><Relationship Id="rId14" Type="http://schemas.openxmlformats.org/officeDocument/2006/relationships/slideLayout" Target="../slideLayouts/slideLayout1.xml"/><Relationship Id="rId1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5" Type="http://schemas.openxmlformats.org/officeDocument/2006/relationships/image" Target="../media/image-27-4.png"/><Relationship Id="rId6" Type="http://schemas.openxmlformats.org/officeDocument/2006/relationships/slideLayout" Target="../slideLayouts/slideLayout1.xml"/><Relationship Id="rId7"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7225" y="8353425"/>
            <a:ext cx="10582275" cy="1545450"/>
          </a:xfrm>
          <a:prstGeom prst="rect">
            <a:avLst/>
          </a:prstGeom>
        </p:spPr>
      </p:pic>
      <p:pic>
        <p:nvPicPr>
          <p:cNvPr id="3" name="Image 1" descr="preencoded.png">    </p:cNvPr>
          <p:cNvPicPr>
            <a:picLocks noChangeAspect="1"/>
          </p:cNvPicPr>
          <p:nvPr/>
        </p:nvPicPr>
        <p:blipFill>
          <a:blip r:embed="rId2"/>
          <a:stretch>
            <a:fillRect/>
          </a:stretch>
        </p:blipFill>
        <p:spPr>
          <a:xfrm>
            <a:off x="14763750" y="809625"/>
            <a:ext cx="2923344" cy="3171825"/>
          </a:xfrm>
          <a:prstGeom prst="rect">
            <a:avLst/>
          </a:prstGeom>
        </p:spPr>
      </p:pic>
      <p:sp>
        <p:nvSpPr>
          <p:cNvPr id="4" name="Text 0"/>
          <p:cNvSpPr/>
          <p:nvPr/>
        </p:nvSpPr>
        <p:spPr>
          <a:xfrm>
            <a:off x="3238500" y="9372600"/>
            <a:ext cx="13205460" cy="1127760"/>
          </a:xfrm>
          <a:prstGeom prst="rect">
            <a:avLst/>
          </a:prstGeom>
          <a:noFill/>
          <a:ln/>
        </p:spPr>
        <p:txBody>
          <a:bodyPr wrap="square" lIns="0" tIns="0" rIns="0" bIns="0" rtlCol="0" anchor="t"/>
          <a:lstStyle/>
          <a:p>
            <a:pPr algn="l" indent="0" marL="0">
              <a:buNone/>
            </a:pPr>
            <a:r>
              <a:rPr lang="en-US" sz="4800" u="none" dirty="0">
                <a:solidFill>
                  <a:srgbClr val="FE837F"/>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27225"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rot="16200000">
            <a:off x="10139362" y="3452812"/>
            <a:ext cx="10048875" cy="3371850"/>
          </a:xfrm>
          <a:prstGeom prst="rect">
            <a:avLst/>
          </a:prstGeom>
          <a:noFill/>
          <a:ln/>
        </p:spPr>
        <p:txBody>
          <a:bodyPr wrap="square" lIns="0" tIns="0" rIns="0" bIns="0" rtlCol="0" anchor="t"/>
          <a:lstStyle/>
          <a:p>
            <a:pPr algn="ctr" indent="0" marL="0">
              <a:buNone/>
            </a:pPr>
            <a:r>
              <a:rPr lang="en-US" sz="18000" u="none" dirty="0">
                <a:solidFill>
                  <a:srgbClr val="6F8F09"/>
                </a:solidFill>
                <a:latin typeface="Barrio" pitchFamily="34" charset="0"/>
                <a:ea typeface="Barrio" pitchFamily="34" charset="-122"/>
                <a:cs typeface="Barrio" pitchFamily="34" charset="-120"/>
              </a:rPr>
              <a:t>Disorder</a:t>
            </a:r>
            <a:endParaRPr lang="en-US" sz="18000" dirty="0"/>
          </a:p>
        </p:txBody>
      </p:sp>
      <p:sp>
        <p:nvSpPr>
          <p:cNvPr id="8" name="Text 3"/>
          <p:cNvSpPr/>
          <p:nvPr/>
        </p:nvSpPr>
        <p:spPr>
          <a:xfrm rot="20700000">
            <a:off x="113251" y="1623685"/>
            <a:ext cx="11449050" cy="2809875"/>
          </a:xfrm>
          <a:prstGeom prst="rect">
            <a:avLst/>
          </a:prstGeom>
          <a:noFill/>
          <a:ln/>
        </p:spPr>
        <p:txBody>
          <a:bodyPr wrap="square" lIns="0" tIns="0" rIns="0" bIns="0" rtlCol="0" anchor="t"/>
          <a:lstStyle/>
          <a:p>
            <a:pPr algn="ctr" indent="0" marL="0">
              <a:buNone/>
            </a:pPr>
            <a:r>
              <a:rPr lang="en-US" sz="15000" u="none" dirty="0">
                <a:solidFill>
                  <a:srgbClr val="A96AAE"/>
                </a:solidFill>
                <a:latin typeface="Barrio" pitchFamily="34" charset="0"/>
                <a:ea typeface="Barrio" pitchFamily="34" charset="-122"/>
                <a:cs typeface="Barrio" pitchFamily="34" charset="-120"/>
              </a:rPr>
              <a:t>Personality</a:t>
            </a:r>
            <a:endParaRPr lang="en-US" sz="15000" dirty="0"/>
          </a:p>
        </p:txBody>
      </p:sp>
      <p:pic>
        <p:nvPicPr>
          <p:cNvPr id="9" name="Image 3" descr="preencoded.png">    </p:cNvPr>
          <p:cNvPicPr>
            <a:picLocks noChangeAspect="1"/>
          </p:cNvPicPr>
          <p:nvPr/>
        </p:nvPicPr>
        <p:blipFill>
          <a:blip r:embed="rId4"/>
          <a:stretch>
            <a:fillRect/>
          </a:stretch>
        </p:blipFill>
        <p:spPr>
          <a:xfrm>
            <a:off x="5105400" y="1971675"/>
            <a:ext cx="8086725" cy="75533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57375" y="1076325"/>
            <a:ext cx="14573250" cy="8134350"/>
          </a:xfrm>
          <a:prstGeom prst="rect">
            <a:avLst/>
          </a:prstGeom>
        </p:spPr>
      </p:pic>
      <p:pic>
        <p:nvPicPr>
          <p:cNvPr id="3" name="Image 1" descr="preencoded.png">    </p:cNvPr>
          <p:cNvPicPr>
            <a:picLocks noChangeAspect="1"/>
          </p:cNvPicPr>
          <p:nvPr/>
        </p:nvPicPr>
        <p:blipFill>
          <a:blip r:embed="rId2"/>
          <a:stretch>
            <a:fillRect/>
          </a:stretch>
        </p:blipFill>
        <p:spPr>
          <a:xfrm>
            <a:off x="514350" y="9210675"/>
            <a:ext cx="10582275" cy="741863"/>
          </a:xfrm>
          <a:prstGeom prst="rect">
            <a:avLst/>
          </a:prstGeom>
        </p:spPr>
      </p:pic>
      <p:grpSp>
        <p:nvGrpSpPr>
          <p:cNvPr id="8497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rot="21385260">
            <a:off x="6389280" y="3297975"/>
            <a:ext cx="5360670" cy="1798320"/>
          </a:xfrm>
          <a:prstGeom prst="rect">
            <a:avLst/>
          </a:prstGeom>
          <a:noFill/>
          <a:ln/>
        </p:spPr>
        <p:txBody>
          <a:bodyPr wrap="square" lIns="0" tIns="0" rIns="0" bIns="0" rtlCol="0" anchor="t"/>
          <a:lstStyle/>
          <a:p>
            <a:pPr algn="ctr" indent="0" marL="0">
              <a:buNone/>
            </a:pPr>
            <a:r>
              <a:rPr lang="en-US" sz="9600" u="none" dirty="0">
                <a:solidFill>
                  <a:srgbClr val="272727"/>
                </a:solidFill>
                <a:latin typeface="Barrio" pitchFamily="34" charset="0"/>
                <a:ea typeface="Barrio" pitchFamily="34" charset="-122"/>
                <a:cs typeface="Barrio" pitchFamily="34" charset="-120"/>
              </a:rPr>
              <a:t>Welcome</a:t>
            </a:r>
            <a:endParaRPr lang="en-US" sz="9600" dirty="0"/>
          </a:p>
        </p:txBody>
      </p:sp>
      <p:sp>
        <p:nvSpPr>
          <p:cNvPr id="7" name="Text 2"/>
          <p:cNvSpPr/>
          <p:nvPr/>
        </p:nvSpPr>
        <p:spPr>
          <a:xfrm rot="21385260">
            <a:off x="4661162" y="5189173"/>
            <a:ext cx="909066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3" descr="preencoded.png">    </p:cNvPr>
          <p:cNvPicPr>
            <a:picLocks noChangeAspect="1"/>
          </p:cNvPicPr>
          <p:nvPr/>
        </p:nvPicPr>
        <p:blipFill>
          <a:blip r:embed="rId4"/>
          <a:stretch>
            <a:fillRect/>
          </a:stretch>
        </p:blipFill>
        <p:spPr>
          <a:xfrm>
            <a:off x="685800" y="5657850"/>
            <a:ext cx="3943350" cy="41338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2245007" y="4719017"/>
            <a:ext cx="9315152" cy="848667"/>
          </a:xfrm>
          <a:prstGeom prst="rect">
            <a:avLst/>
          </a:prstGeom>
        </p:spPr>
      </p:pic>
      <p:pic>
        <p:nvPicPr>
          <p:cNvPr id="3" name="Image 1" descr="preencoded.png">    </p:cNvPr>
          <p:cNvPicPr>
            <a:picLocks noChangeAspect="1"/>
          </p:cNvPicPr>
          <p:nvPr/>
        </p:nvPicPr>
        <p:blipFill>
          <a:blip r:embed="rId2"/>
          <a:stretch>
            <a:fillRect/>
          </a:stretch>
        </p:blipFill>
        <p:spPr>
          <a:xfrm>
            <a:off x="514350" y="1924050"/>
            <a:ext cx="7648576" cy="7381875"/>
          </a:xfrm>
          <a:prstGeom prst="rect">
            <a:avLst/>
          </a:prstGeom>
        </p:spPr>
      </p:pic>
      <p:sp>
        <p:nvSpPr>
          <p:cNvPr id="4" name="Text 0"/>
          <p:cNvSpPr/>
          <p:nvPr/>
        </p:nvSpPr>
        <p:spPr>
          <a:xfrm>
            <a:off x="3568065" y="942975"/>
            <a:ext cx="11151870" cy="1798320"/>
          </a:xfrm>
          <a:prstGeom prst="rect">
            <a:avLst/>
          </a:prstGeom>
          <a:noFill/>
          <a:ln/>
        </p:spPr>
        <p:txBody>
          <a:bodyPr wrap="square" lIns="0" tIns="0" rIns="0" bIns="0" rtlCol="0" anchor="t"/>
          <a:lstStyle/>
          <a:p>
            <a:pPr algn="ctr" indent="0" marL="0">
              <a:buNone/>
            </a:pPr>
            <a:r>
              <a:rPr lang="en-US" sz="9600" u="none" dirty="0">
                <a:solidFill>
                  <a:srgbClr val="272727"/>
                </a:solidFill>
                <a:latin typeface="Barrio" pitchFamily="34" charset="0"/>
                <a:ea typeface="Barrio" pitchFamily="34" charset="-122"/>
                <a:cs typeface="Barrio" pitchFamily="34" charset="-120"/>
              </a:rPr>
              <a:t>Table of Contents</a:t>
            </a:r>
            <a:endParaRPr lang="en-US" sz="9600" dirty="0"/>
          </a:p>
        </p:txBody>
      </p:sp>
      <p:grpSp>
        <p:nvGrpSpPr>
          <p:cNvPr id="29373" name="Group"/>
          <p:cNvGrpSpPr/>
          <p:nvPr/>
        </p:nvGrpSpPr>
        <p:grpSpPr>
          <a:xfrm>
            <a:off x="828675" y="3038475"/>
            <a:ext cx="1219200" cy="1219200"/>
            <a:chOff x="828675" y="3038475"/>
            <a:chExt cx="1219200" cy="1219200"/>
          </a:xfrm>
        </p:grpSpPr>
        <p:sp>
          <p:nvSpPr>
            <p:cNvPr id="5" name="Shape 1"/>
            <p:cNvSpPr/>
            <p:nvPr/>
          </p:nvSpPr>
          <p:spPr>
            <a:xfrm>
              <a:off x="828675" y="3038475"/>
              <a:ext cx="1219200" cy="1219200"/>
            </a:xfrm>
            <a:prstGeom prst="ellipse">
              <a:avLst/>
            </a:prstGeom>
            <a:solidFill>
              <a:srgbClr val="040404"/>
            </a:solidFill>
            <a:ln/>
          </p:spPr>
        </p:sp>
        <p:sp>
          <p:nvSpPr>
            <p:cNvPr id="6" name="Text 2"/>
            <p:cNvSpPr/>
            <p:nvPr/>
          </p:nvSpPr>
          <p:spPr>
            <a:xfrm>
              <a:off x="1129665" y="3310890"/>
              <a:ext cx="617220" cy="674370"/>
            </a:xfrm>
            <a:prstGeom prst="rect">
              <a:avLst/>
            </a:prstGeom>
            <a:noFill/>
            <a:ln/>
          </p:spPr>
          <p:txBody>
            <a:bodyPr wrap="square" lIns="0" tIns="0" rIns="0" bIns="0" rtlCol="0" anchor="ctr"/>
            <a:lstStyle/>
            <a:p>
              <a:pPr algn="ctr" indent="0" marL="0">
                <a:buNone/>
              </a:pPr>
              <a:r>
                <a:rPr lang="en-US" sz="3600" u="none" dirty="0">
                  <a:solidFill>
                    <a:srgbClr val="FFFFFF"/>
                  </a:solidFill>
                  <a:latin typeface="Barrio" pitchFamily="34" charset="0"/>
                  <a:ea typeface="Barrio" pitchFamily="34" charset="-122"/>
                  <a:cs typeface="Barrio" pitchFamily="34" charset="-120"/>
                </a:rPr>
                <a:t>01</a:t>
              </a:r>
              <a:endParaRPr lang="en-US" sz="3600" dirty="0"/>
            </a:p>
          </p:txBody>
        </p:sp>
      </p:grpSp>
      <p:grpSp>
        <p:nvGrpSpPr>
          <p:cNvPr id="23263" name="Group"/>
          <p:cNvGrpSpPr/>
          <p:nvPr/>
        </p:nvGrpSpPr>
        <p:grpSpPr>
          <a:xfrm>
            <a:off x="2200275" y="3124200"/>
            <a:ext cx="4206240" cy="1154430"/>
            <a:chOff x="2200275" y="3124200"/>
            <a:chExt cx="4206240" cy="1154430"/>
          </a:xfrm>
        </p:grpSpPr>
        <p:sp>
          <p:nvSpPr>
            <p:cNvPr id="7" name="Text 3"/>
            <p:cNvSpPr/>
            <p:nvPr/>
          </p:nvSpPr>
          <p:spPr>
            <a:xfrm>
              <a:off x="2200275" y="3124200"/>
              <a:ext cx="420624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Introduction</a:t>
              </a:r>
              <a:endParaRPr lang="en-US" sz="3600" dirty="0"/>
            </a:p>
          </p:txBody>
        </p:sp>
        <p:sp>
          <p:nvSpPr>
            <p:cNvPr id="8" name="Text 4"/>
            <p:cNvSpPr/>
            <p:nvPr/>
          </p:nvSpPr>
          <p:spPr>
            <a:xfrm>
              <a:off x="2200275" y="37147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92427" name="Group"/>
          <p:cNvGrpSpPr/>
          <p:nvPr/>
        </p:nvGrpSpPr>
        <p:grpSpPr>
          <a:xfrm>
            <a:off x="6429375" y="3038475"/>
            <a:ext cx="1219200" cy="1219200"/>
            <a:chOff x="6429375" y="3038475"/>
            <a:chExt cx="1219200" cy="1219200"/>
          </a:xfrm>
        </p:grpSpPr>
        <p:sp>
          <p:nvSpPr>
            <p:cNvPr id="9" name="Shape 5"/>
            <p:cNvSpPr/>
            <p:nvPr/>
          </p:nvSpPr>
          <p:spPr>
            <a:xfrm>
              <a:off x="6429375" y="3038475"/>
              <a:ext cx="1219200" cy="1219200"/>
            </a:xfrm>
            <a:prstGeom prst="ellipse">
              <a:avLst/>
            </a:prstGeom>
            <a:solidFill>
              <a:srgbClr val="040404"/>
            </a:solidFill>
            <a:ln/>
          </p:spPr>
        </p:sp>
        <p:sp>
          <p:nvSpPr>
            <p:cNvPr id="10" name="Text 6"/>
            <p:cNvSpPr/>
            <p:nvPr/>
          </p:nvSpPr>
          <p:spPr>
            <a:xfrm>
              <a:off x="6730365" y="3310890"/>
              <a:ext cx="617220" cy="674370"/>
            </a:xfrm>
            <a:prstGeom prst="rect">
              <a:avLst/>
            </a:prstGeom>
            <a:noFill/>
            <a:ln/>
          </p:spPr>
          <p:txBody>
            <a:bodyPr wrap="square" lIns="0" tIns="0" rIns="0" bIns="0" rtlCol="0" anchor="ctr"/>
            <a:lstStyle/>
            <a:p>
              <a:pPr algn="ctr" indent="0" marL="0">
                <a:buNone/>
              </a:pPr>
              <a:r>
                <a:rPr lang="en-US" sz="3600" u="none" dirty="0">
                  <a:solidFill>
                    <a:srgbClr val="FFFFFF"/>
                  </a:solidFill>
                  <a:latin typeface="Barrio" pitchFamily="34" charset="0"/>
                  <a:ea typeface="Barrio" pitchFamily="34" charset="-122"/>
                  <a:cs typeface="Barrio" pitchFamily="34" charset="-120"/>
                </a:rPr>
                <a:t>02</a:t>
              </a:r>
              <a:endParaRPr lang="en-US" sz="3600" dirty="0"/>
            </a:p>
          </p:txBody>
        </p:sp>
      </p:grpSp>
      <p:grpSp>
        <p:nvGrpSpPr>
          <p:cNvPr id="13922" name="Group"/>
          <p:cNvGrpSpPr/>
          <p:nvPr/>
        </p:nvGrpSpPr>
        <p:grpSpPr>
          <a:xfrm>
            <a:off x="7800975" y="3124200"/>
            <a:ext cx="4206240" cy="1154430"/>
            <a:chOff x="7800975" y="3124200"/>
            <a:chExt cx="4206240" cy="1154430"/>
          </a:xfrm>
        </p:grpSpPr>
        <p:sp>
          <p:nvSpPr>
            <p:cNvPr id="11" name="Text 7"/>
            <p:cNvSpPr/>
            <p:nvPr/>
          </p:nvSpPr>
          <p:spPr>
            <a:xfrm>
              <a:off x="7800975" y="3124200"/>
              <a:ext cx="420624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Encounters</a:t>
              </a:r>
              <a:endParaRPr lang="en-US" sz="3600" dirty="0"/>
            </a:p>
          </p:txBody>
        </p:sp>
        <p:sp>
          <p:nvSpPr>
            <p:cNvPr id="12" name="Text 8"/>
            <p:cNvSpPr/>
            <p:nvPr/>
          </p:nvSpPr>
          <p:spPr>
            <a:xfrm>
              <a:off x="7800975" y="37147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28362" name="Group"/>
          <p:cNvGrpSpPr/>
          <p:nvPr/>
        </p:nvGrpSpPr>
        <p:grpSpPr>
          <a:xfrm>
            <a:off x="828675" y="5276850"/>
            <a:ext cx="1219200" cy="1219200"/>
            <a:chOff x="828675" y="5276850"/>
            <a:chExt cx="1219200" cy="1219200"/>
          </a:xfrm>
        </p:grpSpPr>
        <p:sp>
          <p:nvSpPr>
            <p:cNvPr id="13" name="Shape 9"/>
            <p:cNvSpPr/>
            <p:nvPr/>
          </p:nvSpPr>
          <p:spPr>
            <a:xfrm>
              <a:off x="828675" y="5276850"/>
              <a:ext cx="1219200" cy="1219200"/>
            </a:xfrm>
            <a:prstGeom prst="ellipse">
              <a:avLst/>
            </a:prstGeom>
            <a:solidFill>
              <a:srgbClr val="040404"/>
            </a:solidFill>
            <a:ln/>
          </p:spPr>
        </p:sp>
        <p:sp>
          <p:nvSpPr>
            <p:cNvPr id="14" name="Text 10"/>
            <p:cNvSpPr/>
            <p:nvPr/>
          </p:nvSpPr>
          <p:spPr>
            <a:xfrm>
              <a:off x="1129665" y="5549265"/>
              <a:ext cx="617220" cy="674370"/>
            </a:xfrm>
            <a:prstGeom prst="rect">
              <a:avLst/>
            </a:prstGeom>
            <a:noFill/>
            <a:ln/>
          </p:spPr>
          <p:txBody>
            <a:bodyPr wrap="square" lIns="0" tIns="0" rIns="0" bIns="0" rtlCol="0" anchor="ctr"/>
            <a:lstStyle/>
            <a:p>
              <a:pPr algn="ctr" indent="0" marL="0">
                <a:buNone/>
              </a:pPr>
              <a:r>
                <a:rPr lang="en-US" sz="3600" u="none" dirty="0">
                  <a:solidFill>
                    <a:srgbClr val="FFFFFF"/>
                  </a:solidFill>
                  <a:latin typeface="Barrio" pitchFamily="34" charset="0"/>
                  <a:ea typeface="Barrio" pitchFamily="34" charset="-122"/>
                  <a:cs typeface="Barrio" pitchFamily="34" charset="-120"/>
                </a:rPr>
                <a:t>03</a:t>
              </a:r>
              <a:endParaRPr lang="en-US" sz="3600" dirty="0"/>
            </a:p>
          </p:txBody>
        </p:sp>
      </p:grpSp>
      <p:grpSp>
        <p:nvGrpSpPr>
          <p:cNvPr id="54204" name="Group"/>
          <p:cNvGrpSpPr/>
          <p:nvPr/>
        </p:nvGrpSpPr>
        <p:grpSpPr>
          <a:xfrm>
            <a:off x="2200275" y="5362575"/>
            <a:ext cx="4206240" cy="1154430"/>
            <a:chOff x="2200275" y="5362575"/>
            <a:chExt cx="4206240" cy="1154430"/>
          </a:xfrm>
        </p:grpSpPr>
        <p:sp>
          <p:nvSpPr>
            <p:cNvPr id="15" name="Text 11"/>
            <p:cNvSpPr/>
            <p:nvPr/>
          </p:nvSpPr>
          <p:spPr>
            <a:xfrm>
              <a:off x="2200275" y="5362575"/>
              <a:ext cx="420624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Wonders</a:t>
              </a:r>
              <a:endParaRPr lang="en-US" sz="3600" dirty="0"/>
            </a:p>
          </p:txBody>
        </p:sp>
        <p:sp>
          <p:nvSpPr>
            <p:cNvPr id="16" name="Text 12"/>
            <p:cNvSpPr/>
            <p:nvPr/>
          </p:nvSpPr>
          <p:spPr>
            <a:xfrm>
              <a:off x="2200275" y="59531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67392" name="Group"/>
          <p:cNvGrpSpPr/>
          <p:nvPr/>
        </p:nvGrpSpPr>
        <p:grpSpPr>
          <a:xfrm>
            <a:off x="6429375" y="5276850"/>
            <a:ext cx="1219200" cy="1219200"/>
            <a:chOff x="6429375" y="5276850"/>
            <a:chExt cx="1219200" cy="1219200"/>
          </a:xfrm>
        </p:grpSpPr>
        <p:sp>
          <p:nvSpPr>
            <p:cNvPr id="17" name="Shape 13"/>
            <p:cNvSpPr/>
            <p:nvPr/>
          </p:nvSpPr>
          <p:spPr>
            <a:xfrm>
              <a:off x="6429375" y="5276850"/>
              <a:ext cx="1219200" cy="1219200"/>
            </a:xfrm>
            <a:prstGeom prst="ellipse">
              <a:avLst/>
            </a:prstGeom>
            <a:solidFill>
              <a:srgbClr val="040404"/>
            </a:solidFill>
            <a:ln/>
          </p:spPr>
        </p:sp>
        <p:sp>
          <p:nvSpPr>
            <p:cNvPr id="18" name="Text 14"/>
            <p:cNvSpPr/>
            <p:nvPr/>
          </p:nvSpPr>
          <p:spPr>
            <a:xfrm>
              <a:off x="6730365" y="5549265"/>
              <a:ext cx="617220" cy="674370"/>
            </a:xfrm>
            <a:prstGeom prst="rect">
              <a:avLst/>
            </a:prstGeom>
            <a:noFill/>
            <a:ln/>
          </p:spPr>
          <p:txBody>
            <a:bodyPr wrap="square" lIns="0" tIns="0" rIns="0" bIns="0" rtlCol="0" anchor="ctr"/>
            <a:lstStyle/>
            <a:p>
              <a:pPr algn="ctr" indent="0" marL="0">
                <a:buNone/>
              </a:pPr>
              <a:r>
                <a:rPr lang="en-US" sz="3600" u="none" dirty="0">
                  <a:solidFill>
                    <a:srgbClr val="FFFFFF"/>
                  </a:solidFill>
                  <a:latin typeface="Barrio" pitchFamily="34" charset="0"/>
                  <a:ea typeface="Barrio" pitchFamily="34" charset="-122"/>
                  <a:cs typeface="Barrio" pitchFamily="34" charset="-120"/>
                </a:rPr>
                <a:t>04</a:t>
              </a:r>
              <a:endParaRPr lang="en-US" sz="3600" dirty="0"/>
            </a:p>
          </p:txBody>
        </p:sp>
      </p:grpSp>
      <p:grpSp>
        <p:nvGrpSpPr>
          <p:cNvPr id="65294" name="Group"/>
          <p:cNvGrpSpPr/>
          <p:nvPr/>
        </p:nvGrpSpPr>
        <p:grpSpPr>
          <a:xfrm>
            <a:off x="7800975" y="5362575"/>
            <a:ext cx="4206240" cy="1154430"/>
            <a:chOff x="7800975" y="5362575"/>
            <a:chExt cx="4206240" cy="1154430"/>
          </a:xfrm>
        </p:grpSpPr>
        <p:sp>
          <p:nvSpPr>
            <p:cNvPr id="19" name="Text 15"/>
            <p:cNvSpPr/>
            <p:nvPr/>
          </p:nvSpPr>
          <p:spPr>
            <a:xfrm>
              <a:off x="7800975" y="5362575"/>
              <a:ext cx="420624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Magic</a:t>
              </a:r>
              <a:endParaRPr lang="en-US" sz="3600" dirty="0"/>
            </a:p>
          </p:txBody>
        </p:sp>
        <p:sp>
          <p:nvSpPr>
            <p:cNvPr id="20" name="Text 16"/>
            <p:cNvSpPr/>
            <p:nvPr/>
          </p:nvSpPr>
          <p:spPr>
            <a:xfrm>
              <a:off x="7800975" y="59531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58540" name="Group"/>
          <p:cNvGrpSpPr/>
          <p:nvPr/>
        </p:nvGrpSpPr>
        <p:grpSpPr>
          <a:xfrm>
            <a:off x="828675" y="7515225"/>
            <a:ext cx="1219200" cy="1219200"/>
            <a:chOff x="828675" y="7515225"/>
            <a:chExt cx="1219200" cy="1219200"/>
          </a:xfrm>
        </p:grpSpPr>
        <p:sp>
          <p:nvSpPr>
            <p:cNvPr id="21" name="Shape 17"/>
            <p:cNvSpPr/>
            <p:nvPr/>
          </p:nvSpPr>
          <p:spPr>
            <a:xfrm>
              <a:off x="828675" y="7515225"/>
              <a:ext cx="1219200" cy="1219200"/>
            </a:xfrm>
            <a:prstGeom prst="ellipse">
              <a:avLst/>
            </a:prstGeom>
            <a:solidFill>
              <a:srgbClr val="040404"/>
            </a:solidFill>
            <a:ln/>
          </p:spPr>
        </p:sp>
        <p:sp>
          <p:nvSpPr>
            <p:cNvPr id="22" name="Text 18"/>
            <p:cNvSpPr/>
            <p:nvPr/>
          </p:nvSpPr>
          <p:spPr>
            <a:xfrm>
              <a:off x="1129665" y="7787640"/>
              <a:ext cx="617220" cy="674370"/>
            </a:xfrm>
            <a:prstGeom prst="rect">
              <a:avLst/>
            </a:prstGeom>
            <a:noFill/>
            <a:ln/>
          </p:spPr>
          <p:txBody>
            <a:bodyPr wrap="square" lIns="0" tIns="0" rIns="0" bIns="0" rtlCol="0" anchor="ctr"/>
            <a:lstStyle/>
            <a:p>
              <a:pPr algn="ctr" indent="0" marL="0">
                <a:buNone/>
              </a:pPr>
              <a:r>
                <a:rPr lang="en-US" sz="3600" u="none" dirty="0">
                  <a:solidFill>
                    <a:srgbClr val="FFFFFF"/>
                  </a:solidFill>
                  <a:latin typeface="Barrio" pitchFamily="34" charset="0"/>
                  <a:ea typeface="Barrio" pitchFamily="34" charset="-122"/>
                  <a:cs typeface="Barrio" pitchFamily="34" charset="-120"/>
                </a:rPr>
                <a:t>05</a:t>
              </a:r>
              <a:endParaRPr lang="en-US" sz="3600" dirty="0"/>
            </a:p>
          </p:txBody>
        </p:sp>
      </p:grpSp>
      <p:grpSp>
        <p:nvGrpSpPr>
          <p:cNvPr id="77964" name="Group"/>
          <p:cNvGrpSpPr/>
          <p:nvPr/>
        </p:nvGrpSpPr>
        <p:grpSpPr>
          <a:xfrm>
            <a:off x="2200275" y="7600950"/>
            <a:ext cx="4206240" cy="1154430"/>
            <a:chOff x="2200275" y="7600950"/>
            <a:chExt cx="4206240" cy="1154430"/>
          </a:xfrm>
        </p:grpSpPr>
        <p:sp>
          <p:nvSpPr>
            <p:cNvPr id="23" name="Text 19"/>
            <p:cNvSpPr/>
            <p:nvPr/>
          </p:nvSpPr>
          <p:spPr>
            <a:xfrm>
              <a:off x="2200275" y="7600950"/>
              <a:ext cx="420624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Adventure</a:t>
              </a:r>
              <a:endParaRPr lang="en-US" sz="3600" dirty="0"/>
            </a:p>
          </p:txBody>
        </p:sp>
        <p:sp>
          <p:nvSpPr>
            <p:cNvPr id="24" name="Text 20"/>
            <p:cNvSpPr/>
            <p:nvPr/>
          </p:nvSpPr>
          <p:spPr>
            <a:xfrm>
              <a:off x="2200275" y="81915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77348" name="Group"/>
          <p:cNvGrpSpPr/>
          <p:nvPr/>
        </p:nvGrpSpPr>
        <p:grpSpPr>
          <a:xfrm>
            <a:off x="6429375" y="7515225"/>
            <a:ext cx="1219200" cy="1219200"/>
            <a:chOff x="6429375" y="7515225"/>
            <a:chExt cx="1219200" cy="1219200"/>
          </a:xfrm>
        </p:grpSpPr>
        <p:sp>
          <p:nvSpPr>
            <p:cNvPr id="25" name="Shape 21"/>
            <p:cNvSpPr/>
            <p:nvPr/>
          </p:nvSpPr>
          <p:spPr>
            <a:xfrm>
              <a:off x="6429375" y="7515225"/>
              <a:ext cx="1219200" cy="1219200"/>
            </a:xfrm>
            <a:prstGeom prst="ellipse">
              <a:avLst/>
            </a:prstGeom>
            <a:solidFill>
              <a:srgbClr val="040404"/>
            </a:solidFill>
            <a:ln/>
          </p:spPr>
        </p:sp>
        <p:sp>
          <p:nvSpPr>
            <p:cNvPr id="26" name="Text 22"/>
            <p:cNvSpPr/>
            <p:nvPr/>
          </p:nvSpPr>
          <p:spPr>
            <a:xfrm>
              <a:off x="6730365" y="7787640"/>
              <a:ext cx="617220" cy="674370"/>
            </a:xfrm>
            <a:prstGeom prst="rect">
              <a:avLst/>
            </a:prstGeom>
            <a:noFill/>
            <a:ln/>
          </p:spPr>
          <p:txBody>
            <a:bodyPr wrap="square" lIns="0" tIns="0" rIns="0" bIns="0" rtlCol="0" anchor="ctr"/>
            <a:lstStyle/>
            <a:p>
              <a:pPr algn="ctr" indent="0" marL="0">
                <a:buNone/>
              </a:pPr>
              <a:r>
                <a:rPr lang="en-US" sz="3600" u="none" dirty="0">
                  <a:solidFill>
                    <a:srgbClr val="FFFFFF"/>
                  </a:solidFill>
                  <a:latin typeface="Barrio" pitchFamily="34" charset="0"/>
                  <a:ea typeface="Barrio" pitchFamily="34" charset="-122"/>
                  <a:cs typeface="Barrio" pitchFamily="34" charset="-120"/>
                </a:rPr>
                <a:t>06</a:t>
              </a:r>
              <a:endParaRPr lang="en-US" sz="3600" dirty="0"/>
            </a:p>
          </p:txBody>
        </p:sp>
      </p:grpSp>
      <p:grpSp>
        <p:nvGrpSpPr>
          <p:cNvPr id="76203" name="Group"/>
          <p:cNvGrpSpPr/>
          <p:nvPr/>
        </p:nvGrpSpPr>
        <p:grpSpPr>
          <a:xfrm>
            <a:off x="7800975" y="7600950"/>
            <a:ext cx="4206240" cy="1154430"/>
            <a:chOff x="7800975" y="7600950"/>
            <a:chExt cx="4206240" cy="1154430"/>
          </a:xfrm>
        </p:grpSpPr>
        <p:sp>
          <p:nvSpPr>
            <p:cNvPr id="27" name="Text 23"/>
            <p:cNvSpPr/>
            <p:nvPr/>
          </p:nvSpPr>
          <p:spPr>
            <a:xfrm>
              <a:off x="7800975" y="7600950"/>
              <a:ext cx="420624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Conclusion</a:t>
              </a:r>
              <a:endParaRPr lang="en-US" sz="3600" dirty="0"/>
            </a:p>
          </p:txBody>
        </p:sp>
        <p:sp>
          <p:nvSpPr>
            <p:cNvPr id="28" name="Text 24"/>
            <p:cNvSpPr/>
            <p:nvPr/>
          </p:nvSpPr>
          <p:spPr>
            <a:xfrm>
              <a:off x="7800975" y="81915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29" name="Image 2" descr="preencoded.png">    </p:cNvPr>
          <p:cNvPicPr>
            <a:picLocks noChangeAspect="1"/>
          </p:cNvPicPr>
          <p:nvPr/>
        </p:nvPicPr>
        <p:blipFill>
          <a:blip r:embed="rId3"/>
          <a:stretch>
            <a:fillRect/>
          </a:stretch>
        </p:blipFill>
        <p:spPr>
          <a:xfrm>
            <a:off x="10534650" y="2495550"/>
            <a:ext cx="6791325" cy="7058025"/>
          </a:xfrm>
          <a:prstGeom prst="rect">
            <a:avLst/>
          </a:prstGeom>
        </p:spPr>
      </p:pic>
      <p:grpSp>
        <p:nvGrpSpPr>
          <p:cNvPr id="87135" name="Group"/>
          <p:cNvGrpSpPr/>
          <p:nvPr/>
        </p:nvGrpSpPr>
        <p:grpSpPr>
          <a:xfrm>
            <a:off x="17235487" y="8456817"/>
            <a:ext cx="1463470" cy="1601583"/>
            <a:chOff x="17235487" y="8456817"/>
            <a:chExt cx="1463470" cy="1601583"/>
          </a:xfrm>
        </p:grpSpPr>
        <p:pic>
          <p:nvPicPr>
            <p:cNvPr id="30"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31" name="Text 25"/>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00100" y="638175"/>
            <a:ext cx="8724900" cy="6486525"/>
          </a:xfrm>
          <a:prstGeom prst="rect">
            <a:avLst/>
          </a:prstGeom>
        </p:spPr>
      </p:pic>
      <p:pic>
        <p:nvPicPr>
          <p:cNvPr id="3" name="Image 1" descr="preencoded.png">    </p:cNvPr>
          <p:cNvPicPr>
            <a:picLocks noChangeAspect="1"/>
          </p:cNvPicPr>
          <p:nvPr/>
        </p:nvPicPr>
        <p:blipFill>
          <a:blip r:embed="rId2"/>
          <a:stretch>
            <a:fillRect/>
          </a:stretch>
        </p:blipFill>
        <p:spPr>
          <a:xfrm>
            <a:off x="9525000" y="5962650"/>
            <a:ext cx="8763000" cy="4324350"/>
          </a:xfrm>
          <a:prstGeom prst="rect">
            <a:avLst/>
          </a:prstGeom>
        </p:spPr>
      </p:pic>
      <p:grpSp>
        <p:nvGrpSpPr>
          <p:cNvPr id="3977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2057400"/>
            <a:ext cx="12077700" cy="112395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The Realm of the Extraordinary</a:t>
            </a:r>
            <a:endParaRPr lang="en-US" sz="6000" dirty="0"/>
          </a:p>
        </p:txBody>
      </p:sp>
      <p:grpSp>
        <p:nvGrpSpPr>
          <p:cNvPr id="82398" name="Group"/>
          <p:cNvGrpSpPr/>
          <p:nvPr/>
        </p:nvGrpSpPr>
        <p:grpSpPr>
          <a:xfrm>
            <a:off x="2219325" y="3552825"/>
            <a:ext cx="13910310" cy="5135880"/>
            <a:chOff x="2219325" y="3552825"/>
            <a:chExt cx="13910310" cy="5135880"/>
          </a:xfrm>
        </p:grpSpPr>
        <p:sp>
          <p:nvSpPr>
            <p:cNvPr id="7"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7225" y="8353425"/>
            <a:ext cx="10582275" cy="1545450"/>
          </a:xfrm>
          <a:prstGeom prst="rect">
            <a:avLst/>
          </a:prstGeom>
        </p:spPr>
      </p:pic>
      <p:pic>
        <p:nvPicPr>
          <p:cNvPr id="3" name="Image 1" descr="preencoded.png">    </p:cNvPr>
          <p:cNvPicPr>
            <a:picLocks noChangeAspect="1"/>
          </p:cNvPicPr>
          <p:nvPr/>
        </p:nvPicPr>
        <p:blipFill>
          <a:blip r:embed="rId2"/>
          <a:stretch>
            <a:fillRect/>
          </a:stretch>
        </p:blipFill>
        <p:spPr>
          <a:xfrm>
            <a:off x="14763750" y="809625"/>
            <a:ext cx="2923344" cy="3171825"/>
          </a:xfrm>
          <a:prstGeom prst="rect">
            <a:avLst/>
          </a:prstGeom>
        </p:spPr>
      </p:pic>
      <p:grpSp>
        <p:nvGrpSpPr>
          <p:cNvPr id="4779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8572500" cy="10287000"/>
          </a:xfrm>
          <a:prstGeom prst="rect">
            <a:avLst/>
          </a:prstGeom>
        </p:spPr>
      </p:pic>
      <p:grpSp>
        <p:nvGrpSpPr>
          <p:cNvPr id="90776" name="Group"/>
          <p:cNvGrpSpPr/>
          <p:nvPr/>
        </p:nvGrpSpPr>
        <p:grpSpPr>
          <a:xfrm>
            <a:off x="9763125" y="2671749"/>
            <a:ext cx="1114425" cy="1209703"/>
            <a:chOff x="9763125" y="2671749"/>
            <a:chExt cx="1114425" cy="1209703"/>
          </a:xfrm>
        </p:grpSpPr>
        <p:pic>
          <p:nvPicPr>
            <p:cNvPr id="7" name="Image 4" descr="preencoded.png">    </p:cNvPr>
            <p:cNvPicPr>
              <a:picLocks noChangeAspect="1"/>
            </p:cNvPicPr>
            <p:nvPr/>
          </p:nvPicPr>
          <p:blipFill>
            <a:blip r:embed="rId5"/>
            <a:stretch>
              <a:fillRect/>
            </a:stretch>
          </p:blipFill>
          <p:spPr>
            <a:xfrm>
              <a:off x="9763125" y="2671749"/>
              <a:ext cx="1114425" cy="1209703"/>
            </a:xfrm>
            <a:prstGeom prst="rect">
              <a:avLst/>
            </a:prstGeom>
          </p:spPr>
        </p:pic>
        <p:grpSp>
          <p:nvGrpSpPr>
            <p:cNvPr id="80138" name="Group"/>
            <p:cNvGrpSpPr/>
            <p:nvPr/>
          </p:nvGrpSpPr>
          <p:grpSpPr>
            <a:xfrm>
              <a:off x="11153775" y="2028825"/>
              <a:ext cx="6158865" cy="2602230"/>
              <a:chOff x="11153775" y="2028825"/>
              <a:chExt cx="6158865" cy="2602230"/>
            </a:xfrm>
          </p:grpSpPr>
          <p:sp>
            <p:nvSpPr>
              <p:cNvPr id="8" name="Text 1"/>
              <p:cNvSpPr/>
              <p:nvPr/>
            </p:nvSpPr>
            <p:spPr>
              <a:xfrm>
                <a:off x="11153775" y="2028825"/>
                <a:ext cx="6158865"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Unicorn Sightings</a:t>
                </a:r>
                <a:endParaRPr lang="en-US" sz="3600" dirty="0"/>
              </a:p>
            </p:txBody>
          </p:sp>
          <p:sp>
            <p:nvSpPr>
              <p:cNvPr id="9" name="Text 2"/>
              <p:cNvSpPr/>
              <p:nvPr/>
            </p:nvSpPr>
            <p:spPr>
              <a:xfrm>
                <a:off x="11153775" y="2695575"/>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38821" name="Group"/>
          <p:cNvGrpSpPr/>
          <p:nvPr/>
        </p:nvGrpSpPr>
        <p:grpSpPr>
          <a:xfrm>
            <a:off x="9763118" y="5848350"/>
            <a:ext cx="1114439" cy="1085850"/>
            <a:chOff x="9763118" y="5848350"/>
            <a:chExt cx="1114439" cy="1085850"/>
          </a:xfrm>
        </p:grpSpPr>
        <p:pic>
          <p:nvPicPr>
            <p:cNvPr id="10" name="Image 5" descr="preencoded.png">    </p:cNvPr>
            <p:cNvPicPr>
              <a:picLocks noChangeAspect="1"/>
            </p:cNvPicPr>
            <p:nvPr/>
          </p:nvPicPr>
          <p:blipFill>
            <a:blip r:embed="rId6"/>
            <a:stretch>
              <a:fillRect/>
            </a:stretch>
          </p:blipFill>
          <p:spPr>
            <a:xfrm>
              <a:off x="9763118" y="5848350"/>
              <a:ext cx="1114439" cy="1085850"/>
            </a:xfrm>
            <a:prstGeom prst="rect">
              <a:avLst/>
            </a:prstGeom>
          </p:spPr>
        </p:pic>
        <p:grpSp>
          <p:nvGrpSpPr>
            <p:cNvPr id="26070" name="Group"/>
            <p:cNvGrpSpPr/>
            <p:nvPr/>
          </p:nvGrpSpPr>
          <p:grpSpPr>
            <a:xfrm>
              <a:off x="11153775" y="5143500"/>
              <a:ext cx="6158865" cy="2602230"/>
              <a:chOff x="11153775" y="5143500"/>
              <a:chExt cx="6158865" cy="2602230"/>
            </a:xfrm>
          </p:grpSpPr>
          <p:sp>
            <p:nvSpPr>
              <p:cNvPr id="11" name="Text 3"/>
              <p:cNvSpPr/>
              <p:nvPr/>
            </p:nvSpPr>
            <p:spPr>
              <a:xfrm>
                <a:off x="11153775" y="5143500"/>
                <a:ext cx="6158865"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Dragon Taming</a:t>
                </a:r>
                <a:endParaRPr lang="en-US" sz="3600" dirty="0"/>
              </a:p>
            </p:txBody>
          </p:sp>
          <p:sp>
            <p:nvSpPr>
              <p:cNvPr id="12" name="Text 4"/>
              <p:cNvSpPr/>
              <p:nvPr/>
            </p:nvSpPr>
            <p:spPr>
              <a:xfrm>
                <a:off x="11153775" y="5810250"/>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2245007" y="4719017"/>
            <a:ext cx="9315152" cy="848667"/>
          </a:xfrm>
          <a:prstGeom prst="rect">
            <a:avLst/>
          </a:prstGeom>
        </p:spPr>
      </p:pic>
      <p:pic>
        <p:nvPicPr>
          <p:cNvPr id="3" name="Image 1" descr="preencoded.png">    </p:cNvPr>
          <p:cNvPicPr>
            <a:picLocks noChangeAspect="1"/>
          </p:cNvPicPr>
          <p:nvPr/>
        </p:nvPicPr>
        <p:blipFill>
          <a:blip r:embed="rId2"/>
          <a:stretch>
            <a:fillRect/>
          </a:stretch>
        </p:blipFill>
        <p:spPr>
          <a:xfrm>
            <a:off x="514350" y="1924050"/>
            <a:ext cx="7648576" cy="7381875"/>
          </a:xfrm>
          <a:prstGeom prst="rect">
            <a:avLst/>
          </a:prstGeom>
        </p:spPr>
      </p:pic>
      <p:grpSp>
        <p:nvGrpSpPr>
          <p:cNvPr id="7280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82937" name="Group"/>
          <p:cNvGrpSpPr/>
          <p:nvPr/>
        </p:nvGrpSpPr>
        <p:grpSpPr>
          <a:xfrm>
            <a:off x="2657475" y="1009649"/>
            <a:ext cx="6096000" cy="8439151"/>
            <a:chOff x="2657475" y="1009649"/>
            <a:chExt cx="6096000" cy="8439151"/>
          </a:xfrm>
        </p:grpSpPr>
        <p:pic>
          <p:nvPicPr>
            <p:cNvPr id="6" name="Image 3" descr="preencoded.png">    </p:cNvPr>
            <p:cNvPicPr>
              <a:picLocks noChangeAspect="1"/>
            </p:cNvPicPr>
            <p:nvPr/>
          </p:nvPicPr>
          <p:blipFill>
            <a:blip r:embed="rId4"/>
            <a:stretch>
              <a:fillRect/>
            </a:stretch>
          </p:blipFill>
          <p:spPr>
            <a:xfrm>
              <a:off x="4905373" y="1009649"/>
              <a:ext cx="1600204" cy="1114428"/>
            </a:xfrm>
            <a:prstGeom prst="rect">
              <a:avLst/>
            </a:prstGeom>
          </p:spPr>
        </p:pic>
        <p:grpSp>
          <p:nvGrpSpPr>
            <p:cNvPr id="95296" name="Group"/>
            <p:cNvGrpSpPr/>
            <p:nvPr/>
          </p:nvGrpSpPr>
          <p:grpSpPr>
            <a:xfrm>
              <a:off x="3805237" y="2552700"/>
              <a:ext cx="3960495" cy="674370"/>
              <a:chOff x="3805237" y="2552700"/>
              <a:chExt cx="3960495" cy="674370"/>
            </a:xfrm>
          </p:grpSpPr>
          <p:sp>
            <p:nvSpPr>
              <p:cNvPr id="7" name="Text 1"/>
              <p:cNvSpPr/>
              <p:nvPr/>
            </p:nvSpPr>
            <p:spPr>
              <a:xfrm>
                <a:off x="3805237" y="2552700"/>
                <a:ext cx="3960495"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Unicorn Sightings</a:t>
                </a:r>
                <a:endParaRPr lang="en-US" sz="3600" dirty="0"/>
              </a:p>
            </p:txBody>
          </p:sp>
        </p:grpSp>
        <p:grpSp>
          <p:nvGrpSpPr>
            <p:cNvPr id="91992" name="Group"/>
            <p:cNvGrpSpPr/>
            <p:nvPr/>
          </p:nvGrpSpPr>
          <p:grpSpPr>
            <a:xfrm>
              <a:off x="2626995" y="3524250"/>
              <a:ext cx="6156960" cy="1478280"/>
              <a:chOff x="2626995" y="3524250"/>
              <a:chExt cx="6156960" cy="1478280"/>
            </a:xfrm>
          </p:grpSpPr>
          <p:sp>
            <p:nvSpPr>
              <p:cNvPr id="8" name="Text 2"/>
              <p:cNvSpPr/>
              <p:nvPr/>
            </p:nvSpPr>
            <p:spPr>
              <a:xfrm>
                <a:off x="2626995" y="352425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2657475" y="5353050"/>
              <a:ext cx="6096000" cy="4095750"/>
            </a:xfrm>
            <a:prstGeom prst="rect">
              <a:avLst/>
            </a:prstGeom>
          </p:spPr>
        </p:pic>
      </p:grpSp>
      <p:grpSp>
        <p:nvGrpSpPr>
          <p:cNvPr id="92270" name="Group"/>
          <p:cNvGrpSpPr/>
          <p:nvPr/>
        </p:nvGrpSpPr>
        <p:grpSpPr>
          <a:xfrm>
            <a:off x="9496425" y="1009650"/>
            <a:ext cx="6096000" cy="8439150"/>
            <a:chOff x="9496425" y="1009650"/>
            <a:chExt cx="6096000" cy="8439150"/>
          </a:xfrm>
        </p:grpSpPr>
        <p:pic>
          <p:nvPicPr>
            <p:cNvPr id="10" name="Image 5" descr="preencoded.png">    </p:cNvPr>
            <p:cNvPicPr>
              <a:picLocks noChangeAspect="1"/>
            </p:cNvPicPr>
            <p:nvPr/>
          </p:nvPicPr>
          <p:blipFill>
            <a:blip r:embed="rId6"/>
            <a:stretch>
              <a:fillRect/>
            </a:stretch>
          </p:blipFill>
          <p:spPr>
            <a:xfrm>
              <a:off x="11839575" y="1009650"/>
              <a:ext cx="1409700" cy="1114425"/>
            </a:xfrm>
            <a:prstGeom prst="rect">
              <a:avLst/>
            </a:prstGeom>
          </p:spPr>
        </p:pic>
        <p:grpSp>
          <p:nvGrpSpPr>
            <p:cNvPr id="52559" name="Group"/>
            <p:cNvGrpSpPr/>
            <p:nvPr/>
          </p:nvGrpSpPr>
          <p:grpSpPr>
            <a:xfrm>
              <a:off x="10958513" y="2552700"/>
              <a:ext cx="3331845" cy="674370"/>
              <a:chOff x="10958513" y="2552700"/>
              <a:chExt cx="3331845" cy="674370"/>
            </a:xfrm>
          </p:grpSpPr>
          <p:sp>
            <p:nvSpPr>
              <p:cNvPr id="11" name="Text 3"/>
              <p:cNvSpPr/>
              <p:nvPr/>
            </p:nvSpPr>
            <p:spPr>
              <a:xfrm>
                <a:off x="10958513" y="2552700"/>
                <a:ext cx="3331845"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Dragon Taming</a:t>
                </a:r>
                <a:endParaRPr lang="en-US" sz="3600" dirty="0"/>
              </a:p>
            </p:txBody>
          </p:sp>
        </p:grpSp>
        <p:grpSp>
          <p:nvGrpSpPr>
            <p:cNvPr id="88199" name="Group"/>
            <p:cNvGrpSpPr/>
            <p:nvPr/>
          </p:nvGrpSpPr>
          <p:grpSpPr>
            <a:xfrm>
              <a:off x="9465945" y="3524250"/>
              <a:ext cx="6156960" cy="1478280"/>
              <a:chOff x="9465945" y="3524250"/>
              <a:chExt cx="6156960" cy="1478280"/>
            </a:xfrm>
          </p:grpSpPr>
          <p:sp>
            <p:nvSpPr>
              <p:cNvPr id="12" name="Text 4"/>
              <p:cNvSpPr/>
              <p:nvPr/>
            </p:nvSpPr>
            <p:spPr>
              <a:xfrm>
                <a:off x="9465945" y="352425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3" name="Image 6" descr="preencoded.png">    </p:cNvPr>
            <p:cNvPicPr>
              <a:picLocks noChangeAspect="1"/>
            </p:cNvPicPr>
            <p:nvPr/>
          </p:nvPicPr>
          <p:blipFill>
            <a:blip r:embed="rId7"/>
            <a:stretch>
              <a:fillRect/>
            </a:stretch>
          </p:blipFill>
          <p:spPr>
            <a:xfrm>
              <a:off x="9496425" y="5353050"/>
              <a:ext cx="6096000" cy="40957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57375" y="1076325"/>
            <a:ext cx="14573250" cy="8134350"/>
          </a:xfrm>
          <a:prstGeom prst="rect">
            <a:avLst/>
          </a:prstGeom>
        </p:spPr>
      </p:pic>
      <p:pic>
        <p:nvPicPr>
          <p:cNvPr id="3" name="Image 1" descr="preencoded.png">    </p:cNvPr>
          <p:cNvPicPr>
            <a:picLocks noChangeAspect="1"/>
          </p:cNvPicPr>
          <p:nvPr/>
        </p:nvPicPr>
        <p:blipFill>
          <a:blip r:embed="rId2"/>
          <a:stretch>
            <a:fillRect/>
          </a:stretch>
        </p:blipFill>
        <p:spPr>
          <a:xfrm>
            <a:off x="514350" y="9210675"/>
            <a:ext cx="10582275" cy="741863"/>
          </a:xfrm>
          <a:prstGeom prst="rect">
            <a:avLst/>
          </a:prstGeom>
        </p:spPr>
      </p:pic>
      <p:grpSp>
        <p:nvGrpSpPr>
          <p:cNvPr id="3117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1038225"/>
            <a:ext cx="4095750" cy="3333750"/>
          </a:xfrm>
          <a:prstGeom prst="rect">
            <a:avLst/>
          </a:prstGeom>
        </p:spPr>
      </p:pic>
      <p:grpSp>
        <p:nvGrpSpPr>
          <p:cNvPr id="24755" name="Group"/>
          <p:cNvGrpSpPr/>
          <p:nvPr/>
        </p:nvGrpSpPr>
        <p:grpSpPr>
          <a:xfrm>
            <a:off x="4381500" y="3171825"/>
            <a:ext cx="10321290" cy="3825240"/>
            <a:chOff x="4381500" y="3171825"/>
            <a:chExt cx="10321290" cy="3825240"/>
          </a:xfrm>
        </p:grpSpPr>
        <p:sp>
          <p:nvSpPr>
            <p:cNvPr id="7" name="Text 1"/>
            <p:cNvSpPr/>
            <p:nvPr/>
          </p:nvSpPr>
          <p:spPr>
            <a:xfrm>
              <a:off x="4381500" y="3171825"/>
              <a:ext cx="10292715" cy="324612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2"/>
            <p:cNvSpPr/>
            <p:nvPr/>
          </p:nvSpPr>
          <p:spPr>
            <a:xfrm>
              <a:off x="11572875" y="6486525"/>
              <a:ext cx="3129915"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00100" y="638175"/>
            <a:ext cx="8724900" cy="6486525"/>
          </a:xfrm>
          <a:prstGeom prst="rect">
            <a:avLst/>
          </a:prstGeom>
        </p:spPr>
      </p:pic>
      <p:pic>
        <p:nvPicPr>
          <p:cNvPr id="3" name="Image 1" descr="preencoded.png">    </p:cNvPr>
          <p:cNvPicPr>
            <a:picLocks noChangeAspect="1"/>
          </p:cNvPicPr>
          <p:nvPr/>
        </p:nvPicPr>
        <p:blipFill>
          <a:blip r:embed="rId2"/>
          <a:stretch>
            <a:fillRect/>
          </a:stretch>
        </p:blipFill>
        <p:spPr>
          <a:xfrm>
            <a:off x="9525000" y="5962650"/>
            <a:ext cx="8763000" cy="4324350"/>
          </a:xfrm>
          <a:prstGeom prst="rect">
            <a:avLst/>
          </a:prstGeom>
        </p:spPr>
      </p:pic>
      <p:grpSp>
        <p:nvGrpSpPr>
          <p:cNvPr id="1658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4829175" y="1085850"/>
            <a:ext cx="8629650" cy="8124825"/>
          </a:xfrm>
          <a:prstGeom prst="rect">
            <a:avLst/>
          </a:prstGeom>
        </p:spPr>
      </p:pic>
      <p:grpSp>
        <p:nvGrpSpPr>
          <p:cNvPr id="70125" name="Group"/>
          <p:cNvGrpSpPr/>
          <p:nvPr/>
        </p:nvGrpSpPr>
        <p:grpSpPr>
          <a:xfrm>
            <a:off x="1257300" y="1400175"/>
            <a:ext cx="3368040" cy="3192780"/>
            <a:chOff x="1257300" y="1400175"/>
            <a:chExt cx="3368040" cy="3192780"/>
          </a:xfrm>
        </p:grpSpPr>
        <p:sp>
          <p:nvSpPr>
            <p:cNvPr id="7" name="Text 1"/>
            <p:cNvSpPr/>
            <p:nvPr/>
          </p:nvSpPr>
          <p:spPr>
            <a:xfrm>
              <a:off x="1257300" y="1400175"/>
              <a:ext cx="3368040" cy="118872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Dragon Taming Technique</a:t>
              </a:r>
              <a:endParaRPr lang="en-US" sz="3600" dirty="0"/>
            </a:p>
          </p:txBody>
        </p:sp>
        <p:sp>
          <p:nvSpPr>
            <p:cNvPr id="8" name="Text 2"/>
            <p:cNvSpPr/>
            <p:nvPr/>
          </p:nvSpPr>
          <p:spPr>
            <a:xfrm>
              <a:off x="1257300" y="265747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87876" name="Group"/>
          <p:cNvGrpSpPr/>
          <p:nvPr/>
        </p:nvGrpSpPr>
        <p:grpSpPr>
          <a:xfrm>
            <a:off x="13763625" y="5857875"/>
            <a:ext cx="3368040" cy="3707130"/>
            <a:chOff x="13763625" y="5857875"/>
            <a:chExt cx="3368040" cy="3707130"/>
          </a:xfrm>
        </p:grpSpPr>
        <p:sp>
          <p:nvSpPr>
            <p:cNvPr id="9" name="Text 3"/>
            <p:cNvSpPr/>
            <p:nvPr/>
          </p:nvSpPr>
          <p:spPr>
            <a:xfrm>
              <a:off x="13763625" y="5857875"/>
              <a:ext cx="3368040" cy="17030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The Art of Unicorn Sighting</a:t>
              </a:r>
              <a:endParaRPr lang="en-US" sz="3600" dirty="0"/>
            </a:p>
          </p:txBody>
        </p:sp>
        <p:sp>
          <p:nvSpPr>
            <p:cNvPr id="10" name="Text 4"/>
            <p:cNvSpPr/>
            <p:nvPr/>
          </p:nvSpPr>
          <p:spPr>
            <a:xfrm>
              <a:off x="13763625" y="762952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7225" y="8353425"/>
            <a:ext cx="10582275" cy="1545450"/>
          </a:xfrm>
          <a:prstGeom prst="rect">
            <a:avLst/>
          </a:prstGeom>
        </p:spPr>
      </p:pic>
      <p:pic>
        <p:nvPicPr>
          <p:cNvPr id="3" name="Image 1" descr="preencoded.png">    </p:cNvPr>
          <p:cNvPicPr>
            <a:picLocks noChangeAspect="1"/>
          </p:cNvPicPr>
          <p:nvPr/>
        </p:nvPicPr>
        <p:blipFill>
          <a:blip r:embed="rId2"/>
          <a:stretch>
            <a:fillRect/>
          </a:stretch>
        </p:blipFill>
        <p:spPr>
          <a:xfrm>
            <a:off x="14763750" y="809625"/>
            <a:ext cx="2923344" cy="3171825"/>
          </a:xfrm>
          <a:prstGeom prst="rect">
            <a:avLst/>
          </a:prstGeom>
        </p:spPr>
      </p:pic>
      <p:sp>
        <p:nvSpPr>
          <p:cNvPr id="4" name="Text 0"/>
          <p:cNvSpPr/>
          <p:nvPr/>
        </p:nvSpPr>
        <p:spPr>
          <a:xfrm>
            <a:off x="1619250" y="561975"/>
            <a:ext cx="15059025" cy="1123950"/>
          </a:xfrm>
          <a:prstGeom prst="rect">
            <a:avLst/>
          </a:prstGeom>
          <a:noFill/>
          <a:ln/>
        </p:spPr>
        <p:txBody>
          <a:bodyPr wrap="square" lIns="0" tIns="0" rIns="0" bIns="0" rtlCol="0" anchor="t"/>
          <a:lstStyle/>
          <a:p>
            <a:pPr algn="ctr" indent="0" marL="0">
              <a:buNone/>
            </a:pPr>
            <a:r>
              <a:rPr lang="en-US" sz="6000" u="none" dirty="0">
                <a:solidFill>
                  <a:srgbClr val="272727"/>
                </a:solidFill>
                <a:latin typeface="Barrio" pitchFamily="34" charset="0"/>
                <a:ea typeface="Barrio" pitchFamily="34" charset="-122"/>
                <a:cs typeface="Barrio" pitchFamily="34" charset="-120"/>
              </a:rPr>
              <a:t>The Magic of Dragons: A Research</a:t>
            </a:r>
            <a:endParaRPr lang="en-US" sz="6000" dirty="0"/>
          </a:p>
        </p:txBody>
      </p:sp>
      <p:grpSp>
        <p:nvGrpSpPr>
          <p:cNvPr id="45192" name="Group"/>
          <p:cNvGrpSpPr/>
          <p:nvPr/>
        </p:nvGrpSpPr>
        <p:grpSpPr>
          <a:xfrm>
            <a:off x="1609725" y="3019425"/>
            <a:ext cx="6153150" cy="6153150"/>
            <a:chOff x="1609725" y="3019425"/>
            <a:chExt cx="6153150" cy="6153150"/>
          </a:xfrm>
        </p:grpSpPr>
        <p:sp>
          <p:nvSpPr>
            <p:cNvPr id="5" name="Shape 1"/>
            <p:cNvSpPr/>
            <p:nvPr/>
          </p:nvSpPr>
          <p:spPr>
            <a:xfrm>
              <a:off x="1609725" y="3019425"/>
              <a:ext cx="6153150" cy="6153150"/>
            </a:xfrm>
            <a:prstGeom prst="ellipse">
              <a:avLst/>
            </a:prstGeom>
            <a:solidFill>
              <a:srgbClr val="040404"/>
            </a:solidFill>
            <a:ln/>
          </p:spPr>
        </p:sp>
        <p:sp>
          <p:nvSpPr>
            <p:cNvPr id="6" name="Shape 2"/>
            <p:cNvSpPr/>
            <p:nvPr/>
          </p:nvSpPr>
          <p:spPr>
            <a:xfrm>
              <a:off x="2381250" y="4438650"/>
              <a:ext cx="4619625" cy="4619625"/>
            </a:xfrm>
            <a:prstGeom prst="ellipse">
              <a:avLst/>
            </a:prstGeom>
            <a:solidFill>
              <a:srgbClr val="BFF31F"/>
            </a:solidFill>
            <a:ln/>
          </p:spPr>
        </p:sp>
        <p:sp>
          <p:nvSpPr>
            <p:cNvPr id="7" name="Shape 3"/>
            <p:cNvSpPr/>
            <p:nvPr/>
          </p:nvSpPr>
          <p:spPr>
            <a:xfrm>
              <a:off x="3152775" y="5848350"/>
              <a:ext cx="3067050" cy="3067050"/>
            </a:xfrm>
            <a:prstGeom prst="ellipse">
              <a:avLst/>
            </a:prstGeom>
            <a:solidFill>
              <a:srgbClr val="F5D3F8"/>
            </a:solidFill>
            <a:ln/>
          </p:spPr>
        </p:sp>
        <p:sp>
          <p:nvSpPr>
            <p:cNvPr id="8" name="Text 4"/>
            <p:cNvSpPr/>
            <p:nvPr/>
          </p:nvSpPr>
          <p:spPr>
            <a:xfrm>
              <a:off x="4149090" y="3434715"/>
              <a:ext cx="1055370" cy="674370"/>
            </a:xfrm>
            <a:prstGeom prst="rect">
              <a:avLst/>
            </a:prstGeom>
            <a:noFill/>
            <a:ln/>
          </p:spPr>
          <p:txBody>
            <a:bodyPr wrap="square" lIns="0" tIns="0" rIns="0" bIns="0" rtlCol="0" anchor="ctr"/>
            <a:lstStyle/>
            <a:p>
              <a:pPr algn="ctr" indent="0" marL="0">
                <a:buNone/>
              </a:pPr>
              <a:r>
                <a:rPr lang="en-US" sz="3600" u="none" dirty="0">
                  <a:solidFill>
                    <a:srgbClr val="FFFFFF"/>
                  </a:solidFill>
                  <a:latin typeface="Barrio" pitchFamily="34" charset="0"/>
                  <a:ea typeface="Barrio" pitchFamily="34" charset="-122"/>
                  <a:cs typeface="Barrio" pitchFamily="34" charset="-120"/>
                </a:rPr>
                <a:t>6.7M</a:t>
              </a:r>
              <a:endParaRPr lang="en-US" sz="3600" dirty="0"/>
            </a:p>
          </p:txBody>
        </p:sp>
        <p:sp>
          <p:nvSpPr>
            <p:cNvPr id="9" name="Text 5"/>
            <p:cNvSpPr/>
            <p:nvPr/>
          </p:nvSpPr>
          <p:spPr>
            <a:xfrm>
              <a:off x="4158615" y="7044690"/>
              <a:ext cx="1055370" cy="674370"/>
            </a:xfrm>
            <a:prstGeom prst="rect">
              <a:avLst/>
            </a:prstGeom>
            <a:noFill/>
            <a:ln/>
          </p:spPr>
          <p:txBody>
            <a:bodyPr wrap="square" lIns="0" tIns="0" rIns="0" bIns="0" rtlCol="0" anchor="ctr"/>
            <a:lstStyle/>
            <a:p>
              <a:pPr algn="ctr" indent="0" marL="0">
                <a:buNone/>
              </a:pPr>
              <a:r>
                <a:rPr lang="en-US" sz="3600" u="none" dirty="0">
                  <a:solidFill>
                    <a:srgbClr val="040404"/>
                  </a:solidFill>
                  <a:latin typeface="Barrio" pitchFamily="34" charset="0"/>
                  <a:ea typeface="Barrio" pitchFamily="34" charset="-122"/>
                  <a:cs typeface="Barrio" pitchFamily="34" charset="-120"/>
                </a:rPr>
                <a:t>2.3M</a:t>
              </a:r>
              <a:endParaRPr lang="en-US" sz="3600" dirty="0"/>
            </a:p>
          </p:txBody>
        </p:sp>
        <p:sp>
          <p:nvSpPr>
            <p:cNvPr id="10" name="Text 6"/>
            <p:cNvSpPr/>
            <p:nvPr/>
          </p:nvSpPr>
          <p:spPr>
            <a:xfrm>
              <a:off x="4158615" y="4844415"/>
              <a:ext cx="1055370" cy="674370"/>
            </a:xfrm>
            <a:prstGeom prst="rect">
              <a:avLst/>
            </a:prstGeom>
            <a:noFill/>
            <a:ln/>
          </p:spPr>
          <p:txBody>
            <a:bodyPr wrap="square" lIns="0" tIns="0" rIns="0" bIns="0" rtlCol="0" anchor="ctr"/>
            <a:lstStyle/>
            <a:p>
              <a:pPr algn="ctr" indent="0" marL="0">
                <a:buNone/>
              </a:pPr>
              <a:r>
                <a:rPr lang="en-US" sz="3600" u="none" dirty="0">
                  <a:solidFill>
                    <a:srgbClr val="040404"/>
                  </a:solidFill>
                  <a:latin typeface="Barrio" pitchFamily="34" charset="0"/>
                  <a:ea typeface="Barrio" pitchFamily="34" charset="-122"/>
                  <a:cs typeface="Barrio" pitchFamily="34" charset="-120"/>
                </a:rPr>
                <a:t>4.4M</a:t>
              </a:r>
              <a:endParaRPr lang="en-US" sz="3600" dirty="0"/>
            </a:p>
          </p:txBody>
        </p:sp>
      </p:grpSp>
      <p:grpSp>
        <p:nvGrpSpPr>
          <p:cNvPr id="31156"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83264" name="Group"/>
          <p:cNvGrpSpPr/>
          <p:nvPr/>
        </p:nvGrpSpPr>
        <p:grpSpPr>
          <a:xfrm>
            <a:off x="9448800" y="2667000"/>
            <a:ext cx="857250" cy="895350"/>
            <a:chOff x="9448800" y="2667000"/>
            <a:chExt cx="857250" cy="895350"/>
          </a:xfrm>
        </p:grpSpPr>
        <p:pic>
          <p:nvPicPr>
            <p:cNvPr id="13" name="Image 3" descr="preencoded.png">    </p:cNvPr>
            <p:cNvPicPr>
              <a:picLocks noChangeAspect="1"/>
            </p:cNvPicPr>
            <p:nvPr/>
          </p:nvPicPr>
          <p:blipFill>
            <a:blip r:embed="rId4"/>
            <a:stretch>
              <a:fillRect/>
            </a:stretch>
          </p:blipFill>
          <p:spPr>
            <a:xfrm>
              <a:off x="9448800" y="2667000"/>
              <a:ext cx="857250" cy="895350"/>
            </a:xfrm>
            <a:prstGeom prst="rect">
              <a:avLst/>
            </a:prstGeom>
          </p:spPr>
        </p:pic>
        <p:grpSp>
          <p:nvGrpSpPr>
            <p:cNvPr id="48442" name="Group"/>
            <p:cNvGrpSpPr/>
            <p:nvPr/>
          </p:nvGrpSpPr>
          <p:grpSpPr>
            <a:xfrm>
              <a:off x="9477375" y="3762375"/>
              <a:ext cx="6404610" cy="1021080"/>
              <a:chOff x="9477375" y="3762375"/>
              <a:chExt cx="6404610" cy="1021080"/>
            </a:xfrm>
          </p:grpSpPr>
          <p:sp>
            <p:nvSpPr>
              <p:cNvPr id="14" name="Text 8"/>
              <p:cNvSpPr/>
              <p:nvPr/>
            </p:nvSpPr>
            <p:spPr>
              <a:xfrm>
                <a:off x="9477375" y="37623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91304" name="Group"/>
          <p:cNvGrpSpPr/>
          <p:nvPr/>
        </p:nvGrpSpPr>
        <p:grpSpPr>
          <a:xfrm>
            <a:off x="9448800" y="5181600"/>
            <a:ext cx="819150" cy="800100"/>
            <a:chOff x="9448800" y="5181600"/>
            <a:chExt cx="819150" cy="800100"/>
          </a:xfrm>
        </p:grpSpPr>
        <p:pic>
          <p:nvPicPr>
            <p:cNvPr id="15" name="Image 4" descr="preencoded.png">    </p:cNvPr>
            <p:cNvPicPr>
              <a:picLocks noChangeAspect="1"/>
            </p:cNvPicPr>
            <p:nvPr/>
          </p:nvPicPr>
          <p:blipFill>
            <a:blip r:embed="rId5"/>
            <a:stretch>
              <a:fillRect/>
            </a:stretch>
          </p:blipFill>
          <p:spPr>
            <a:xfrm>
              <a:off x="9448800" y="5181600"/>
              <a:ext cx="819150" cy="800100"/>
            </a:xfrm>
            <a:prstGeom prst="rect">
              <a:avLst/>
            </a:prstGeom>
          </p:spPr>
        </p:pic>
        <p:grpSp>
          <p:nvGrpSpPr>
            <p:cNvPr id="78040" name="Group"/>
            <p:cNvGrpSpPr/>
            <p:nvPr/>
          </p:nvGrpSpPr>
          <p:grpSpPr>
            <a:xfrm>
              <a:off x="9477375" y="6181725"/>
              <a:ext cx="6404610" cy="1021080"/>
              <a:chOff x="9477375" y="6181725"/>
              <a:chExt cx="6404610" cy="1021080"/>
            </a:xfrm>
          </p:grpSpPr>
          <p:sp>
            <p:nvSpPr>
              <p:cNvPr id="16" name="Text 9"/>
              <p:cNvSpPr/>
              <p:nvPr/>
            </p:nvSpPr>
            <p:spPr>
              <a:xfrm>
                <a:off x="9477375" y="61817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78597" name="Group"/>
          <p:cNvGrpSpPr/>
          <p:nvPr/>
        </p:nvGrpSpPr>
        <p:grpSpPr>
          <a:xfrm>
            <a:off x="9448800" y="7696200"/>
            <a:ext cx="971550" cy="857250"/>
            <a:chOff x="9448800" y="7696200"/>
            <a:chExt cx="971550" cy="857250"/>
          </a:xfrm>
        </p:grpSpPr>
        <p:pic>
          <p:nvPicPr>
            <p:cNvPr id="17" name="Image 5" descr="preencoded.png">    </p:cNvPr>
            <p:cNvPicPr>
              <a:picLocks noChangeAspect="1"/>
            </p:cNvPicPr>
            <p:nvPr/>
          </p:nvPicPr>
          <p:blipFill>
            <a:blip r:embed="rId6"/>
            <a:stretch>
              <a:fillRect/>
            </a:stretch>
          </p:blipFill>
          <p:spPr>
            <a:xfrm>
              <a:off x="9448800" y="7696200"/>
              <a:ext cx="971550" cy="857250"/>
            </a:xfrm>
            <a:prstGeom prst="rect">
              <a:avLst/>
            </a:prstGeom>
          </p:spPr>
        </p:pic>
        <p:grpSp>
          <p:nvGrpSpPr>
            <p:cNvPr id="75395" name="Group"/>
            <p:cNvGrpSpPr/>
            <p:nvPr/>
          </p:nvGrpSpPr>
          <p:grpSpPr>
            <a:xfrm>
              <a:off x="9477375" y="8753475"/>
              <a:ext cx="6404610" cy="1021080"/>
              <a:chOff x="9477375" y="8753475"/>
              <a:chExt cx="6404610" cy="1021080"/>
            </a:xfrm>
          </p:grpSpPr>
          <p:sp>
            <p:nvSpPr>
              <p:cNvPr id="18" name="Text 10"/>
              <p:cNvSpPr/>
              <p:nvPr/>
            </p:nvSpPr>
            <p:spPr>
              <a:xfrm>
                <a:off x="9477375" y="87534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00100" y="638175"/>
            <a:ext cx="8724900" cy="6486525"/>
          </a:xfrm>
          <a:prstGeom prst="rect">
            <a:avLst/>
          </a:prstGeom>
        </p:spPr>
      </p:pic>
      <p:pic>
        <p:nvPicPr>
          <p:cNvPr id="3" name="Image 1" descr="preencoded.png">    </p:cNvPr>
          <p:cNvPicPr>
            <a:picLocks noChangeAspect="1"/>
          </p:cNvPicPr>
          <p:nvPr/>
        </p:nvPicPr>
        <p:blipFill>
          <a:blip r:embed="rId2"/>
          <a:stretch>
            <a:fillRect/>
          </a:stretch>
        </p:blipFill>
        <p:spPr>
          <a:xfrm>
            <a:off x="9525000" y="5962650"/>
            <a:ext cx="8763000" cy="4324350"/>
          </a:xfrm>
          <a:prstGeom prst="rect">
            <a:avLst/>
          </a:prstGeom>
        </p:spPr>
      </p:pic>
      <p:grpSp>
        <p:nvGrpSpPr>
          <p:cNvPr id="3331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4657725" cy="112395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Pricing Plan</a:t>
            </a:r>
            <a:endParaRPr lang="en-US" sz="6000" dirty="0"/>
          </a:p>
        </p:txBody>
      </p:sp>
      <p:grpSp>
        <p:nvGrpSpPr>
          <p:cNvPr id="33709" name="Group"/>
          <p:cNvGrpSpPr/>
          <p:nvPr/>
        </p:nvGrpSpPr>
        <p:grpSpPr>
          <a:xfrm>
            <a:off x="1333500" y="1866900"/>
            <a:ext cx="15630525" cy="7419975"/>
            <a:chOff x="1333500" y="1866900"/>
            <a:chExt cx="15630525" cy="7419975"/>
          </a:xfrm>
        </p:grpSpPr>
        <p:sp>
          <p:nvSpPr>
            <p:cNvPr id="7" name="Shape 2"/>
            <p:cNvSpPr/>
            <p:nvPr/>
          </p:nvSpPr>
          <p:spPr>
            <a:xfrm>
              <a:off x="1333500" y="1866900"/>
              <a:ext cx="4829175" cy="7419975"/>
            </a:xfrm>
            <a:prstGeom prst="roundRect">
              <a:avLst>
                <a:gd name="adj" fmla="val 1195"/>
              </a:avLst>
            </a:prstGeom>
            <a:noFill/>
            <a:ln w="9525">
              <a:solidFill>
                <a:srgbClr val="040404"/>
              </a:solidFill>
              <a:prstDash val="solid"/>
            </a:ln>
          </p:spPr>
        </p:sp>
        <p:pic>
          <p:nvPicPr>
            <p:cNvPr id="8" name="Image 3" descr="preencoded.png">    </p:cNvPr>
            <p:cNvPicPr>
              <a:picLocks noChangeAspect="1"/>
            </p:cNvPicPr>
            <p:nvPr/>
          </p:nvPicPr>
          <p:blipFill>
            <a:blip r:embed="rId4"/>
            <a:stretch>
              <a:fillRect/>
            </a:stretch>
          </p:blipFill>
          <p:spPr>
            <a:xfrm>
              <a:off x="3309937" y="2181223"/>
              <a:ext cx="876300" cy="1114429"/>
            </a:xfrm>
            <a:prstGeom prst="rect">
              <a:avLst/>
            </a:prstGeom>
          </p:spPr>
        </p:pic>
        <p:sp>
          <p:nvSpPr>
            <p:cNvPr id="9" name="Shape 3"/>
            <p:cNvSpPr/>
            <p:nvPr/>
          </p:nvSpPr>
          <p:spPr>
            <a:xfrm>
              <a:off x="6734175" y="1866900"/>
              <a:ext cx="4829175" cy="7419975"/>
            </a:xfrm>
            <a:prstGeom prst="roundRect">
              <a:avLst>
                <a:gd name="adj" fmla="val 1195"/>
              </a:avLst>
            </a:prstGeom>
            <a:noFill/>
            <a:ln w="9525">
              <a:solidFill>
                <a:srgbClr val="040404"/>
              </a:solidFill>
              <a:prstDash val="solid"/>
            </a:ln>
          </p:spPr>
        </p:sp>
        <p:pic>
          <p:nvPicPr>
            <p:cNvPr id="10" name="Image 4" descr="preencoded.png">    </p:cNvPr>
            <p:cNvPicPr>
              <a:picLocks noChangeAspect="1"/>
            </p:cNvPicPr>
            <p:nvPr/>
          </p:nvPicPr>
          <p:blipFill>
            <a:blip r:embed="rId5"/>
            <a:stretch>
              <a:fillRect/>
            </a:stretch>
          </p:blipFill>
          <p:spPr>
            <a:xfrm>
              <a:off x="8591550" y="2181225"/>
              <a:ext cx="1114425" cy="1114425"/>
            </a:xfrm>
            <a:prstGeom prst="rect">
              <a:avLst/>
            </a:prstGeom>
          </p:spPr>
        </p:pic>
        <p:sp>
          <p:nvSpPr>
            <p:cNvPr id="11" name="Shape 4"/>
            <p:cNvSpPr/>
            <p:nvPr/>
          </p:nvSpPr>
          <p:spPr>
            <a:xfrm>
              <a:off x="12134850" y="1866900"/>
              <a:ext cx="4829175" cy="7419975"/>
            </a:xfrm>
            <a:prstGeom prst="roundRect">
              <a:avLst>
                <a:gd name="adj" fmla="val 1195"/>
              </a:avLst>
            </a:prstGeom>
            <a:noFill/>
            <a:ln w="9525">
              <a:solidFill>
                <a:srgbClr val="040404"/>
              </a:solidFill>
              <a:prstDash val="solid"/>
            </a:ln>
          </p:spPr>
        </p:sp>
        <p:pic>
          <p:nvPicPr>
            <p:cNvPr id="12" name="Image 5" descr="preencoded.png">    </p:cNvPr>
            <p:cNvPicPr>
              <a:picLocks noChangeAspect="1"/>
            </p:cNvPicPr>
            <p:nvPr/>
          </p:nvPicPr>
          <p:blipFill>
            <a:blip r:embed="rId6"/>
            <a:stretch>
              <a:fillRect/>
            </a:stretch>
          </p:blipFill>
          <p:spPr>
            <a:xfrm>
              <a:off x="14049375" y="2181225"/>
              <a:ext cx="1000125" cy="1114425"/>
            </a:xfrm>
            <a:prstGeom prst="rect">
              <a:avLst/>
            </a:prstGeom>
          </p:spPr>
        </p:pic>
        <p:sp>
          <p:nvSpPr>
            <p:cNvPr id="13" name="Text 5"/>
            <p:cNvSpPr/>
            <p:nvPr/>
          </p:nvSpPr>
          <p:spPr>
            <a:xfrm>
              <a:off x="3144203" y="3495675"/>
              <a:ext cx="1207770" cy="674370"/>
            </a:xfrm>
            <a:prstGeom prst="rect">
              <a:avLst/>
            </a:prstGeom>
            <a:noFill/>
            <a:ln/>
          </p:spPr>
          <p:txBody>
            <a:bodyPr wrap="square" lIns="0" tIns="0" rIns="0" bIns="0" rtlCol="0" anchor="t"/>
            <a:lstStyle/>
            <a:p>
              <a:pPr algn="ctr" indent="0" marL="0">
                <a:buNone/>
              </a:pPr>
              <a:r>
                <a:rPr lang="en-US" sz="3600" u="none" dirty="0">
                  <a:solidFill>
                    <a:srgbClr val="040404"/>
                  </a:solidFill>
                  <a:latin typeface="Barrio" pitchFamily="34" charset="0"/>
                  <a:ea typeface="Barrio" pitchFamily="34" charset="-122"/>
                  <a:cs typeface="Barrio" pitchFamily="34" charset="-120"/>
                </a:rPr>
                <a:t>Basic</a:t>
              </a:r>
              <a:endParaRPr lang="en-US" sz="3600" dirty="0"/>
            </a:p>
          </p:txBody>
        </p:sp>
        <p:sp>
          <p:nvSpPr>
            <p:cNvPr id="14" name="Text 6"/>
            <p:cNvSpPr/>
            <p:nvPr/>
          </p:nvSpPr>
          <p:spPr>
            <a:xfrm>
              <a:off x="1676400" y="42386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5" name="Text 7"/>
            <p:cNvSpPr/>
            <p:nvPr/>
          </p:nvSpPr>
          <p:spPr>
            <a:xfrm>
              <a:off x="2501265" y="8429625"/>
              <a:ext cx="2493645"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$10/month</a:t>
              </a:r>
              <a:endParaRPr lang="en-US" sz="3600" dirty="0"/>
            </a:p>
          </p:txBody>
        </p:sp>
        <p:sp>
          <p:nvSpPr>
            <p:cNvPr id="16" name="Text 8"/>
            <p:cNvSpPr/>
            <p:nvPr/>
          </p:nvSpPr>
          <p:spPr>
            <a:xfrm>
              <a:off x="8516303" y="3495675"/>
              <a:ext cx="1264920" cy="674370"/>
            </a:xfrm>
            <a:prstGeom prst="rect">
              <a:avLst/>
            </a:prstGeom>
            <a:noFill/>
            <a:ln/>
          </p:spPr>
          <p:txBody>
            <a:bodyPr wrap="square" lIns="0" tIns="0" rIns="0" bIns="0" rtlCol="0" anchor="t"/>
            <a:lstStyle/>
            <a:p>
              <a:pPr algn="ctr" indent="0" marL="0">
                <a:buNone/>
              </a:pPr>
              <a:r>
                <a:rPr lang="en-US" sz="3600" u="none" dirty="0">
                  <a:solidFill>
                    <a:srgbClr val="040404"/>
                  </a:solidFill>
                  <a:latin typeface="Barrio" pitchFamily="34" charset="0"/>
                  <a:ea typeface="Barrio" pitchFamily="34" charset="-122"/>
                  <a:cs typeface="Barrio" pitchFamily="34" charset="-120"/>
                </a:rPr>
                <a:t>Elite</a:t>
              </a:r>
              <a:endParaRPr lang="en-US" sz="3600" dirty="0"/>
            </a:p>
          </p:txBody>
        </p:sp>
        <p:sp>
          <p:nvSpPr>
            <p:cNvPr id="17" name="Text 9"/>
            <p:cNvSpPr/>
            <p:nvPr/>
          </p:nvSpPr>
          <p:spPr>
            <a:xfrm>
              <a:off x="7077075" y="42386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8" name="Text 10"/>
            <p:cNvSpPr/>
            <p:nvPr/>
          </p:nvSpPr>
          <p:spPr>
            <a:xfrm>
              <a:off x="7901940" y="8429625"/>
              <a:ext cx="2493645"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$50/month</a:t>
              </a:r>
              <a:endParaRPr lang="en-US" sz="3600" dirty="0"/>
            </a:p>
          </p:txBody>
        </p:sp>
        <p:sp>
          <p:nvSpPr>
            <p:cNvPr id="19" name="Text 11"/>
            <p:cNvSpPr/>
            <p:nvPr/>
          </p:nvSpPr>
          <p:spPr>
            <a:xfrm>
              <a:off x="13321665" y="3495675"/>
              <a:ext cx="2455545" cy="674370"/>
            </a:xfrm>
            <a:prstGeom prst="rect">
              <a:avLst/>
            </a:prstGeom>
            <a:noFill/>
            <a:ln/>
          </p:spPr>
          <p:txBody>
            <a:bodyPr wrap="square" lIns="0" tIns="0" rIns="0" bIns="0" rtlCol="0" anchor="t"/>
            <a:lstStyle/>
            <a:p>
              <a:pPr algn="ctr" indent="0" marL="0">
                <a:buNone/>
              </a:pPr>
              <a:r>
                <a:rPr lang="en-US" sz="3600" u="none" dirty="0">
                  <a:solidFill>
                    <a:srgbClr val="040404"/>
                  </a:solidFill>
                  <a:latin typeface="Barrio" pitchFamily="34" charset="0"/>
                  <a:ea typeface="Barrio" pitchFamily="34" charset="-122"/>
                  <a:cs typeface="Barrio" pitchFamily="34" charset="-120"/>
                </a:rPr>
                <a:t>Legendary</a:t>
              </a:r>
              <a:endParaRPr lang="en-US" sz="3600" dirty="0"/>
            </a:p>
          </p:txBody>
        </p:sp>
        <p:sp>
          <p:nvSpPr>
            <p:cNvPr id="20" name="Text 12"/>
            <p:cNvSpPr/>
            <p:nvPr/>
          </p:nvSpPr>
          <p:spPr>
            <a:xfrm>
              <a:off x="12477750" y="42386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1" name="Text 13"/>
            <p:cNvSpPr/>
            <p:nvPr/>
          </p:nvSpPr>
          <p:spPr>
            <a:xfrm>
              <a:off x="13188315" y="8429625"/>
              <a:ext cx="2722245"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8763000" y="638175"/>
            <a:ext cx="8724900" cy="6486525"/>
          </a:xfrm>
          <a:prstGeom prst="rect">
            <a:avLst/>
          </a:prstGeom>
        </p:spPr>
      </p:pic>
      <p:pic>
        <p:nvPicPr>
          <p:cNvPr id="3" name="Image 1" descr="preencoded.png">    </p:cNvPr>
          <p:cNvPicPr>
            <a:picLocks noChangeAspect="1"/>
          </p:cNvPicPr>
          <p:nvPr/>
        </p:nvPicPr>
        <p:blipFill>
          <a:blip r:embed="rId2"/>
          <a:stretch>
            <a:fillRect/>
          </a:stretch>
        </p:blipFill>
        <p:spPr>
          <a:xfrm>
            <a:off x="0" y="5962650"/>
            <a:ext cx="8763000" cy="4324350"/>
          </a:xfrm>
          <a:prstGeom prst="rect">
            <a:avLst/>
          </a:prstGeom>
        </p:spPr>
      </p:pic>
      <p:grpSp>
        <p:nvGrpSpPr>
          <p:cNvPr id="6044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86098" name="Group"/>
          <p:cNvGrpSpPr/>
          <p:nvPr/>
        </p:nvGrpSpPr>
        <p:grpSpPr>
          <a:xfrm>
            <a:off x="2495548" y="873137"/>
            <a:ext cx="13355957" cy="8649006"/>
            <a:chOff x="2495548" y="873137"/>
            <a:chExt cx="13355957" cy="8649006"/>
          </a:xfrm>
        </p:grpSpPr>
        <p:pic>
          <p:nvPicPr>
            <p:cNvPr id="6" name="Image 3" descr="preencoded.png">    </p:cNvPr>
            <p:cNvPicPr>
              <a:picLocks noChangeAspect="1"/>
            </p:cNvPicPr>
            <p:nvPr/>
          </p:nvPicPr>
          <p:blipFill>
            <a:blip r:embed="rId4"/>
            <a:stretch>
              <a:fillRect/>
            </a:stretch>
          </p:blipFill>
          <p:spPr>
            <a:xfrm>
              <a:off x="9029700" y="1209666"/>
              <a:ext cx="3914775" cy="3924309"/>
            </a:xfrm>
            <a:prstGeom prst="rect">
              <a:avLst/>
            </a:prstGeom>
          </p:spPr>
        </p:pic>
        <p:pic>
          <p:nvPicPr>
            <p:cNvPr id="7" name="Image 4" descr="preencoded.png">    </p:cNvPr>
            <p:cNvPicPr>
              <a:picLocks noChangeAspect="1"/>
            </p:cNvPicPr>
            <p:nvPr/>
          </p:nvPicPr>
          <p:blipFill>
            <a:blip r:embed="rId5"/>
            <a:stretch>
              <a:fillRect/>
            </a:stretch>
          </p:blipFill>
          <p:spPr>
            <a:xfrm>
              <a:off x="51054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5143500"/>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9029700" y="5143500"/>
              <a:ext cx="3914775" cy="3924309"/>
            </a:xfrm>
            <a:prstGeom prst="rect">
              <a:avLst/>
            </a:prstGeom>
          </p:spPr>
        </p:pic>
        <p:sp>
          <p:nvSpPr>
            <p:cNvPr id="10" name="Shape 1"/>
            <p:cNvSpPr/>
            <p:nvPr/>
          </p:nvSpPr>
          <p:spPr>
            <a:xfrm rot="5396226">
              <a:off x="4686297" y="5148263"/>
              <a:ext cx="8677280" cy="0"/>
            </a:xfrm>
            <a:prstGeom prst="line">
              <a:avLst/>
            </a:prstGeom>
            <a:noFill/>
            <a:ln w="9525">
              <a:solidFill>
                <a:srgbClr val="000000"/>
              </a:solidFill>
              <a:prstDash val="solid"/>
            </a:ln>
          </p:spPr>
        </p:sp>
        <p:sp>
          <p:nvSpPr>
            <p:cNvPr id="11" name="Shape 2"/>
            <p:cNvSpPr/>
            <p:nvPr/>
          </p:nvSpPr>
          <p:spPr>
            <a:xfrm rot="2509">
              <a:off x="2495548" y="5138738"/>
              <a:ext cx="13049253" cy="0"/>
            </a:xfrm>
            <a:prstGeom prst="line">
              <a:avLst/>
            </a:prstGeom>
            <a:noFill/>
            <a:ln w="9525">
              <a:solidFill>
                <a:srgbClr val="000000"/>
              </a:solidFill>
              <a:prstDash val="solid"/>
            </a:ln>
          </p:spPr>
        </p:sp>
        <p:pic>
          <p:nvPicPr>
            <p:cNvPr id="12" name="Image 7" descr="preencoded.png">    </p:cNvPr>
            <p:cNvPicPr>
              <a:picLocks noChangeAspect="1"/>
            </p:cNvPicPr>
            <p:nvPr/>
          </p:nvPicPr>
          <p:blipFill>
            <a:blip r:embed="rId8"/>
            <a:stretch>
              <a:fillRect/>
            </a:stretch>
          </p:blipFill>
          <p:spPr>
            <a:xfrm>
              <a:off x="2559058" y="873137"/>
              <a:ext cx="1092180" cy="1092182"/>
            </a:xfrm>
            <a:prstGeom prst="rect">
              <a:avLst/>
            </a:prstGeom>
          </p:spPr>
        </p:pic>
        <p:pic>
          <p:nvPicPr>
            <p:cNvPr id="13" name="Image 8" descr="preencoded.png">    </p:cNvPr>
            <p:cNvPicPr>
              <a:picLocks noChangeAspect="1"/>
            </p:cNvPicPr>
            <p:nvPr/>
          </p:nvPicPr>
          <p:blipFill>
            <a:blip r:embed="rId9"/>
            <a:stretch>
              <a:fillRect/>
            </a:stretch>
          </p:blipFill>
          <p:spPr>
            <a:xfrm>
              <a:off x="2571731" y="6099572"/>
              <a:ext cx="1139446" cy="1139446"/>
            </a:xfrm>
            <a:prstGeom prst="rect">
              <a:avLst/>
            </a:prstGeom>
          </p:spPr>
        </p:pic>
        <p:pic>
          <p:nvPicPr>
            <p:cNvPr id="14" name="Image 9" descr="preencoded.png">    </p:cNvPr>
            <p:cNvPicPr>
              <a:picLocks noChangeAspect="1"/>
            </p:cNvPicPr>
            <p:nvPr/>
          </p:nvPicPr>
          <p:blipFill>
            <a:blip r:embed="rId10"/>
            <a:stretch>
              <a:fillRect/>
            </a:stretch>
          </p:blipFill>
          <p:spPr>
            <a:xfrm>
              <a:off x="12506325" y="962025"/>
              <a:ext cx="894080" cy="892810"/>
            </a:xfrm>
            <a:prstGeom prst="rect">
              <a:avLst/>
            </a:prstGeom>
          </p:spPr>
        </p:pic>
        <p:pic>
          <p:nvPicPr>
            <p:cNvPr id="15" name="Image 10" descr="preencoded.png">    </p:cNvPr>
            <p:cNvPicPr>
              <a:picLocks noChangeAspect="1"/>
            </p:cNvPicPr>
            <p:nvPr/>
          </p:nvPicPr>
          <p:blipFill>
            <a:blip r:embed="rId11"/>
            <a:stretch>
              <a:fillRect/>
            </a:stretch>
          </p:blipFill>
          <p:spPr>
            <a:xfrm>
              <a:off x="12430126" y="6095997"/>
              <a:ext cx="1117600" cy="1219200"/>
            </a:xfrm>
            <a:prstGeom prst="rect">
              <a:avLst/>
            </a:prstGeom>
          </p:spPr>
        </p:pic>
        <p:sp>
          <p:nvSpPr>
            <p:cNvPr id="16" name="Text 3"/>
            <p:cNvSpPr/>
            <p:nvPr/>
          </p:nvSpPr>
          <p:spPr>
            <a:xfrm>
              <a:off x="7496175" y="3076575"/>
              <a:ext cx="1131570" cy="1798320"/>
            </a:xfrm>
            <a:prstGeom prst="rect">
              <a:avLst/>
            </a:prstGeom>
            <a:noFill/>
            <a:ln/>
          </p:spPr>
          <p:txBody>
            <a:bodyPr wrap="square" lIns="0" tIns="0" rIns="0" bIns="0" rtlCol="0" anchor="t"/>
            <a:lstStyle/>
            <a:p>
              <a:pPr algn="l" indent="0" marL="0">
                <a:buNone/>
              </a:pPr>
              <a:r>
                <a:rPr lang="en-US" sz="9600" u="none" dirty="0">
                  <a:solidFill>
                    <a:srgbClr val="0E0E0E"/>
                  </a:solidFill>
                  <a:latin typeface="Barrio" pitchFamily="34" charset="0"/>
                  <a:ea typeface="Barrio" pitchFamily="34" charset="-122"/>
                  <a:cs typeface="Barrio" pitchFamily="34" charset="-120"/>
                </a:rPr>
                <a:t>S</a:t>
              </a:r>
              <a:endParaRPr lang="en-US" sz="9600" dirty="0"/>
            </a:p>
          </p:txBody>
        </p:sp>
        <p:sp>
          <p:nvSpPr>
            <p:cNvPr id="17" name="Text 4"/>
            <p:cNvSpPr/>
            <p:nvPr/>
          </p:nvSpPr>
          <p:spPr>
            <a:xfrm>
              <a:off x="9496425" y="3076575"/>
              <a:ext cx="1255395" cy="1798320"/>
            </a:xfrm>
            <a:prstGeom prst="rect">
              <a:avLst/>
            </a:prstGeom>
            <a:noFill/>
            <a:ln/>
          </p:spPr>
          <p:txBody>
            <a:bodyPr wrap="square" lIns="0" tIns="0" rIns="0" bIns="0" rtlCol="0" anchor="t"/>
            <a:lstStyle/>
            <a:p>
              <a:pPr algn="l" indent="0" marL="0">
                <a:buNone/>
              </a:pPr>
              <a:r>
                <a:rPr lang="en-US" sz="9600" u="none" dirty="0">
                  <a:solidFill>
                    <a:srgbClr val="FFFFFF"/>
                  </a:solidFill>
                  <a:latin typeface="Barrio" pitchFamily="34" charset="0"/>
                  <a:ea typeface="Barrio" pitchFamily="34" charset="-122"/>
                  <a:cs typeface="Barrio" pitchFamily="34" charset="-120"/>
                </a:rPr>
                <a:t>W</a:t>
              </a:r>
              <a:endParaRPr lang="en-US" sz="9600" dirty="0"/>
            </a:p>
          </p:txBody>
        </p:sp>
        <p:sp>
          <p:nvSpPr>
            <p:cNvPr id="18" name="Text 5"/>
            <p:cNvSpPr/>
            <p:nvPr/>
          </p:nvSpPr>
          <p:spPr>
            <a:xfrm>
              <a:off x="7391400" y="5638800"/>
              <a:ext cx="1093470" cy="1798320"/>
            </a:xfrm>
            <a:prstGeom prst="rect">
              <a:avLst/>
            </a:prstGeom>
            <a:noFill/>
            <a:ln/>
          </p:spPr>
          <p:txBody>
            <a:bodyPr wrap="square" lIns="0" tIns="0" rIns="0" bIns="0" rtlCol="0" anchor="t"/>
            <a:lstStyle/>
            <a:p>
              <a:pPr algn="l" indent="0" marL="0">
                <a:buNone/>
              </a:pPr>
              <a:r>
                <a:rPr lang="en-US" sz="9600" u="none" dirty="0">
                  <a:solidFill>
                    <a:srgbClr val="FFFFFF"/>
                  </a:solidFill>
                  <a:latin typeface="Barrio" pitchFamily="34" charset="0"/>
                  <a:ea typeface="Barrio" pitchFamily="34" charset="-122"/>
                  <a:cs typeface="Barrio" pitchFamily="34" charset="-120"/>
                </a:rPr>
                <a:t>O</a:t>
              </a:r>
              <a:endParaRPr lang="en-US" sz="9600" dirty="0"/>
            </a:p>
          </p:txBody>
        </p:sp>
        <p:sp>
          <p:nvSpPr>
            <p:cNvPr id="19" name="Text 6"/>
            <p:cNvSpPr/>
            <p:nvPr/>
          </p:nvSpPr>
          <p:spPr>
            <a:xfrm>
              <a:off x="9686925" y="5638800"/>
              <a:ext cx="1093470" cy="1798320"/>
            </a:xfrm>
            <a:prstGeom prst="rect">
              <a:avLst/>
            </a:prstGeom>
            <a:noFill/>
            <a:ln/>
          </p:spPr>
          <p:txBody>
            <a:bodyPr wrap="square" lIns="0" tIns="0" rIns="0" bIns="0" rtlCol="0" anchor="t"/>
            <a:lstStyle/>
            <a:p>
              <a:pPr algn="l" indent="0" marL="0">
                <a:buNone/>
              </a:pPr>
              <a:r>
                <a:rPr lang="en-US" sz="9600" u="none" dirty="0">
                  <a:solidFill>
                    <a:srgbClr val="0E0E0E"/>
                  </a:solidFill>
                  <a:latin typeface="Barrio" pitchFamily="34" charset="0"/>
                  <a:ea typeface="Barrio" pitchFamily="34" charset="-122"/>
                  <a:cs typeface="Barrio" pitchFamily="34" charset="-120"/>
                </a:rPr>
                <a:t>T</a:t>
              </a:r>
              <a:endParaRPr lang="en-US" sz="9600" dirty="0"/>
            </a:p>
          </p:txBody>
        </p:sp>
        <p:sp>
          <p:nvSpPr>
            <p:cNvPr id="20" name="Text 7"/>
            <p:cNvSpPr/>
            <p:nvPr/>
          </p:nvSpPr>
          <p:spPr>
            <a:xfrm>
              <a:off x="2495550" y="2671763"/>
              <a:ext cx="3497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Strengths</a:t>
              </a:r>
              <a:endParaRPr lang="en-US" sz="2700" dirty="0"/>
            </a:p>
          </p:txBody>
        </p:sp>
        <p:sp>
          <p:nvSpPr>
            <p:cNvPr id="21" name="Text 8"/>
            <p:cNvSpPr/>
            <p:nvPr/>
          </p:nvSpPr>
          <p:spPr>
            <a:xfrm>
              <a:off x="2495550" y="321468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2" name="Text 9"/>
            <p:cNvSpPr/>
            <p:nvPr/>
          </p:nvSpPr>
          <p:spPr>
            <a:xfrm>
              <a:off x="2495550" y="7958138"/>
              <a:ext cx="3497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Opportunities</a:t>
              </a:r>
              <a:endParaRPr lang="en-US" sz="2700" dirty="0"/>
            </a:p>
          </p:txBody>
        </p:sp>
        <p:sp>
          <p:nvSpPr>
            <p:cNvPr id="23" name="Text 10"/>
            <p:cNvSpPr/>
            <p:nvPr/>
          </p:nvSpPr>
          <p:spPr>
            <a:xfrm>
              <a:off x="2495550" y="850106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11"/>
            <p:cNvSpPr/>
            <p:nvPr/>
          </p:nvSpPr>
          <p:spPr>
            <a:xfrm>
              <a:off x="12353925" y="2671763"/>
              <a:ext cx="3497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Weaknesses</a:t>
              </a:r>
              <a:endParaRPr lang="en-US" sz="2700" dirty="0"/>
            </a:p>
          </p:txBody>
        </p:sp>
        <p:sp>
          <p:nvSpPr>
            <p:cNvPr id="25" name="Text 12"/>
            <p:cNvSpPr/>
            <p:nvPr/>
          </p:nvSpPr>
          <p:spPr>
            <a:xfrm>
              <a:off x="12353925" y="321468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3"/>
            <p:cNvSpPr/>
            <p:nvPr/>
          </p:nvSpPr>
          <p:spPr>
            <a:xfrm>
              <a:off x="12353925" y="7958138"/>
              <a:ext cx="3497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Threats</a:t>
              </a:r>
              <a:endParaRPr lang="en-US" sz="2700" dirty="0"/>
            </a:p>
          </p:txBody>
        </p:sp>
        <p:sp>
          <p:nvSpPr>
            <p:cNvPr id="27" name="Text 14"/>
            <p:cNvSpPr/>
            <p:nvPr/>
          </p:nvSpPr>
          <p:spPr>
            <a:xfrm>
              <a:off x="12353925" y="850106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7225" y="8353425"/>
            <a:ext cx="10582275" cy="1545450"/>
          </a:xfrm>
          <a:prstGeom prst="rect">
            <a:avLst/>
          </a:prstGeom>
        </p:spPr>
      </p:pic>
      <p:pic>
        <p:nvPicPr>
          <p:cNvPr id="3" name="Image 1" descr="preencoded.png">    </p:cNvPr>
          <p:cNvPicPr>
            <a:picLocks noChangeAspect="1"/>
          </p:cNvPicPr>
          <p:nvPr/>
        </p:nvPicPr>
        <p:blipFill>
          <a:blip r:embed="rId2"/>
          <a:stretch>
            <a:fillRect/>
          </a:stretch>
        </p:blipFill>
        <p:spPr>
          <a:xfrm>
            <a:off x="14763750" y="809625"/>
            <a:ext cx="2923344" cy="3171825"/>
          </a:xfrm>
          <a:prstGeom prst="rect">
            <a:avLst/>
          </a:prstGeom>
        </p:spPr>
      </p:pic>
      <p:grpSp>
        <p:nvGrpSpPr>
          <p:cNvPr id="2219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9505950" y="1076325"/>
            <a:ext cx="6715125" cy="8143875"/>
          </a:xfrm>
          <a:prstGeom prst="rect">
            <a:avLst/>
          </a:prstGeom>
        </p:spPr>
      </p:pic>
      <p:sp>
        <p:nvSpPr>
          <p:cNvPr id="7" name="Text 1"/>
          <p:cNvSpPr/>
          <p:nvPr/>
        </p:nvSpPr>
        <p:spPr>
          <a:xfrm>
            <a:off x="1743075" y="1143000"/>
            <a:ext cx="7915275" cy="1123950"/>
          </a:xfrm>
          <a:prstGeom prst="rect">
            <a:avLst/>
          </a:prstGeom>
          <a:noFill/>
          <a:ln/>
        </p:spPr>
        <p:txBody>
          <a:bodyPr wrap="square" lIns="0" tIns="0" rIns="0" bIns="0" rtlCol="0" anchor="t"/>
          <a:lstStyle/>
          <a:p>
            <a:pPr algn="l" indent="0" marL="0">
              <a:buNone/>
            </a:pPr>
            <a:r>
              <a:rPr lang="en-US" sz="6000" u="none" dirty="0">
                <a:solidFill>
                  <a:srgbClr val="0E0E0E"/>
                </a:solidFill>
                <a:latin typeface="Barrio" pitchFamily="34" charset="0"/>
                <a:ea typeface="Barrio" pitchFamily="34" charset="-122"/>
                <a:cs typeface="Barrio" pitchFamily="34" charset="-120"/>
              </a:rPr>
              <a:t>Some Data</a:t>
            </a:r>
            <a:endParaRPr lang="en-US" sz="6000" dirty="0"/>
          </a:p>
        </p:txBody>
      </p:sp>
      <p:grpSp>
        <p:nvGrpSpPr>
          <p:cNvPr id="19551" name="Group"/>
          <p:cNvGrpSpPr/>
          <p:nvPr/>
        </p:nvGrpSpPr>
        <p:grpSpPr>
          <a:xfrm>
            <a:off x="1743075" y="3867150"/>
            <a:ext cx="1581150" cy="1123950"/>
            <a:chOff x="1743075" y="3867150"/>
            <a:chExt cx="1581150" cy="1123950"/>
          </a:xfrm>
        </p:grpSpPr>
        <p:sp>
          <p:nvSpPr>
            <p:cNvPr id="8" name="Text 2"/>
            <p:cNvSpPr/>
            <p:nvPr/>
          </p:nvSpPr>
          <p:spPr>
            <a:xfrm>
              <a:off x="1743075" y="3867150"/>
              <a:ext cx="1581150" cy="112395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75%</a:t>
              </a:r>
              <a:endParaRPr lang="en-US" sz="6000" dirty="0"/>
            </a:p>
          </p:txBody>
        </p:sp>
      </p:grpSp>
      <p:grpSp>
        <p:nvGrpSpPr>
          <p:cNvPr id="82994" name="Group"/>
          <p:cNvGrpSpPr/>
          <p:nvPr/>
        </p:nvGrpSpPr>
        <p:grpSpPr>
          <a:xfrm>
            <a:off x="3209925" y="3771900"/>
            <a:ext cx="5031105" cy="1154430"/>
            <a:chOff x="3209925" y="3771900"/>
            <a:chExt cx="5031105" cy="1154430"/>
          </a:xfrm>
        </p:grpSpPr>
        <p:sp>
          <p:nvSpPr>
            <p:cNvPr id="9" name="Text 3"/>
            <p:cNvSpPr/>
            <p:nvPr/>
          </p:nvSpPr>
          <p:spPr>
            <a:xfrm>
              <a:off x="3209925" y="3771900"/>
              <a:ext cx="503110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Enchanted Creatures</a:t>
              </a:r>
              <a:endParaRPr lang="en-US" sz="2700" dirty="0"/>
            </a:p>
          </p:txBody>
        </p:sp>
        <p:sp>
          <p:nvSpPr>
            <p:cNvPr id="10" name="Text 4"/>
            <p:cNvSpPr/>
            <p:nvPr/>
          </p:nvSpPr>
          <p:spPr>
            <a:xfrm>
              <a:off x="3209925" y="4362450"/>
              <a:ext cx="50234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28268" name="Group"/>
          <p:cNvGrpSpPr/>
          <p:nvPr/>
        </p:nvGrpSpPr>
        <p:grpSpPr>
          <a:xfrm>
            <a:off x="1743075" y="5372100"/>
            <a:ext cx="1581150" cy="1123950"/>
            <a:chOff x="1743075" y="5372100"/>
            <a:chExt cx="1581150" cy="1123950"/>
          </a:xfrm>
        </p:grpSpPr>
        <p:sp>
          <p:nvSpPr>
            <p:cNvPr id="11" name="Text 5"/>
            <p:cNvSpPr/>
            <p:nvPr/>
          </p:nvSpPr>
          <p:spPr>
            <a:xfrm>
              <a:off x="1743075" y="5372100"/>
              <a:ext cx="1581150" cy="112395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60%</a:t>
              </a:r>
              <a:endParaRPr lang="en-US" sz="6000" dirty="0"/>
            </a:p>
          </p:txBody>
        </p:sp>
      </p:grpSp>
      <p:grpSp>
        <p:nvGrpSpPr>
          <p:cNvPr id="33508" name="Group"/>
          <p:cNvGrpSpPr/>
          <p:nvPr/>
        </p:nvGrpSpPr>
        <p:grpSpPr>
          <a:xfrm>
            <a:off x="3209925" y="5276850"/>
            <a:ext cx="5031105" cy="1154430"/>
            <a:chOff x="3209925" y="5276850"/>
            <a:chExt cx="5031105" cy="1154430"/>
          </a:xfrm>
        </p:grpSpPr>
        <p:sp>
          <p:nvSpPr>
            <p:cNvPr id="12" name="Text 6"/>
            <p:cNvSpPr/>
            <p:nvPr/>
          </p:nvSpPr>
          <p:spPr>
            <a:xfrm>
              <a:off x="3209925" y="5276850"/>
              <a:ext cx="503110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Magic-Wielding Individuals</a:t>
              </a:r>
              <a:endParaRPr lang="en-US" sz="2700" dirty="0"/>
            </a:p>
          </p:txBody>
        </p:sp>
        <p:sp>
          <p:nvSpPr>
            <p:cNvPr id="13" name="Text 7"/>
            <p:cNvSpPr/>
            <p:nvPr/>
          </p:nvSpPr>
          <p:spPr>
            <a:xfrm>
              <a:off x="3209925" y="5867400"/>
              <a:ext cx="50234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73894" name="Group"/>
          <p:cNvGrpSpPr/>
          <p:nvPr/>
        </p:nvGrpSpPr>
        <p:grpSpPr>
          <a:xfrm>
            <a:off x="1743075" y="7043737"/>
            <a:ext cx="1581150" cy="1123950"/>
            <a:chOff x="1743075" y="7043737"/>
            <a:chExt cx="1581150" cy="1123950"/>
          </a:xfrm>
        </p:grpSpPr>
        <p:sp>
          <p:nvSpPr>
            <p:cNvPr id="14" name="Text 8"/>
            <p:cNvSpPr/>
            <p:nvPr/>
          </p:nvSpPr>
          <p:spPr>
            <a:xfrm>
              <a:off x="1743075" y="7043737"/>
              <a:ext cx="1581150" cy="112395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90%</a:t>
              </a:r>
              <a:endParaRPr lang="en-US" sz="6000" dirty="0"/>
            </a:p>
          </p:txBody>
        </p:sp>
      </p:grpSp>
      <p:grpSp>
        <p:nvGrpSpPr>
          <p:cNvPr id="42282" name="Group"/>
          <p:cNvGrpSpPr/>
          <p:nvPr/>
        </p:nvGrpSpPr>
        <p:grpSpPr>
          <a:xfrm>
            <a:off x="3209925" y="6781800"/>
            <a:ext cx="5031105" cy="1487805"/>
            <a:chOff x="3209925" y="6781800"/>
            <a:chExt cx="5031105" cy="1487805"/>
          </a:xfrm>
        </p:grpSpPr>
        <p:sp>
          <p:nvSpPr>
            <p:cNvPr id="15" name="Text 9"/>
            <p:cNvSpPr/>
            <p:nvPr/>
          </p:nvSpPr>
          <p:spPr>
            <a:xfrm>
              <a:off x="3209925" y="6781800"/>
              <a:ext cx="5031105"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Spells Cast</a:t>
              </a:r>
              <a:endParaRPr lang="en-US" sz="2700" dirty="0"/>
            </a:p>
          </p:txBody>
        </p:sp>
        <p:sp>
          <p:nvSpPr>
            <p:cNvPr id="16" name="Text 10"/>
            <p:cNvSpPr/>
            <p:nvPr/>
          </p:nvSpPr>
          <p:spPr>
            <a:xfrm>
              <a:off x="3209925" y="7248525"/>
              <a:ext cx="50234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33750" y="1076325"/>
            <a:ext cx="14573250" cy="8134350"/>
          </a:xfrm>
          <a:prstGeom prst="rect">
            <a:avLst/>
          </a:prstGeom>
        </p:spPr>
      </p:pic>
      <p:pic>
        <p:nvPicPr>
          <p:cNvPr id="3" name="Image 1" descr="preencoded.png">    </p:cNvPr>
          <p:cNvPicPr>
            <a:picLocks noChangeAspect="1"/>
          </p:cNvPicPr>
          <p:nvPr/>
        </p:nvPicPr>
        <p:blipFill>
          <a:blip r:embed="rId2"/>
          <a:stretch>
            <a:fillRect/>
          </a:stretch>
        </p:blipFill>
        <p:spPr>
          <a:xfrm>
            <a:off x="514350" y="9210675"/>
            <a:ext cx="10582275" cy="741863"/>
          </a:xfrm>
          <a:prstGeom prst="rect">
            <a:avLst/>
          </a:prstGeom>
        </p:spPr>
      </p:pic>
      <p:grpSp>
        <p:nvGrpSpPr>
          <p:cNvPr id="6618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16334" name="Group"/>
          <p:cNvGrpSpPr/>
          <p:nvPr/>
        </p:nvGrpSpPr>
        <p:grpSpPr>
          <a:xfrm>
            <a:off x="8699183" y="6496050"/>
            <a:ext cx="7014210" cy="1021080"/>
            <a:chOff x="8699183" y="6496050"/>
            <a:chExt cx="7014210" cy="1021080"/>
          </a:xfrm>
        </p:grpSpPr>
        <p:grpSp>
          <p:nvGrpSpPr>
            <p:cNvPr id="36825" name="Group"/>
            <p:cNvGrpSpPr/>
            <p:nvPr/>
          </p:nvGrpSpPr>
          <p:grpSpPr>
            <a:xfrm>
              <a:off x="6235065" y="2552700"/>
              <a:ext cx="11942445" cy="3851910"/>
              <a:chOff x="6235065" y="2552700"/>
              <a:chExt cx="11942445" cy="3851910"/>
            </a:xfrm>
          </p:grpSpPr>
          <p:sp>
            <p:nvSpPr>
              <p:cNvPr id="6" name="Text 1"/>
              <p:cNvSpPr/>
              <p:nvPr/>
            </p:nvSpPr>
            <p:spPr>
              <a:xfrm>
                <a:off x="8167688" y="2552700"/>
                <a:ext cx="8077200" cy="3371850"/>
              </a:xfrm>
              <a:prstGeom prst="rect">
                <a:avLst/>
              </a:prstGeom>
              <a:noFill/>
              <a:ln/>
            </p:spPr>
            <p:txBody>
              <a:bodyPr wrap="square" lIns="0" tIns="0" rIns="0" bIns="0" rtlCol="0" anchor="t"/>
              <a:lstStyle/>
              <a:p>
                <a:pPr algn="ctr" indent="0" marL="0">
                  <a:buNone/>
                </a:pPr>
                <a:r>
                  <a:rPr lang="en-US" sz="18000" u="none" dirty="0">
                    <a:solidFill>
                      <a:srgbClr val="272727"/>
                    </a:solidFill>
                    <a:latin typeface="Barrio" pitchFamily="34" charset="0"/>
                    <a:ea typeface="Barrio" pitchFamily="34" charset="-122"/>
                    <a:cs typeface="Barrio" pitchFamily="34" charset="-120"/>
                  </a:rPr>
                  <a:t>234,567</a:t>
                </a:r>
                <a:endParaRPr lang="en-US" sz="18000" dirty="0"/>
              </a:p>
            </p:txBody>
          </p:sp>
          <p:sp>
            <p:nvSpPr>
              <p:cNvPr id="7" name="Text 2"/>
              <p:cNvSpPr/>
              <p:nvPr/>
            </p:nvSpPr>
            <p:spPr>
              <a:xfrm>
                <a:off x="6235065" y="527685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8" name="Text 3"/>
            <p:cNvSpPr/>
            <p:nvPr/>
          </p:nvSpPr>
          <p:spPr>
            <a:xfrm>
              <a:off x="8699183" y="649605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pic>
        <p:nvPicPr>
          <p:cNvPr id="9" name="Image 3" descr="preencoded.png">    </p:cNvPr>
          <p:cNvPicPr>
            <a:picLocks noChangeAspect="1"/>
          </p:cNvPicPr>
          <p:nvPr/>
        </p:nvPicPr>
        <p:blipFill>
          <a:blip r:embed="rId4"/>
          <a:stretch>
            <a:fillRect/>
          </a:stretch>
        </p:blipFill>
        <p:spPr>
          <a:xfrm>
            <a:off x="0" y="1276350"/>
            <a:ext cx="9048750" cy="77343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2245007" y="4719017"/>
            <a:ext cx="9315152" cy="848667"/>
          </a:xfrm>
          <a:prstGeom prst="rect">
            <a:avLst/>
          </a:prstGeom>
        </p:spPr>
      </p:pic>
      <p:pic>
        <p:nvPicPr>
          <p:cNvPr id="3" name="Image 1" descr="preencoded.png">    </p:cNvPr>
          <p:cNvPicPr>
            <a:picLocks noChangeAspect="1"/>
          </p:cNvPicPr>
          <p:nvPr/>
        </p:nvPicPr>
        <p:blipFill>
          <a:blip r:embed="rId2"/>
          <a:stretch>
            <a:fillRect/>
          </a:stretch>
        </p:blipFill>
        <p:spPr>
          <a:xfrm>
            <a:off x="514350" y="1924050"/>
            <a:ext cx="7648576" cy="7381875"/>
          </a:xfrm>
          <a:prstGeom prst="rect">
            <a:avLst/>
          </a:prstGeom>
        </p:spPr>
      </p:pic>
      <p:grpSp>
        <p:nvGrpSpPr>
          <p:cNvPr id="2265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18711" name="Group"/>
          <p:cNvGrpSpPr/>
          <p:nvPr/>
        </p:nvGrpSpPr>
        <p:grpSpPr>
          <a:xfrm>
            <a:off x="2876550" y="2447925"/>
            <a:ext cx="5665470" cy="1798320"/>
            <a:chOff x="2876550" y="2447925"/>
            <a:chExt cx="5665470" cy="1798320"/>
          </a:xfrm>
        </p:grpSpPr>
        <p:sp>
          <p:nvSpPr>
            <p:cNvPr id="6" name="Text 1"/>
            <p:cNvSpPr/>
            <p:nvPr/>
          </p:nvSpPr>
          <p:spPr>
            <a:xfrm>
              <a:off x="2876550" y="2447925"/>
              <a:ext cx="5665470" cy="1798320"/>
            </a:xfrm>
            <a:prstGeom prst="rect">
              <a:avLst/>
            </a:prstGeom>
            <a:noFill/>
            <a:ln/>
          </p:spPr>
          <p:txBody>
            <a:bodyPr wrap="square" lIns="0" tIns="0" rIns="0" bIns="0" rtlCol="0" anchor="t"/>
            <a:lstStyle/>
            <a:p>
              <a:pPr algn="l" indent="0" marL="0">
                <a:buNone/>
              </a:pPr>
              <a:r>
                <a:rPr lang="en-US" sz="9600" u="none" dirty="0">
                  <a:solidFill>
                    <a:srgbClr val="272727"/>
                  </a:solidFill>
                  <a:latin typeface="Barrio" pitchFamily="34" charset="0"/>
                  <a:ea typeface="Barrio" pitchFamily="34" charset="-122"/>
                  <a:cs typeface="Barrio" pitchFamily="34" charset="-120"/>
                </a:rPr>
                <a:t>233 Coins</a:t>
              </a:r>
              <a:endParaRPr lang="en-US" sz="9600" dirty="0"/>
            </a:p>
          </p:txBody>
        </p:sp>
      </p:grpSp>
      <p:grpSp>
        <p:nvGrpSpPr>
          <p:cNvPr id="57944" name="Group"/>
          <p:cNvGrpSpPr/>
          <p:nvPr/>
        </p:nvGrpSpPr>
        <p:grpSpPr>
          <a:xfrm>
            <a:off x="2512695" y="3819525"/>
            <a:ext cx="5966460" cy="563880"/>
            <a:chOff x="2512695" y="3819525"/>
            <a:chExt cx="5966460" cy="563880"/>
          </a:xfrm>
        </p:grpSpPr>
        <p:sp>
          <p:nvSpPr>
            <p:cNvPr id="7" name="Text 2"/>
            <p:cNvSpPr/>
            <p:nvPr/>
          </p:nvSpPr>
          <p:spPr>
            <a:xfrm>
              <a:off x="2512695" y="38195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42164" name="Group"/>
          <p:cNvGrpSpPr/>
          <p:nvPr/>
        </p:nvGrpSpPr>
        <p:grpSpPr>
          <a:xfrm>
            <a:off x="2600325" y="5238750"/>
            <a:ext cx="6217920" cy="1798320"/>
            <a:chOff x="2600325" y="5238750"/>
            <a:chExt cx="6217920" cy="1798320"/>
          </a:xfrm>
        </p:grpSpPr>
        <p:sp>
          <p:nvSpPr>
            <p:cNvPr id="8" name="Text 3"/>
            <p:cNvSpPr/>
            <p:nvPr/>
          </p:nvSpPr>
          <p:spPr>
            <a:xfrm>
              <a:off x="2600325" y="5238750"/>
              <a:ext cx="6217920" cy="1798320"/>
            </a:xfrm>
            <a:prstGeom prst="rect">
              <a:avLst/>
            </a:prstGeom>
            <a:noFill/>
            <a:ln/>
          </p:spPr>
          <p:txBody>
            <a:bodyPr wrap="square" lIns="0" tIns="0" rIns="0" bIns="0" rtlCol="0" anchor="t"/>
            <a:lstStyle/>
            <a:p>
              <a:pPr algn="l" indent="0" marL="0">
                <a:buNone/>
              </a:pPr>
              <a:r>
                <a:rPr lang="en-US" sz="9600" u="none" dirty="0">
                  <a:solidFill>
                    <a:srgbClr val="272727"/>
                  </a:solidFill>
                  <a:latin typeface="Barrio" pitchFamily="34" charset="0"/>
                  <a:ea typeface="Barrio" pitchFamily="34" charset="-122"/>
                  <a:cs typeface="Barrio" pitchFamily="34" charset="-120"/>
                </a:rPr>
                <a:t>456 Hours</a:t>
              </a:r>
              <a:endParaRPr lang="en-US" sz="9600" dirty="0"/>
            </a:p>
          </p:txBody>
        </p:sp>
      </p:grpSp>
      <p:grpSp>
        <p:nvGrpSpPr>
          <p:cNvPr id="45408" name="Group"/>
          <p:cNvGrpSpPr/>
          <p:nvPr/>
        </p:nvGrpSpPr>
        <p:grpSpPr>
          <a:xfrm>
            <a:off x="2512695" y="6610350"/>
            <a:ext cx="5966460" cy="563880"/>
            <a:chOff x="2512695" y="6610350"/>
            <a:chExt cx="5966460" cy="563880"/>
          </a:xfrm>
        </p:grpSpPr>
        <p:sp>
          <p:nvSpPr>
            <p:cNvPr id="9" name="Text 4"/>
            <p:cNvSpPr/>
            <p:nvPr/>
          </p:nvSpPr>
          <p:spPr>
            <a:xfrm>
              <a:off x="2512695" y="66103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18949" name="Group"/>
          <p:cNvGrpSpPr/>
          <p:nvPr/>
        </p:nvGrpSpPr>
        <p:grpSpPr>
          <a:xfrm>
            <a:off x="12063413" y="2447925"/>
            <a:ext cx="2531745" cy="1798320"/>
            <a:chOff x="12063413" y="2447925"/>
            <a:chExt cx="2531745" cy="1798320"/>
          </a:xfrm>
        </p:grpSpPr>
        <p:sp>
          <p:nvSpPr>
            <p:cNvPr id="10" name="Text 5"/>
            <p:cNvSpPr/>
            <p:nvPr/>
          </p:nvSpPr>
          <p:spPr>
            <a:xfrm>
              <a:off x="12063413" y="2447925"/>
              <a:ext cx="2531745" cy="1798320"/>
            </a:xfrm>
            <a:prstGeom prst="rect">
              <a:avLst/>
            </a:prstGeom>
            <a:noFill/>
            <a:ln/>
          </p:spPr>
          <p:txBody>
            <a:bodyPr wrap="square" lIns="0" tIns="0" rIns="0" bIns="0" rtlCol="0" anchor="t"/>
            <a:lstStyle/>
            <a:p>
              <a:pPr algn="l" indent="0" marL="0">
                <a:buNone/>
              </a:pPr>
              <a:r>
                <a:rPr lang="en-US" sz="9600" u="none" dirty="0">
                  <a:solidFill>
                    <a:srgbClr val="272727"/>
                  </a:solidFill>
                  <a:latin typeface="Barrio" pitchFamily="34" charset="0"/>
                  <a:ea typeface="Barrio" pitchFamily="34" charset="-122"/>
                  <a:cs typeface="Barrio" pitchFamily="34" charset="-120"/>
                </a:rPr>
                <a:t>85%</a:t>
              </a:r>
              <a:endParaRPr lang="en-US" sz="9600" dirty="0"/>
            </a:p>
          </p:txBody>
        </p:sp>
      </p:grpSp>
      <p:grpSp>
        <p:nvGrpSpPr>
          <p:cNvPr id="19977" name="Group"/>
          <p:cNvGrpSpPr/>
          <p:nvPr/>
        </p:nvGrpSpPr>
        <p:grpSpPr>
          <a:xfrm>
            <a:off x="10132695" y="3819525"/>
            <a:ext cx="5966460" cy="563880"/>
            <a:chOff x="10132695" y="3819525"/>
            <a:chExt cx="5966460" cy="563880"/>
          </a:xfrm>
        </p:grpSpPr>
        <p:sp>
          <p:nvSpPr>
            <p:cNvPr id="11" name="Text 6"/>
            <p:cNvSpPr/>
            <p:nvPr/>
          </p:nvSpPr>
          <p:spPr>
            <a:xfrm>
              <a:off x="10132695" y="38195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76337" name="Group"/>
          <p:cNvGrpSpPr/>
          <p:nvPr/>
        </p:nvGrpSpPr>
        <p:grpSpPr>
          <a:xfrm>
            <a:off x="11215688" y="5238750"/>
            <a:ext cx="4227195" cy="1798320"/>
            <a:chOff x="11215688" y="5238750"/>
            <a:chExt cx="4227195" cy="1798320"/>
          </a:xfrm>
        </p:grpSpPr>
        <p:sp>
          <p:nvSpPr>
            <p:cNvPr id="12" name="Text 7"/>
            <p:cNvSpPr/>
            <p:nvPr/>
          </p:nvSpPr>
          <p:spPr>
            <a:xfrm>
              <a:off x="11215688" y="5238750"/>
              <a:ext cx="4227195" cy="1798320"/>
            </a:xfrm>
            <a:prstGeom prst="rect">
              <a:avLst/>
            </a:prstGeom>
            <a:noFill/>
            <a:ln/>
          </p:spPr>
          <p:txBody>
            <a:bodyPr wrap="square" lIns="0" tIns="0" rIns="0" bIns="0" rtlCol="0" anchor="t"/>
            <a:lstStyle/>
            <a:p>
              <a:pPr algn="l" indent="0" marL="0">
                <a:buNone/>
              </a:pPr>
              <a:r>
                <a:rPr lang="en-US" sz="9600" u="none" dirty="0">
                  <a:solidFill>
                    <a:srgbClr val="272727"/>
                  </a:solidFill>
                  <a:latin typeface="Barrio" pitchFamily="34" charset="0"/>
                  <a:ea typeface="Barrio" pitchFamily="34" charset="-122"/>
                  <a:cs typeface="Barrio" pitchFamily="34" charset="-120"/>
                </a:rPr>
                <a:t>765 Km</a:t>
              </a:r>
              <a:endParaRPr lang="en-US" sz="9600" dirty="0"/>
            </a:p>
          </p:txBody>
        </p:sp>
      </p:grpSp>
      <p:grpSp>
        <p:nvGrpSpPr>
          <p:cNvPr id="32232" name="Group"/>
          <p:cNvGrpSpPr/>
          <p:nvPr/>
        </p:nvGrpSpPr>
        <p:grpSpPr>
          <a:xfrm>
            <a:off x="10132695" y="6610350"/>
            <a:ext cx="5966460" cy="563880"/>
            <a:chOff x="10132695" y="6610350"/>
            <a:chExt cx="5966460" cy="563880"/>
          </a:xfrm>
        </p:grpSpPr>
        <p:sp>
          <p:nvSpPr>
            <p:cNvPr id="13" name="Text 8"/>
            <p:cNvSpPr/>
            <p:nvPr/>
          </p:nvSpPr>
          <p:spPr>
            <a:xfrm>
              <a:off x="10132695" y="66103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00100" y="638175"/>
            <a:ext cx="8724900" cy="6486525"/>
          </a:xfrm>
          <a:prstGeom prst="rect">
            <a:avLst/>
          </a:prstGeom>
        </p:spPr>
      </p:pic>
      <p:pic>
        <p:nvPicPr>
          <p:cNvPr id="3" name="Image 1" descr="preencoded.png">    </p:cNvPr>
          <p:cNvPicPr>
            <a:picLocks noChangeAspect="1"/>
          </p:cNvPicPr>
          <p:nvPr/>
        </p:nvPicPr>
        <p:blipFill>
          <a:blip r:embed="rId2"/>
          <a:stretch>
            <a:fillRect/>
          </a:stretch>
        </p:blipFill>
        <p:spPr>
          <a:xfrm>
            <a:off x="9525000" y="5962650"/>
            <a:ext cx="8763000" cy="4324350"/>
          </a:xfrm>
          <a:prstGeom prst="rect">
            <a:avLst/>
          </a:prstGeom>
        </p:spPr>
      </p:pic>
      <p:grpSp>
        <p:nvGrpSpPr>
          <p:cNvPr id="7746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123950"/>
          </a:xfrm>
          <a:prstGeom prst="rect">
            <a:avLst/>
          </a:prstGeom>
          <a:noFill/>
          <a:ln/>
        </p:spPr>
        <p:txBody>
          <a:bodyPr wrap="square" lIns="0" tIns="0" rIns="0" bIns="0" rtlCol="0" anchor="t"/>
          <a:lstStyle/>
          <a:p>
            <a:pPr algn="ctr" indent="0" marL="0">
              <a:buNone/>
            </a:pPr>
            <a:r>
              <a:rPr lang="en-US" sz="6000" u="none" dirty="0">
                <a:solidFill>
                  <a:srgbClr val="272727"/>
                </a:solidFill>
                <a:latin typeface="Barrio" pitchFamily="34" charset="0"/>
                <a:ea typeface="Barrio" pitchFamily="34" charset="-122"/>
                <a:cs typeface="Barrio" pitchFamily="34" charset="-120"/>
              </a:rPr>
              <a:t>Some Graph</a:t>
            </a:r>
            <a:endParaRPr lang="en-US" sz="6000" dirty="0"/>
          </a:p>
        </p:txBody>
      </p:sp>
      <p:grpSp>
        <p:nvGrpSpPr>
          <p:cNvPr id="97209"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40404"/>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40404"/>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40404"/>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40404"/>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40404"/>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40404"/>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40404"/>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40404"/>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40404"/>
                  </a:solidFill>
                  <a:latin typeface="Lato" pitchFamily="34" charset="0"/>
                  <a:ea typeface="Lato" pitchFamily="34" charset="-122"/>
                  <a:cs typeface="Lato" pitchFamily="34" charset="-120"/>
                </a:rPr>
                <a:t>100</a:t>
              </a:r>
              <a:endParaRPr lang="en-US" sz="1366" dirty="0"/>
            </a:p>
          </p:txBody>
        </p:sp>
      </p:grpSp>
      <p:grpSp>
        <p:nvGrpSpPr>
          <p:cNvPr id="10523"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268200" y="4748213"/>
              <a:ext cx="141732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34.574</a:t>
              </a:r>
              <a:endParaRPr lang="en-US" sz="3600" dirty="0"/>
            </a:p>
          </p:txBody>
        </p:sp>
        <p:sp>
          <p:nvSpPr>
            <p:cNvPr id="52" name="Text 22"/>
            <p:cNvSpPr/>
            <p:nvPr/>
          </p:nvSpPr>
          <p:spPr>
            <a:xfrm>
              <a:off x="12520613" y="5262563"/>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92723" name="Group"/>
          <p:cNvGrpSpPr/>
          <p:nvPr/>
        </p:nvGrpSpPr>
        <p:grpSpPr>
          <a:xfrm>
            <a:off x="9898380" y="7886700"/>
            <a:ext cx="5996940" cy="1611630"/>
            <a:chOff x="9898380" y="7886700"/>
            <a:chExt cx="5996940" cy="1611630"/>
          </a:xfrm>
        </p:grpSpPr>
        <p:sp>
          <p:nvSpPr>
            <p:cNvPr id="53" name="Text 23"/>
            <p:cNvSpPr/>
            <p:nvPr/>
          </p:nvSpPr>
          <p:spPr>
            <a:xfrm>
              <a:off x="9898380" y="7886700"/>
              <a:ext cx="5996940"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Treasure Found</a:t>
              </a:r>
              <a:endParaRPr lang="en-US" sz="3600" dirty="0"/>
            </a:p>
          </p:txBody>
        </p:sp>
        <p:sp>
          <p:nvSpPr>
            <p:cNvPr id="54" name="Text 24"/>
            <p:cNvSpPr/>
            <p:nvPr/>
          </p:nvSpPr>
          <p:spPr>
            <a:xfrm>
              <a:off x="9913620" y="847725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60242" name="Group"/>
          <p:cNvGrpSpPr/>
          <p:nvPr/>
        </p:nvGrpSpPr>
        <p:grpSpPr>
          <a:xfrm>
            <a:off x="2392680" y="7886700"/>
            <a:ext cx="5996940" cy="1611630"/>
            <a:chOff x="2392680" y="7886700"/>
            <a:chExt cx="5996940" cy="1611630"/>
          </a:xfrm>
        </p:grpSpPr>
        <p:sp>
          <p:nvSpPr>
            <p:cNvPr id="55" name="Text 25"/>
            <p:cNvSpPr/>
            <p:nvPr/>
          </p:nvSpPr>
          <p:spPr>
            <a:xfrm>
              <a:off x="2392680" y="7886700"/>
              <a:ext cx="5996940"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Spellcasting Progress</a:t>
              </a:r>
              <a:endParaRPr lang="en-US" sz="3600" dirty="0"/>
            </a:p>
          </p:txBody>
        </p:sp>
        <p:sp>
          <p:nvSpPr>
            <p:cNvPr id="56" name="Text 26"/>
            <p:cNvSpPr/>
            <p:nvPr/>
          </p:nvSpPr>
          <p:spPr>
            <a:xfrm>
              <a:off x="2407920" y="847725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7225" y="8353425"/>
            <a:ext cx="10582275" cy="1545450"/>
          </a:xfrm>
          <a:prstGeom prst="rect">
            <a:avLst/>
          </a:prstGeom>
        </p:spPr>
      </p:pic>
      <p:pic>
        <p:nvPicPr>
          <p:cNvPr id="3" name="Image 1" descr="preencoded.png">    </p:cNvPr>
          <p:cNvPicPr>
            <a:picLocks noChangeAspect="1"/>
          </p:cNvPicPr>
          <p:nvPr/>
        </p:nvPicPr>
        <p:blipFill>
          <a:blip r:embed="rId2"/>
          <a:stretch>
            <a:fillRect/>
          </a:stretch>
        </p:blipFill>
        <p:spPr>
          <a:xfrm>
            <a:off x="14763750" y="809625"/>
            <a:ext cx="2923344" cy="3171825"/>
          </a:xfrm>
          <a:prstGeom prst="rect">
            <a:avLst/>
          </a:prstGeom>
        </p:spPr>
      </p:pic>
      <p:grpSp>
        <p:nvGrpSpPr>
          <p:cNvPr id="1026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15629" name="Group"/>
          <p:cNvGrpSpPr/>
          <p:nvPr/>
        </p:nvGrpSpPr>
        <p:grpSpPr>
          <a:xfrm>
            <a:off x="10086975" y="4314825"/>
            <a:ext cx="6644640" cy="1687830"/>
            <a:chOff x="10086975" y="4314825"/>
            <a:chExt cx="6644640" cy="1687830"/>
          </a:xfrm>
        </p:grpSpPr>
        <p:sp>
          <p:nvSpPr>
            <p:cNvPr id="6" name="Text 1"/>
            <p:cNvSpPr/>
            <p:nvPr/>
          </p:nvSpPr>
          <p:spPr>
            <a:xfrm>
              <a:off x="10086975" y="4314825"/>
              <a:ext cx="664464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A web application</a:t>
              </a:r>
              <a:endParaRPr lang="en-US" sz="3600" dirty="0"/>
            </a:p>
          </p:txBody>
        </p:sp>
        <p:sp>
          <p:nvSpPr>
            <p:cNvPr id="7" name="Text 2"/>
            <p:cNvSpPr/>
            <p:nvPr/>
          </p:nvSpPr>
          <p:spPr>
            <a:xfrm>
              <a:off x="10086975" y="498157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5191125" y="914400"/>
            <a:ext cx="7915275" cy="1123950"/>
          </a:xfrm>
          <a:prstGeom prst="rect">
            <a:avLst/>
          </a:prstGeom>
          <a:noFill/>
          <a:ln/>
        </p:spPr>
        <p:txBody>
          <a:bodyPr wrap="square" lIns="0" tIns="0" rIns="0" bIns="0" rtlCol="0" anchor="t"/>
          <a:lstStyle/>
          <a:p>
            <a:pPr algn="ctr" indent="0" marL="0">
              <a:buNone/>
            </a:pPr>
            <a:r>
              <a:rPr lang="en-US" sz="6000" u="none" dirty="0">
                <a:solidFill>
                  <a:srgbClr val="272727"/>
                </a:solidFill>
                <a:latin typeface="Barrio" pitchFamily="34" charset="0"/>
                <a:ea typeface="Barrio" pitchFamily="34" charset="-122"/>
                <a:cs typeface="Barrio"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2245007" y="4719017"/>
            <a:ext cx="9315152" cy="848667"/>
          </a:xfrm>
          <a:prstGeom prst="rect">
            <a:avLst/>
          </a:prstGeom>
        </p:spPr>
      </p:pic>
      <p:pic>
        <p:nvPicPr>
          <p:cNvPr id="3" name="Image 1" descr="preencoded.png">    </p:cNvPr>
          <p:cNvPicPr>
            <a:picLocks noChangeAspect="1"/>
          </p:cNvPicPr>
          <p:nvPr/>
        </p:nvPicPr>
        <p:blipFill>
          <a:blip r:embed="rId2"/>
          <a:stretch>
            <a:fillRect/>
          </a:stretch>
        </p:blipFill>
        <p:spPr>
          <a:xfrm>
            <a:off x="514350" y="1924050"/>
            <a:ext cx="7648576" cy="7381875"/>
          </a:xfrm>
          <a:prstGeom prst="rect">
            <a:avLst/>
          </a:prstGeom>
        </p:spPr>
      </p:pic>
      <p:grpSp>
        <p:nvGrpSpPr>
          <p:cNvPr id="6071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16254" name="Group"/>
          <p:cNvGrpSpPr/>
          <p:nvPr/>
        </p:nvGrpSpPr>
        <p:grpSpPr>
          <a:xfrm>
            <a:off x="2209800" y="3114675"/>
            <a:ext cx="6644640" cy="2145030"/>
            <a:chOff x="2209800" y="3114675"/>
            <a:chExt cx="6644640" cy="2145030"/>
          </a:xfrm>
        </p:grpSpPr>
        <p:sp>
          <p:nvSpPr>
            <p:cNvPr id="6" name="Text 1"/>
            <p:cNvSpPr/>
            <p:nvPr/>
          </p:nvSpPr>
          <p:spPr>
            <a:xfrm>
              <a:off x="2209800" y="3114675"/>
              <a:ext cx="664464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An mobile app</a:t>
              </a:r>
              <a:endParaRPr lang="en-US" sz="3600" dirty="0"/>
            </a:p>
          </p:txBody>
        </p:sp>
        <p:sp>
          <p:nvSpPr>
            <p:cNvPr id="7" name="Text 2"/>
            <p:cNvSpPr/>
            <p:nvPr/>
          </p:nvSpPr>
          <p:spPr>
            <a:xfrm>
              <a:off x="2209800" y="378142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9" name="Text 4"/>
          <p:cNvSpPr/>
          <p:nvPr/>
        </p:nvSpPr>
        <p:spPr>
          <a:xfrm>
            <a:off x="2171700" y="1390650"/>
            <a:ext cx="9572625" cy="112395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00100" y="638175"/>
            <a:ext cx="8724900" cy="6486525"/>
          </a:xfrm>
          <a:prstGeom prst="rect">
            <a:avLst/>
          </a:prstGeom>
        </p:spPr>
      </p:pic>
      <p:pic>
        <p:nvPicPr>
          <p:cNvPr id="3" name="Image 1" descr="preencoded.png">    </p:cNvPr>
          <p:cNvPicPr>
            <a:picLocks noChangeAspect="1"/>
          </p:cNvPicPr>
          <p:nvPr/>
        </p:nvPicPr>
        <p:blipFill>
          <a:blip r:embed="rId2"/>
          <a:stretch>
            <a:fillRect/>
          </a:stretch>
        </p:blipFill>
        <p:spPr>
          <a:xfrm>
            <a:off x="9525000" y="5962650"/>
            <a:ext cx="8763000" cy="4324350"/>
          </a:xfrm>
          <a:prstGeom prst="rect">
            <a:avLst/>
          </a:prstGeom>
        </p:spPr>
      </p:pic>
      <p:grpSp>
        <p:nvGrpSpPr>
          <p:cNvPr id="3799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41129" name="Group"/>
          <p:cNvGrpSpPr/>
          <p:nvPr/>
        </p:nvGrpSpPr>
        <p:grpSpPr>
          <a:xfrm>
            <a:off x="657225" y="6229350"/>
            <a:ext cx="4377690" cy="2145030"/>
            <a:chOff x="657225" y="6229350"/>
            <a:chExt cx="4377690" cy="2145030"/>
          </a:xfrm>
        </p:grpSpPr>
        <p:sp>
          <p:nvSpPr>
            <p:cNvPr id="6" name="Text 1"/>
            <p:cNvSpPr/>
            <p:nvPr/>
          </p:nvSpPr>
          <p:spPr>
            <a:xfrm>
              <a:off x="657225" y="6229350"/>
              <a:ext cx="437769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A web application</a:t>
              </a:r>
              <a:endParaRPr lang="en-US" sz="3600" dirty="0"/>
            </a:p>
          </p:txBody>
        </p:sp>
        <p:sp>
          <p:nvSpPr>
            <p:cNvPr id="7" name="Text 2"/>
            <p:cNvSpPr/>
            <p:nvPr/>
          </p:nvSpPr>
          <p:spPr>
            <a:xfrm>
              <a:off x="657225" y="689610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8" name="Text 3"/>
          <p:cNvSpPr/>
          <p:nvPr/>
        </p:nvSpPr>
        <p:spPr>
          <a:xfrm>
            <a:off x="619125" y="1952625"/>
            <a:ext cx="5153025" cy="369570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A Gateway to a World of Fantasy and Wonder</a:t>
            </a:r>
            <a:endParaRPr lang="en-US" sz="6000" dirty="0"/>
          </a:p>
        </p:txBody>
      </p:sp>
      <p:sp>
        <p:nvSpPr>
          <p:cNvPr id="9"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47111"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6114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981200"/>
          </a:xfrm>
          <a:prstGeom prst="rect">
            <a:avLst/>
          </a:prstGeom>
          <a:noFill/>
          <a:ln/>
        </p:spPr>
        <p:txBody>
          <a:bodyPr wrap="square" lIns="0" tIns="0" rIns="0" bIns="0" rtlCol="0" anchor="t"/>
          <a:lstStyle/>
          <a:p>
            <a:pPr algn="r" indent="0" marL="0">
              <a:buNone/>
            </a:pPr>
            <a:r>
              <a:rPr lang="en-US" sz="6000" u="none" dirty="0">
                <a:solidFill>
                  <a:srgbClr val="272727"/>
                </a:solidFill>
                <a:latin typeface="Barrio" pitchFamily="34" charset="0"/>
                <a:ea typeface="Barrio" pitchFamily="34" charset="-122"/>
                <a:cs typeface="Barrio"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7225" y="8353425"/>
            <a:ext cx="10582275" cy="1545450"/>
          </a:xfrm>
          <a:prstGeom prst="rect">
            <a:avLst/>
          </a:prstGeom>
        </p:spPr>
      </p:pic>
      <p:pic>
        <p:nvPicPr>
          <p:cNvPr id="3" name="Image 1" descr="preencoded.png">    </p:cNvPr>
          <p:cNvPicPr>
            <a:picLocks noChangeAspect="1"/>
          </p:cNvPicPr>
          <p:nvPr/>
        </p:nvPicPr>
        <p:blipFill>
          <a:blip r:embed="rId2"/>
          <a:stretch>
            <a:fillRect/>
          </a:stretch>
        </p:blipFill>
        <p:spPr>
          <a:xfrm>
            <a:off x="14763750" y="809625"/>
            <a:ext cx="2923344" cy="3171825"/>
          </a:xfrm>
          <a:prstGeom prst="rect">
            <a:avLst/>
          </a:prstGeom>
        </p:spPr>
      </p:pic>
      <p:grpSp>
        <p:nvGrpSpPr>
          <p:cNvPr id="3782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5734050" cy="10287000"/>
          </a:xfrm>
          <a:prstGeom prst="rect">
            <a:avLst/>
          </a:prstGeom>
        </p:spPr>
      </p:pic>
      <p:grpSp>
        <p:nvGrpSpPr>
          <p:cNvPr id="26932" name="Group"/>
          <p:cNvGrpSpPr/>
          <p:nvPr/>
        </p:nvGrpSpPr>
        <p:grpSpPr>
          <a:xfrm>
            <a:off x="7105650" y="2714625"/>
            <a:ext cx="1036320" cy="1798320"/>
            <a:chOff x="7105650" y="2714625"/>
            <a:chExt cx="1036320" cy="1798320"/>
          </a:xfrm>
        </p:grpSpPr>
        <p:sp>
          <p:nvSpPr>
            <p:cNvPr id="7" name="Text 1"/>
            <p:cNvSpPr/>
            <p:nvPr/>
          </p:nvSpPr>
          <p:spPr>
            <a:xfrm>
              <a:off x="7105650" y="2714625"/>
              <a:ext cx="1036320" cy="1798320"/>
            </a:xfrm>
            <a:prstGeom prst="rect">
              <a:avLst/>
            </a:prstGeom>
            <a:noFill/>
            <a:ln/>
          </p:spPr>
          <p:txBody>
            <a:bodyPr wrap="square" lIns="0" tIns="0" rIns="0" bIns="0" rtlCol="0" anchor="t"/>
            <a:lstStyle/>
            <a:p>
              <a:pPr algn="l" indent="0" marL="0">
                <a:buNone/>
              </a:pPr>
              <a:r>
                <a:rPr lang="en-US" sz="9600" u="none" dirty="0">
                  <a:solidFill>
                    <a:srgbClr val="272727"/>
                  </a:solidFill>
                  <a:latin typeface="Barrio" pitchFamily="34" charset="0"/>
                  <a:ea typeface="Barrio" pitchFamily="34" charset="-122"/>
                  <a:cs typeface="Barrio" pitchFamily="34" charset="-120"/>
                </a:rPr>
                <a:t>1</a:t>
              </a:r>
              <a:endParaRPr lang="en-US" sz="9600" dirty="0"/>
            </a:p>
          </p:txBody>
        </p:sp>
      </p:grpSp>
      <p:grpSp>
        <p:nvGrpSpPr>
          <p:cNvPr id="92585" name="Group"/>
          <p:cNvGrpSpPr/>
          <p:nvPr/>
        </p:nvGrpSpPr>
        <p:grpSpPr>
          <a:xfrm>
            <a:off x="7867650" y="1933575"/>
            <a:ext cx="3558540" cy="3040380"/>
            <a:chOff x="7867650" y="1933575"/>
            <a:chExt cx="3558540" cy="3040380"/>
          </a:xfrm>
        </p:grpSpPr>
        <p:sp>
          <p:nvSpPr>
            <p:cNvPr id="8" name="Text 2"/>
            <p:cNvSpPr/>
            <p:nvPr/>
          </p:nvSpPr>
          <p:spPr>
            <a:xfrm>
              <a:off x="7867650" y="1933575"/>
              <a:ext cx="3558540" cy="118872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Discover the secrets</a:t>
              </a:r>
              <a:endParaRPr lang="en-US" sz="3600" dirty="0"/>
            </a:p>
          </p:txBody>
        </p:sp>
        <p:sp>
          <p:nvSpPr>
            <p:cNvPr id="9" name="Text 3"/>
            <p:cNvSpPr/>
            <p:nvPr/>
          </p:nvSpPr>
          <p:spPr>
            <a:xfrm>
              <a:off x="7867650" y="3038475"/>
              <a:ext cx="35280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98892" name="Group"/>
          <p:cNvGrpSpPr/>
          <p:nvPr/>
        </p:nvGrpSpPr>
        <p:grpSpPr>
          <a:xfrm>
            <a:off x="7105650" y="6257925"/>
            <a:ext cx="1036320" cy="1798320"/>
            <a:chOff x="7105650" y="6257925"/>
            <a:chExt cx="1036320" cy="1798320"/>
          </a:xfrm>
        </p:grpSpPr>
        <p:sp>
          <p:nvSpPr>
            <p:cNvPr id="10" name="Text 4"/>
            <p:cNvSpPr/>
            <p:nvPr/>
          </p:nvSpPr>
          <p:spPr>
            <a:xfrm>
              <a:off x="7105650" y="6257925"/>
              <a:ext cx="1036320" cy="1798320"/>
            </a:xfrm>
            <a:prstGeom prst="rect">
              <a:avLst/>
            </a:prstGeom>
            <a:noFill/>
            <a:ln/>
          </p:spPr>
          <p:txBody>
            <a:bodyPr wrap="square" lIns="0" tIns="0" rIns="0" bIns="0" rtlCol="0" anchor="t"/>
            <a:lstStyle/>
            <a:p>
              <a:pPr algn="l" indent="0" marL="0">
                <a:buNone/>
              </a:pPr>
              <a:r>
                <a:rPr lang="en-US" sz="9600" u="none" dirty="0">
                  <a:solidFill>
                    <a:srgbClr val="272727"/>
                  </a:solidFill>
                  <a:latin typeface="Barrio" pitchFamily="34" charset="0"/>
                  <a:ea typeface="Barrio" pitchFamily="34" charset="-122"/>
                  <a:cs typeface="Barrio" pitchFamily="34" charset="-120"/>
                </a:rPr>
                <a:t>3</a:t>
              </a:r>
              <a:endParaRPr lang="en-US" sz="9600" dirty="0"/>
            </a:p>
          </p:txBody>
        </p:sp>
      </p:grpSp>
      <p:grpSp>
        <p:nvGrpSpPr>
          <p:cNvPr id="87794" name="Group"/>
          <p:cNvGrpSpPr/>
          <p:nvPr/>
        </p:nvGrpSpPr>
        <p:grpSpPr>
          <a:xfrm>
            <a:off x="7867650" y="5248275"/>
            <a:ext cx="3558540" cy="3497580"/>
            <a:chOff x="7867650" y="5248275"/>
            <a:chExt cx="3558540" cy="3497580"/>
          </a:xfrm>
        </p:grpSpPr>
        <p:sp>
          <p:nvSpPr>
            <p:cNvPr id="11" name="Text 5"/>
            <p:cNvSpPr/>
            <p:nvPr/>
          </p:nvSpPr>
          <p:spPr>
            <a:xfrm>
              <a:off x="7867650" y="5248275"/>
              <a:ext cx="3558540" cy="118872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Meet the creatures</a:t>
              </a:r>
              <a:endParaRPr lang="en-US" sz="3600" dirty="0"/>
            </a:p>
          </p:txBody>
        </p:sp>
        <p:sp>
          <p:nvSpPr>
            <p:cNvPr id="12" name="Text 6"/>
            <p:cNvSpPr/>
            <p:nvPr/>
          </p:nvSpPr>
          <p:spPr>
            <a:xfrm>
              <a:off x="7867650" y="6353175"/>
              <a:ext cx="352806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32355" name="Group"/>
          <p:cNvGrpSpPr/>
          <p:nvPr/>
        </p:nvGrpSpPr>
        <p:grpSpPr>
          <a:xfrm>
            <a:off x="11915775" y="6257925"/>
            <a:ext cx="1036320" cy="1798320"/>
            <a:chOff x="11915775" y="6257925"/>
            <a:chExt cx="1036320" cy="1798320"/>
          </a:xfrm>
        </p:grpSpPr>
        <p:sp>
          <p:nvSpPr>
            <p:cNvPr id="13" name="Text 7"/>
            <p:cNvSpPr/>
            <p:nvPr/>
          </p:nvSpPr>
          <p:spPr>
            <a:xfrm>
              <a:off x="11915775" y="6257925"/>
              <a:ext cx="1036320" cy="1798320"/>
            </a:xfrm>
            <a:prstGeom prst="rect">
              <a:avLst/>
            </a:prstGeom>
            <a:noFill/>
            <a:ln/>
          </p:spPr>
          <p:txBody>
            <a:bodyPr wrap="square" lIns="0" tIns="0" rIns="0" bIns="0" rtlCol="0" anchor="t"/>
            <a:lstStyle/>
            <a:p>
              <a:pPr algn="l" indent="0" marL="0">
                <a:buNone/>
              </a:pPr>
              <a:r>
                <a:rPr lang="en-US" sz="9600" u="none" dirty="0">
                  <a:solidFill>
                    <a:srgbClr val="272727"/>
                  </a:solidFill>
                  <a:latin typeface="Barrio" pitchFamily="34" charset="0"/>
                  <a:ea typeface="Barrio" pitchFamily="34" charset="-122"/>
                  <a:cs typeface="Barrio" pitchFamily="34" charset="-120"/>
                </a:rPr>
                <a:t>4</a:t>
              </a:r>
              <a:endParaRPr lang="en-US" sz="9600" dirty="0"/>
            </a:p>
          </p:txBody>
        </p:sp>
      </p:grpSp>
      <p:grpSp>
        <p:nvGrpSpPr>
          <p:cNvPr id="67687" name="Group"/>
          <p:cNvGrpSpPr/>
          <p:nvPr/>
        </p:nvGrpSpPr>
        <p:grpSpPr>
          <a:xfrm>
            <a:off x="12677775" y="5248275"/>
            <a:ext cx="3558540" cy="3497580"/>
            <a:chOff x="12677775" y="5248275"/>
            <a:chExt cx="3558540" cy="3497580"/>
          </a:xfrm>
        </p:grpSpPr>
        <p:sp>
          <p:nvSpPr>
            <p:cNvPr id="14" name="Text 8"/>
            <p:cNvSpPr/>
            <p:nvPr/>
          </p:nvSpPr>
          <p:spPr>
            <a:xfrm>
              <a:off x="12677775" y="5248275"/>
              <a:ext cx="3558540" cy="118872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Uncover the magic</a:t>
              </a:r>
              <a:endParaRPr lang="en-US" sz="3600" dirty="0"/>
            </a:p>
          </p:txBody>
        </p:sp>
        <p:sp>
          <p:nvSpPr>
            <p:cNvPr id="15" name="Text 9"/>
            <p:cNvSpPr/>
            <p:nvPr/>
          </p:nvSpPr>
          <p:spPr>
            <a:xfrm>
              <a:off x="12677775" y="6353175"/>
              <a:ext cx="352806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76197" name="Group"/>
          <p:cNvGrpSpPr/>
          <p:nvPr/>
        </p:nvGrpSpPr>
        <p:grpSpPr>
          <a:xfrm>
            <a:off x="11915775" y="2714625"/>
            <a:ext cx="1036320" cy="1798320"/>
            <a:chOff x="11915775" y="2714625"/>
            <a:chExt cx="1036320" cy="1798320"/>
          </a:xfrm>
        </p:grpSpPr>
        <p:sp>
          <p:nvSpPr>
            <p:cNvPr id="16" name="Text 10"/>
            <p:cNvSpPr/>
            <p:nvPr/>
          </p:nvSpPr>
          <p:spPr>
            <a:xfrm>
              <a:off x="11915775" y="2714625"/>
              <a:ext cx="1036320" cy="1798320"/>
            </a:xfrm>
            <a:prstGeom prst="rect">
              <a:avLst/>
            </a:prstGeom>
            <a:noFill/>
            <a:ln/>
          </p:spPr>
          <p:txBody>
            <a:bodyPr wrap="square" lIns="0" tIns="0" rIns="0" bIns="0" rtlCol="0" anchor="t"/>
            <a:lstStyle/>
            <a:p>
              <a:pPr algn="l" indent="0" marL="0">
                <a:buNone/>
              </a:pPr>
              <a:r>
                <a:rPr lang="en-US" sz="9600" u="none" dirty="0">
                  <a:solidFill>
                    <a:srgbClr val="272727"/>
                  </a:solidFill>
                  <a:latin typeface="Barrio" pitchFamily="34" charset="0"/>
                  <a:ea typeface="Barrio" pitchFamily="34" charset="-122"/>
                  <a:cs typeface="Barrio" pitchFamily="34" charset="-120"/>
                </a:rPr>
                <a:t>2</a:t>
              </a:r>
              <a:endParaRPr lang="en-US" sz="9600" dirty="0"/>
            </a:p>
          </p:txBody>
        </p:sp>
      </p:grpSp>
      <p:grpSp>
        <p:nvGrpSpPr>
          <p:cNvPr id="68790" name="Group"/>
          <p:cNvGrpSpPr/>
          <p:nvPr/>
        </p:nvGrpSpPr>
        <p:grpSpPr>
          <a:xfrm>
            <a:off x="12677775" y="1933575"/>
            <a:ext cx="3558540" cy="3040380"/>
            <a:chOff x="12677775" y="1933575"/>
            <a:chExt cx="3558540" cy="3040380"/>
          </a:xfrm>
        </p:grpSpPr>
        <p:sp>
          <p:nvSpPr>
            <p:cNvPr id="17" name="Text 11"/>
            <p:cNvSpPr/>
            <p:nvPr/>
          </p:nvSpPr>
          <p:spPr>
            <a:xfrm>
              <a:off x="12677775" y="1933575"/>
              <a:ext cx="3558540" cy="118872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Find your own path</a:t>
              </a:r>
              <a:endParaRPr lang="en-US" sz="3600" dirty="0"/>
            </a:p>
          </p:txBody>
        </p:sp>
        <p:sp>
          <p:nvSpPr>
            <p:cNvPr id="18" name="Text 12"/>
            <p:cNvSpPr/>
            <p:nvPr/>
          </p:nvSpPr>
          <p:spPr>
            <a:xfrm>
              <a:off x="12677775" y="3038475"/>
              <a:ext cx="35280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2245007" y="4719017"/>
            <a:ext cx="9315152" cy="848667"/>
          </a:xfrm>
          <a:prstGeom prst="rect">
            <a:avLst/>
          </a:prstGeom>
        </p:spPr>
      </p:pic>
      <p:pic>
        <p:nvPicPr>
          <p:cNvPr id="3" name="Image 1" descr="preencoded.png">    </p:cNvPr>
          <p:cNvPicPr>
            <a:picLocks noChangeAspect="1"/>
          </p:cNvPicPr>
          <p:nvPr/>
        </p:nvPicPr>
        <p:blipFill>
          <a:blip r:embed="rId2"/>
          <a:stretch>
            <a:fillRect/>
          </a:stretch>
        </p:blipFill>
        <p:spPr>
          <a:xfrm>
            <a:off x="514350" y="1924050"/>
            <a:ext cx="7648576" cy="7381875"/>
          </a:xfrm>
          <a:prstGeom prst="rect">
            <a:avLst/>
          </a:prstGeom>
        </p:spPr>
      </p:pic>
      <p:grpSp>
        <p:nvGrpSpPr>
          <p:cNvPr id="3309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200275"/>
            <a:ext cx="10858500" cy="5895975"/>
          </a:xfrm>
          <a:prstGeom prst="rect">
            <a:avLst/>
          </a:prstGeom>
        </p:spPr>
      </p:pic>
      <p:sp>
        <p:nvSpPr>
          <p:cNvPr id="7" name="Text 1"/>
          <p:cNvSpPr/>
          <p:nvPr/>
        </p:nvSpPr>
        <p:spPr>
          <a:xfrm>
            <a:off x="3810000" y="8772525"/>
            <a:ext cx="10658475" cy="1123950"/>
          </a:xfrm>
          <a:prstGeom prst="rect">
            <a:avLst/>
          </a:prstGeom>
          <a:noFill/>
          <a:ln/>
        </p:spPr>
        <p:txBody>
          <a:bodyPr wrap="square" lIns="0" tIns="0" rIns="0" bIns="0" rtlCol="0" anchor="t"/>
          <a:lstStyle/>
          <a:p>
            <a:pPr algn="ctr" indent="0" marL="0">
              <a:buNone/>
            </a:pPr>
            <a:r>
              <a:rPr lang="en-US" sz="6000" u="none" dirty="0">
                <a:solidFill>
                  <a:srgbClr val="272727"/>
                </a:solidFill>
                <a:latin typeface="Barrio" pitchFamily="34" charset="0"/>
                <a:ea typeface="Barrio" pitchFamily="34" charset="-122"/>
                <a:cs typeface="Barrio" pitchFamily="34" charset="-120"/>
              </a:rPr>
              <a:t>Fantasy Realm at a Glance</a:t>
            </a:r>
            <a:endParaRPr lang="en-US" sz="6000" dirty="0"/>
          </a:p>
        </p:txBody>
      </p:sp>
      <p:grpSp>
        <p:nvGrpSpPr>
          <p:cNvPr id="94542" name="Group"/>
          <p:cNvGrpSpPr/>
          <p:nvPr/>
        </p:nvGrpSpPr>
        <p:grpSpPr>
          <a:xfrm>
            <a:off x="11791950" y="1485900"/>
            <a:ext cx="5292090" cy="1611630"/>
            <a:chOff x="11791950" y="1485900"/>
            <a:chExt cx="5292090" cy="1611630"/>
          </a:xfrm>
        </p:grpSpPr>
        <p:sp>
          <p:nvSpPr>
            <p:cNvPr id="8" name="Text 2"/>
            <p:cNvSpPr/>
            <p:nvPr/>
          </p:nvSpPr>
          <p:spPr>
            <a:xfrm>
              <a:off x="11791950" y="1485900"/>
              <a:ext cx="529209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The Forest</a:t>
              </a:r>
              <a:endParaRPr lang="en-US" sz="3600" dirty="0"/>
            </a:p>
          </p:txBody>
        </p:sp>
        <p:sp>
          <p:nvSpPr>
            <p:cNvPr id="9" name="Text 3"/>
            <p:cNvSpPr/>
            <p:nvPr/>
          </p:nvSpPr>
          <p:spPr>
            <a:xfrm>
              <a:off x="11791950" y="207645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31482" name="Group"/>
          <p:cNvGrpSpPr/>
          <p:nvPr/>
        </p:nvGrpSpPr>
        <p:grpSpPr>
          <a:xfrm>
            <a:off x="11791950" y="3962400"/>
            <a:ext cx="5292090" cy="1611630"/>
            <a:chOff x="11791950" y="3962400"/>
            <a:chExt cx="5292090" cy="1611630"/>
          </a:xfrm>
        </p:grpSpPr>
        <p:sp>
          <p:nvSpPr>
            <p:cNvPr id="10" name="Text 4"/>
            <p:cNvSpPr/>
            <p:nvPr/>
          </p:nvSpPr>
          <p:spPr>
            <a:xfrm>
              <a:off x="11791950" y="3962400"/>
              <a:ext cx="529209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The Caves</a:t>
              </a:r>
              <a:endParaRPr lang="en-US" sz="3600" dirty="0"/>
            </a:p>
          </p:txBody>
        </p:sp>
        <p:sp>
          <p:nvSpPr>
            <p:cNvPr id="11" name="Text 5"/>
            <p:cNvSpPr/>
            <p:nvPr/>
          </p:nvSpPr>
          <p:spPr>
            <a:xfrm>
              <a:off x="11791950" y="455295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48915" name="Group"/>
          <p:cNvGrpSpPr/>
          <p:nvPr/>
        </p:nvGrpSpPr>
        <p:grpSpPr>
          <a:xfrm>
            <a:off x="11791950" y="6229350"/>
            <a:ext cx="5292090" cy="1611630"/>
            <a:chOff x="11791950" y="6229350"/>
            <a:chExt cx="5292090" cy="1611630"/>
          </a:xfrm>
        </p:grpSpPr>
        <p:sp>
          <p:nvSpPr>
            <p:cNvPr id="12" name="Text 6"/>
            <p:cNvSpPr/>
            <p:nvPr/>
          </p:nvSpPr>
          <p:spPr>
            <a:xfrm>
              <a:off x="11791950" y="6229350"/>
              <a:ext cx="5292090" cy="674370"/>
            </a:xfrm>
            <a:prstGeom prst="rect">
              <a:avLst/>
            </a:prstGeom>
            <a:noFill/>
            <a:ln/>
          </p:spPr>
          <p:txBody>
            <a:bodyPr wrap="square" lIns="0" tIns="0" rIns="0" bIns="0" rtlCol="0" anchor="t"/>
            <a:lstStyle/>
            <a:p>
              <a:pPr algn="l" indent="0" marL="0">
                <a:buNone/>
              </a:pPr>
              <a:r>
                <a:rPr lang="en-US" sz="3600" u="none" dirty="0">
                  <a:solidFill>
                    <a:srgbClr val="0E0E0E"/>
                  </a:solidFill>
                  <a:latin typeface="Barrio" pitchFamily="34" charset="0"/>
                  <a:ea typeface="Barrio" pitchFamily="34" charset="-122"/>
                  <a:cs typeface="Barrio" pitchFamily="34" charset="-120"/>
                </a:rPr>
                <a:t>The Lair</a:t>
              </a:r>
              <a:endParaRPr lang="en-US" sz="3600" dirty="0"/>
            </a:p>
          </p:txBody>
        </p:sp>
        <p:sp>
          <p:nvSpPr>
            <p:cNvPr id="13" name="Text 7"/>
            <p:cNvSpPr/>
            <p:nvPr/>
          </p:nvSpPr>
          <p:spPr>
            <a:xfrm>
              <a:off x="11791950" y="681990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00100" y="638175"/>
            <a:ext cx="8724900" cy="6486525"/>
          </a:xfrm>
          <a:prstGeom prst="rect">
            <a:avLst/>
          </a:prstGeom>
        </p:spPr>
      </p:pic>
      <p:pic>
        <p:nvPicPr>
          <p:cNvPr id="3" name="Image 1" descr="preencoded.png">    </p:cNvPr>
          <p:cNvPicPr>
            <a:picLocks noChangeAspect="1"/>
          </p:cNvPicPr>
          <p:nvPr/>
        </p:nvPicPr>
        <p:blipFill>
          <a:blip r:embed="rId2"/>
          <a:stretch>
            <a:fillRect/>
          </a:stretch>
        </p:blipFill>
        <p:spPr>
          <a:xfrm>
            <a:off x="9525000" y="5962650"/>
            <a:ext cx="8763000" cy="4324350"/>
          </a:xfrm>
          <a:prstGeom prst="rect">
            <a:avLst/>
          </a:prstGeom>
        </p:spPr>
      </p:pic>
      <p:grpSp>
        <p:nvGrpSpPr>
          <p:cNvPr id="5481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723900"/>
            <a:ext cx="9105900" cy="1123950"/>
          </a:xfrm>
          <a:prstGeom prst="rect">
            <a:avLst/>
          </a:prstGeom>
          <a:noFill/>
          <a:ln/>
        </p:spPr>
        <p:txBody>
          <a:bodyPr wrap="square" lIns="0" tIns="0" rIns="0" bIns="0" rtlCol="0" anchor="t"/>
          <a:lstStyle/>
          <a:p>
            <a:pPr algn="ctr" indent="0" marL="0">
              <a:buNone/>
            </a:pPr>
            <a:r>
              <a:rPr lang="en-US" sz="6000" u="none" dirty="0">
                <a:solidFill>
                  <a:srgbClr val="272727"/>
                </a:solidFill>
                <a:latin typeface="Barrio" pitchFamily="34" charset="0"/>
                <a:ea typeface="Barrio" pitchFamily="34" charset="-122"/>
                <a:cs typeface="Barrio" pitchFamily="34" charset="-120"/>
              </a:rPr>
              <a:t>The Timeline</a:t>
            </a:r>
            <a:endParaRPr lang="en-US" sz="6000" dirty="0"/>
          </a:p>
        </p:txBody>
      </p:sp>
      <p:grpSp>
        <p:nvGrpSpPr>
          <p:cNvPr id="22568" name="Group"/>
          <p:cNvGrpSpPr/>
          <p:nvPr/>
        </p:nvGrpSpPr>
        <p:grpSpPr>
          <a:xfrm>
            <a:off x="2276475" y="5400675"/>
            <a:ext cx="1219200" cy="1219200"/>
            <a:chOff x="2276475" y="5400675"/>
            <a:chExt cx="1219200" cy="1219200"/>
          </a:xfrm>
        </p:grpSpPr>
        <p:sp>
          <p:nvSpPr>
            <p:cNvPr id="7" name="Shape 2"/>
            <p:cNvSpPr/>
            <p:nvPr/>
          </p:nvSpPr>
          <p:spPr>
            <a:xfrm>
              <a:off x="2276475" y="5400675"/>
              <a:ext cx="1219200" cy="1219200"/>
            </a:xfrm>
            <a:prstGeom prst="ellipse">
              <a:avLst/>
            </a:prstGeom>
            <a:noFill/>
            <a:ln w="9525">
              <a:solidFill>
                <a:srgbClr val="040404"/>
              </a:solidFill>
              <a:prstDash val="solid"/>
            </a:ln>
          </p:spPr>
        </p:sp>
        <p:sp>
          <p:nvSpPr>
            <p:cNvPr id="8" name="Text 3"/>
            <p:cNvSpPr/>
            <p:nvPr/>
          </p:nvSpPr>
          <p:spPr>
            <a:xfrm>
              <a:off x="2348865" y="5673090"/>
              <a:ext cx="1074420" cy="674370"/>
            </a:xfrm>
            <a:prstGeom prst="rect">
              <a:avLst/>
            </a:prstGeom>
            <a:noFill/>
            <a:ln/>
          </p:spPr>
          <p:txBody>
            <a:bodyPr wrap="square" lIns="0" tIns="0" rIns="0" bIns="0" rtlCol="0" anchor="ctr"/>
            <a:lstStyle/>
            <a:p>
              <a:pPr algn="ctr" indent="0" marL="0">
                <a:buNone/>
              </a:pPr>
              <a:r>
                <a:rPr lang="en-US" sz="3600" u="none" dirty="0">
                  <a:solidFill>
                    <a:srgbClr val="040404"/>
                  </a:solidFill>
                  <a:latin typeface="Barrio" pitchFamily="34" charset="0"/>
                  <a:ea typeface="Barrio" pitchFamily="34" charset="-122"/>
                  <a:cs typeface="Barrio" pitchFamily="34" charset="-120"/>
                </a:rPr>
                <a:t>2022</a:t>
              </a:r>
              <a:endParaRPr lang="en-US" sz="3600" dirty="0"/>
            </a:p>
          </p:txBody>
        </p:sp>
      </p:grpSp>
      <p:grpSp>
        <p:nvGrpSpPr>
          <p:cNvPr id="27097" name="Group"/>
          <p:cNvGrpSpPr/>
          <p:nvPr/>
        </p:nvGrpSpPr>
        <p:grpSpPr>
          <a:xfrm>
            <a:off x="3495605" y="5995988"/>
            <a:ext cx="2895741" cy="0"/>
            <a:chOff x="3495605" y="5995988"/>
            <a:chExt cx="2895741" cy="0"/>
          </a:xfrm>
        </p:grpSpPr>
        <p:sp>
          <p:nvSpPr>
            <p:cNvPr id="9" name="Shape 4"/>
            <p:cNvSpPr/>
            <p:nvPr/>
          </p:nvSpPr>
          <p:spPr>
            <a:xfrm>
              <a:off x="3495605" y="5995988"/>
              <a:ext cx="2895741" cy="0"/>
            </a:xfrm>
            <a:prstGeom prst="line">
              <a:avLst/>
            </a:prstGeom>
            <a:noFill/>
            <a:ln w="28575">
              <a:solidFill>
                <a:srgbClr val="040404"/>
              </a:solidFill>
              <a:prstDash val="solid"/>
            </a:ln>
          </p:spPr>
        </p:sp>
      </p:grpSp>
      <p:grpSp>
        <p:nvGrpSpPr>
          <p:cNvPr id="24245" name="Group"/>
          <p:cNvGrpSpPr/>
          <p:nvPr/>
        </p:nvGrpSpPr>
        <p:grpSpPr>
          <a:xfrm>
            <a:off x="6391275" y="5400675"/>
            <a:ext cx="1219200" cy="1219200"/>
            <a:chOff x="6391275" y="5400675"/>
            <a:chExt cx="1219200" cy="1219200"/>
          </a:xfrm>
        </p:grpSpPr>
        <p:sp>
          <p:nvSpPr>
            <p:cNvPr id="10" name="Shape 5"/>
            <p:cNvSpPr/>
            <p:nvPr/>
          </p:nvSpPr>
          <p:spPr>
            <a:xfrm>
              <a:off x="6391275" y="5400675"/>
              <a:ext cx="1219200" cy="1219200"/>
            </a:xfrm>
            <a:prstGeom prst="ellipse">
              <a:avLst/>
            </a:prstGeom>
            <a:noFill/>
            <a:ln w="9525">
              <a:solidFill>
                <a:srgbClr val="040404"/>
              </a:solidFill>
              <a:prstDash val="solid"/>
            </a:ln>
          </p:spPr>
        </p:sp>
        <p:sp>
          <p:nvSpPr>
            <p:cNvPr id="11" name="Text 6"/>
            <p:cNvSpPr/>
            <p:nvPr/>
          </p:nvSpPr>
          <p:spPr>
            <a:xfrm>
              <a:off x="6463665" y="5673090"/>
              <a:ext cx="1074420" cy="674370"/>
            </a:xfrm>
            <a:prstGeom prst="rect">
              <a:avLst/>
            </a:prstGeom>
            <a:noFill/>
            <a:ln/>
          </p:spPr>
          <p:txBody>
            <a:bodyPr wrap="square" lIns="0" tIns="0" rIns="0" bIns="0" rtlCol="0" anchor="ctr"/>
            <a:lstStyle/>
            <a:p>
              <a:pPr algn="ctr" indent="0" marL="0">
                <a:buNone/>
              </a:pPr>
              <a:r>
                <a:rPr lang="en-US" sz="3600" u="none" dirty="0">
                  <a:solidFill>
                    <a:srgbClr val="040404"/>
                  </a:solidFill>
                  <a:latin typeface="Barrio" pitchFamily="34" charset="0"/>
                  <a:ea typeface="Barrio" pitchFamily="34" charset="-122"/>
                  <a:cs typeface="Barrio" pitchFamily="34" charset="-120"/>
                </a:rPr>
                <a:t>2023</a:t>
              </a:r>
              <a:endParaRPr lang="en-US" sz="3600" dirty="0"/>
            </a:p>
          </p:txBody>
        </p:sp>
      </p:grpSp>
      <p:grpSp>
        <p:nvGrpSpPr>
          <p:cNvPr id="63791" name="Group"/>
          <p:cNvGrpSpPr/>
          <p:nvPr/>
        </p:nvGrpSpPr>
        <p:grpSpPr>
          <a:xfrm>
            <a:off x="7610405" y="5995988"/>
            <a:ext cx="2895741" cy="0"/>
            <a:chOff x="7610405" y="5995988"/>
            <a:chExt cx="2895741" cy="0"/>
          </a:xfrm>
        </p:grpSpPr>
        <p:sp>
          <p:nvSpPr>
            <p:cNvPr id="12" name="Shape 7"/>
            <p:cNvSpPr/>
            <p:nvPr/>
          </p:nvSpPr>
          <p:spPr>
            <a:xfrm>
              <a:off x="7610405" y="5995988"/>
              <a:ext cx="2895741" cy="0"/>
            </a:xfrm>
            <a:prstGeom prst="line">
              <a:avLst/>
            </a:prstGeom>
            <a:noFill/>
            <a:ln w="28575">
              <a:solidFill>
                <a:srgbClr val="040404"/>
              </a:solidFill>
              <a:prstDash val="solid"/>
            </a:ln>
          </p:spPr>
        </p:sp>
      </p:grpSp>
      <p:grpSp>
        <p:nvGrpSpPr>
          <p:cNvPr id="57936" name="Group"/>
          <p:cNvGrpSpPr/>
          <p:nvPr/>
        </p:nvGrpSpPr>
        <p:grpSpPr>
          <a:xfrm>
            <a:off x="10506075" y="5400675"/>
            <a:ext cx="1219200" cy="1219200"/>
            <a:chOff x="10506075" y="5400675"/>
            <a:chExt cx="1219200" cy="1219200"/>
          </a:xfrm>
        </p:grpSpPr>
        <p:sp>
          <p:nvSpPr>
            <p:cNvPr id="13" name="Shape 8"/>
            <p:cNvSpPr/>
            <p:nvPr/>
          </p:nvSpPr>
          <p:spPr>
            <a:xfrm>
              <a:off x="10506075" y="5400675"/>
              <a:ext cx="1219200" cy="1219200"/>
            </a:xfrm>
            <a:prstGeom prst="ellipse">
              <a:avLst/>
            </a:prstGeom>
            <a:noFill/>
            <a:ln w="9525">
              <a:solidFill>
                <a:srgbClr val="040404"/>
              </a:solidFill>
              <a:prstDash val="solid"/>
            </a:ln>
          </p:spPr>
        </p:sp>
        <p:sp>
          <p:nvSpPr>
            <p:cNvPr id="14" name="Text 9"/>
            <p:cNvSpPr/>
            <p:nvPr/>
          </p:nvSpPr>
          <p:spPr>
            <a:xfrm>
              <a:off x="10578465" y="5673090"/>
              <a:ext cx="1074420" cy="674370"/>
            </a:xfrm>
            <a:prstGeom prst="rect">
              <a:avLst/>
            </a:prstGeom>
            <a:noFill/>
            <a:ln/>
          </p:spPr>
          <p:txBody>
            <a:bodyPr wrap="square" lIns="0" tIns="0" rIns="0" bIns="0" rtlCol="0" anchor="ctr"/>
            <a:lstStyle/>
            <a:p>
              <a:pPr algn="ctr" indent="0" marL="0">
                <a:buNone/>
              </a:pPr>
              <a:r>
                <a:rPr lang="en-US" sz="3600" u="none" dirty="0">
                  <a:solidFill>
                    <a:srgbClr val="040404"/>
                  </a:solidFill>
                  <a:latin typeface="Barrio" pitchFamily="34" charset="0"/>
                  <a:ea typeface="Barrio" pitchFamily="34" charset="-122"/>
                  <a:cs typeface="Barrio" pitchFamily="34" charset="-120"/>
                </a:rPr>
                <a:t>2024</a:t>
              </a:r>
              <a:endParaRPr lang="en-US" sz="3600" dirty="0"/>
            </a:p>
          </p:txBody>
        </p:sp>
      </p:grpSp>
      <p:grpSp>
        <p:nvGrpSpPr>
          <p:cNvPr id="76442" name="Group"/>
          <p:cNvGrpSpPr/>
          <p:nvPr/>
        </p:nvGrpSpPr>
        <p:grpSpPr>
          <a:xfrm>
            <a:off x="11725205" y="5995988"/>
            <a:ext cx="2895741" cy="0"/>
            <a:chOff x="11725205" y="5995988"/>
            <a:chExt cx="2895741" cy="0"/>
          </a:xfrm>
        </p:grpSpPr>
        <p:sp>
          <p:nvSpPr>
            <p:cNvPr id="15" name="Shape 10"/>
            <p:cNvSpPr/>
            <p:nvPr/>
          </p:nvSpPr>
          <p:spPr>
            <a:xfrm>
              <a:off x="11725205" y="5995988"/>
              <a:ext cx="2895741" cy="0"/>
            </a:xfrm>
            <a:prstGeom prst="line">
              <a:avLst/>
            </a:prstGeom>
            <a:noFill/>
            <a:ln w="28575">
              <a:solidFill>
                <a:srgbClr val="040404"/>
              </a:solidFill>
              <a:prstDash val="solid"/>
            </a:ln>
          </p:spPr>
        </p:sp>
      </p:grpSp>
      <p:grpSp>
        <p:nvGrpSpPr>
          <p:cNvPr id="15011" name="Group"/>
          <p:cNvGrpSpPr/>
          <p:nvPr/>
        </p:nvGrpSpPr>
        <p:grpSpPr>
          <a:xfrm>
            <a:off x="14620875" y="5400675"/>
            <a:ext cx="1219200" cy="1219200"/>
            <a:chOff x="14620875" y="5400675"/>
            <a:chExt cx="1219200" cy="1219200"/>
          </a:xfrm>
        </p:grpSpPr>
        <p:sp>
          <p:nvSpPr>
            <p:cNvPr id="16" name="Shape 11"/>
            <p:cNvSpPr/>
            <p:nvPr/>
          </p:nvSpPr>
          <p:spPr>
            <a:xfrm>
              <a:off x="14620875" y="5400675"/>
              <a:ext cx="1219200" cy="1219200"/>
            </a:xfrm>
            <a:prstGeom prst="ellipse">
              <a:avLst/>
            </a:prstGeom>
            <a:noFill/>
            <a:ln w="9525">
              <a:solidFill>
                <a:srgbClr val="040404"/>
              </a:solidFill>
              <a:prstDash val="solid"/>
            </a:ln>
          </p:spPr>
        </p:sp>
        <p:sp>
          <p:nvSpPr>
            <p:cNvPr id="17" name="Text 12"/>
            <p:cNvSpPr/>
            <p:nvPr/>
          </p:nvSpPr>
          <p:spPr>
            <a:xfrm>
              <a:off x="14693265" y="5673090"/>
              <a:ext cx="1074420" cy="674370"/>
            </a:xfrm>
            <a:prstGeom prst="rect">
              <a:avLst/>
            </a:prstGeom>
            <a:noFill/>
            <a:ln/>
          </p:spPr>
          <p:txBody>
            <a:bodyPr wrap="square" lIns="0" tIns="0" rIns="0" bIns="0" rtlCol="0" anchor="ctr"/>
            <a:lstStyle/>
            <a:p>
              <a:pPr algn="ctr" indent="0" marL="0">
                <a:buNone/>
              </a:pPr>
              <a:r>
                <a:rPr lang="en-US" sz="3600" u="none" dirty="0">
                  <a:solidFill>
                    <a:srgbClr val="040404"/>
                  </a:solidFill>
                  <a:latin typeface="Barrio" pitchFamily="34" charset="0"/>
                  <a:ea typeface="Barrio" pitchFamily="34" charset="-122"/>
                  <a:cs typeface="Barrio" pitchFamily="34" charset="-120"/>
                </a:rPr>
                <a:t>2025</a:t>
              </a:r>
              <a:endParaRPr lang="en-US" sz="3600" dirty="0"/>
            </a:p>
          </p:txBody>
        </p:sp>
      </p:grpSp>
      <p:grpSp>
        <p:nvGrpSpPr>
          <p:cNvPr id="62336" name="Group"/>
          <p:cNvGrpSpPr/>
          <p:nvPr/>
        </p:nvGrpSpPr>
        <p:grpSpPr>
          <a:xfrm>
            <a:off x="649605" y="3438525"/>
            <a:ext cx="4663440" cy="1611630"/>
            <a:chOff x="649605" y="3438525"/>
            <a:chExt cx="4663440" cy="1611630"/>
          </a:xfrm>
        </p:grpSpPr>
        <p:sp>
          <p:nvSpPr>
            <p:cNvPr id="18" name="Text 13"/>
            <p:cNvSpPr/>
            <p:nvPr/>
          </p:nvSpPr>
          <p:spPr>
            <a:xfrm>
              <a:off x="649605" y="3438525"/>
              <a:ext cx="4663440"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Dragon Taming</a:t>
              </a:r>
              <a:endParaRPr lang="en-US" sz="3600" dirty="0"/>
            </a:p>
          </p:txBody>
        </p:sp>
        <p:sp>
          <p:nvSpPr>
            <p:cNvPr id="19" name="Text 14"/>
            <p:cNvSpPr/>
            <p:nvPr/>
          </p:nvSpPr>
          <p:spPr>
            <a:xfrm>
              <a:off x="664845" y="40290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10457" name="Group"/>
          <p:cNvGrpSpPr/>
          <p:nvPr/>
        </p:nvGrpSpPr>
        <p:grpSpPr>
          <a:xfrm>
            <a:off x="8898255" y="3438525"/>
            <a:ext cx="4663440" cy="1611630"/>
            <a:chOff x="8898255" y="3438525"/>
            <a:chExt cx="4663440" cy="1611630"/>
          </a:xfrm>
        </p:grpSpPr>
        <p:sp>
          <p:nvSpPr>
            <p:cNvPr id="20" name="Text 15"/>
            <p:cNvSpPr/>
            <p:nvPr/>
          </p:nvSpPr>
          <p:spPr>
            <a:xfrm>
              <a:off x="8898255" y="3438525"/>
              <a:ext cx="4663440"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Unicorn Migration</a:t>
              </a:r>
              <a:endParaRPr lang="en-US" sz="3600" dirty="0"/>
            </a:p>
          </p:txBody>
        </p:sp>
        <p:sp>
          <p:nvSpPr>
            <p:cNvPr id="21" name="Text 16"/>
            <p:cNvSpPr/>
            <p:nvPr/>
          </p:nvSpPr>
          <p:spPr>
            <a:xfrm>
              <a:off x="8913495" y="40290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20076" name="Group"/>
          <p:cNvGrpSpPr/>
          <p:nvPr/>
        </p:nvGrpSpPr>
        <p:grpSpPr>
          <a:xfrm>
            <a:off x="12974955" y="7200900"/>
            <a:ext cx="4663440" cy="1611630"/>
            <a:chOff x="12974955" y="7200900"/>
            <a:chExt cx="4663440" cy="1611630"/>
          </a:xfrm>
        </p:grpSpPr>
        <p:sp>
          <p:nvSpPr>
            <p:cNvPr id="22" name="Text 17"/>
            <p:cNvSpPr/>
            <p:nvPr/>
          </p:nvSpPr>
          <p:spPr>
            <a:xfrm>
              <a:off x="12974955" y="7200900"/>
              <a:ext cx="4663440"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Rainbow Sightings</a:t>
              </a:r>
              <a:endParaRPr lang="en-US" sz="3600" dirty="0"/>
            </a:p>
          </p:txBody>
        </p:sp>
        <p:sp>
          <p:nvSpPr>
            <p:cNvPr id="23" name="Text 18"/>
            <p:cNvSpPr/>
            <p:nvPr/>
          </p:nvSpPr>
          <p:spPr>
            <a:xfrm>
              <a:off x="12990195" y="77914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11064" name="Group"/>
          <p:cNvGrpSpPr/>
          <p:nvPr/>
        </p:nvGrpSpPr>
        <p:grpSpPr>
          <a:xfrm>
            <a:off x="4821555" y="7200900"/>
            <a:ext cx="4663440" cy="1611630"/>
            <a:chOff x="4821555" y="7200900"/>
            <a:chExt cx="4663440" cy="1611630"/>
          </a:xfrm>
        </p:grpSpPr>
        <p:sp>
          <p:nvSpPr>
            <p:cNvPr id="24" name="Text 19"/>
            <p:cNvSpPr/>
            <p:nvPr/>
          </p:nvSpPr>
          <p:spPr>
            <a:xfrm>
              <a:off x="4821555" y="7200900"/>
              <a:ext cx="4663440"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Enchanted Pool</a:t>
              </a:r>
              <a:endParaRPr lang="en-US" sz="3600" dirty="0"/>
            </a:p>
          </p:txBody>
        </p:sp>
        <p:sp>
          <p:nvSpPr>
            <p:cNvPr id="25" name="Text 20"/>
            <p:cNvSpPr/>
            <p:nvPr/>
          </p:nvSpPr>
          <p:spPr>
            <a:xfrm>
              <a:off x="4836795" y="77914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7225" y="8353425"/>
            <a:ext cx="10582275" cy="1545450"/>
          </a:xfrm>
          <a:prstGeom prst="rect">
            <a:avLst/>
          </a:prstGeom>
        </p:spPr>
      </p:pic>
      <p:pic>
        <p:nvPicPr>
          <p:cNvPr id="3" name="Image 1" descr="preencoded.png">    </p:cNvPr>
          <p:cNvPicPr>
            <a:picLocks noChangeAspect="1"/>
          </p:cNvPicPr>
          <p:nvPr/>
        </p:nvPicPr>
        <p:blipFill>
          <a:blip r:embed="rId2"/>
          <a:stretch>
            <a:fillRect/>
          </a:stretch>
        </p:blipFill>
        <p:spPr>
          <a:xfrm>
            <a:off x="14763750" y="809625"/>
            <a:ext cx="2923344" cy="3171825"/>
          </a:xfrm>
          <a:prstGeom prst="rect">
            <a:avLst/>
          </a:prstGeom>
        </p:spPr>
      </p:pic>
      <p:grpSp>
        <p:nvGrpSpPr>
          <p:cNvPr id="3910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86050" y="533400"/>
            <a:ext cx="4286250" cy="112395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Our Team</a:t>
            </a:r>
            <a:endParaRPr lang="en-US" sz="6000" dirty="0"/>
          </a:p>
        </p:txBody>
      </p:sp>
      <p:grpSp>
        <p:nvGrpSpPr>
          <p:cNvPr id="59481" name="Group"/>
          <p:cNvGrpSpPr/>
          <p:nvPr/>
        </p:nvGrpSpPr>
        <p:grpSpPr>
          <a:xfrm>
            <a:off x="2667000" y="2152650"/>
            <a:ext cx="3590925" cy="6172200"/>
            <a:chOff x="2667000" y="2152650"/>
            <a:chExt cx="3590925" cy="6172200"/>
          </a:xfrm>
        </p:grpSpPr>
        <p:pic>
          <p:nvPicPr>
            <p:cNvPr id="7" name="Image 3" descr="preencoded.png">    </p:cNvPr>
            <p:cNvPicPr>
              <a:picLocks noChangeAspect="1"/>
            </p:cNvPicPr>
            <p:nvPr/>
          </p:nvPicPr>
          <p:blipFill>
            <a:blip r:embed="rId4"/>
            <a:stretch>
              <a:fillRect/>
            </a:stretch>
          </p:blipFill>
          <p:spPr>
            <a:xfrm>
              <a:off x="2667000" y="2152650"/>
              <a:ext cx="3590925" cy="6172200"/>
            </a:xfrm>
            <a:prstGeom prst="rect">
              <a:avLst/>
            </a:prstGeom>
          </p:spPr>
        </p:pic>
        <p:grpSp>
          <p:nvGrpSpPr>
            <p:cNvPr id="30401" name="Group"/>
            <p:cNvGrpSpPr/>
            <p:nvPr/>
          </p:nvGrpSpPr>
          <p:grpSpPr>
            <a:xfrm>
              <a:off x="2621280" y="8477250"/>
              <a:ext cx="3682365" cy="1192530"/>
              <a:chOff x="2621280" y="8477250"/>
              <a:chExt cx="3682365" cy="1192530"/>
            </a:xfrm>
          </p:grpSpPr>
          <p:sp>
            <p:nvSpPr>
              <p:cNvPr id="8" name="Text 2"/>
              <p:cNvSpPr/>
              <p:nvPr/>
            </p:nvSpPr>
            <p:spPr>
              <a:xfrm>
                <a:off x="2621280" y="8477250"/>
                <a:ext cx="3682365"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Eldruin</a:t>
                </a:r>
                <a:endParaRPr lang="en-US" sz="3600" dirty="0"/>
              </a:p>
            </p:txBody>
          </p:sp>
          <p:sp>
            <p:nvSpPr>
              <p:cNvPr id="9" name="Text 3"/>
              <p:cNvSpPr/>
              <p:nvPr/>
            </p:nvSpPr>
            <p:spPr>
              <a:xfrm>
                <a:off x="2636520" y="910590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85445" name="Group"/>
          <p:cNvGrpSpPr/>
          <p:nvPr/>
        </p:nvGrpSpPr>
        <p:grpSpPr>
          <a:xfrm>
            <a:off x="6867525" y="2152650"/>
            <a:ext cx="3590925" cy="6172200"/>
            <a:chOff x="6867525" y="2152650"/>
            <a:chExt cx="3590925" cy="6172200"/>
          </a:xfrm>
        </p:grpSpPr>
        <p:pic>
          <p:nvPicPr>
            <p:cNvPr id="10" name="Image 4" descr="preencoded.png">    </p:cNvPr>
            <p:cNvPicPr>
              <a:picLocks noChangeAspect="1"/>
            </p:cNvPicPr>
            <p:nvPr/>
          </p:nvPicPr>
          <p:blipFill>
            <a:blip r:embed="rId5"/>
            <a:stretch>
              <a:fillRect/>
            </a:stretch>
          </p:blipFill>
          <p:spPr>
            <a:xfrm>
              <a:off x="6867525" y="2152650"/>
              <a:ext cx="3590925" cy="6172200"/>
            </a:xfrm>
            <a:prstGeom prst="rect">
              <a:avLst/>
            </a:prstGeom>
          </p:spPr>
        </p:pic>
        <p:grpSp>
          <p:nvGrpSpPr>
            <p:cNvPr id="17152" name="Group"/>
            <p:cNvGrpSpPr/>
            <p:nvPr/>
          </p:nvGrpSpPr>
          <p:grpSpPr>
            <a:xfrm>
              <a:off x="6821805" y="8477250"/>
              <a:ext cx="3682365" cy="1192530"/>
              <a:chOff x="6821805" y="8477250"/>
              <a:chExt cx="3682365" cy="1192530"/>
            </a:xfrm>
          </p:grpSpPr>
          <p:sp>
            <p:nvSpPr>
              <p:cNvPr id="11" name="Text 4"/>
              <p:cNvSpPr/>
              <p:nvPr/>
            </p:nvSpPr>
            <p:spPr>
              <a:xfrm>
                <a:off x="6821805" y="8477250"/>
                <a:ext cx="3682365"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Elementalen</a:t>
                </a:r>
                <a:endParaRPr lang="en-US" sz="3600" dirty="0"/>
              </a:p>
            </p:txBody>
          </p:sp>
          <p:sp>
            <p:nvSpPr>
              <p:cNvPr id="12" name="Text 5"/>
              <p:cNvSpPr/>
              <p:nvPr/>
            </p:nvSpPr>
            <p:spPr>
              <a:xfrm>
                <a:off x="6837045" y="910590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12221" name="Group"/>
          <p:cNvGrpSpPr/>
          <p:nvPr/>
        </p:nvGrpSpPr>
        <p:grpSpPr>
          <a:xfrm>
            <a:off x="11068050" y="2152650"/>
            <a:ext cx="3590925" cy="6172200"/>
            <a:chOff x="11068050" y="2152650"/>
            <a:chExt cx="3590925" cy="6172200"/>
          </a:xfrm>
        </p:grpSpPr>
        <p:pic>
          <p:nvPicPr>
            <p:cNvPr id="13" name="Image 5" descr="preencoded.png">    </p:cNvPr>
            <p:cNvPicPr>
              <a:picLocks noChangeAspect="1"/>
            </p:cNvPicPr>
            <p:nvPr/>
          </p:nvPicPr>
          <p:blipFill>
            <a:blip r:embed="rId6"/>
            <a:stretch>
              <a:fillRect/>
            </a:stretch>
          </p:blipFill>
          <p:spPr>
            <a:xfrm>
              <a:off x="11068050" y="2152650"/>
              <a:ext cx="3590925" cy="6172200"/>
            </a:xfrm>
            <a:prstGeom prst="rect">
              <a:avLst/>
            </a:prstGeom>
          </p:spPr>
        </p:pic>
        <p:grpSp>
          <p:nvGrpSpPr>
            <p:cNvPr id="17641" name="Group"/>
            <p:cNvGrpSpPr/>
            <p:nvPr/>
          </p:nvGrpSpPr>
          <p:grpSpPr>
            <a:xfrm>
              <a:off x="11022330" y="8477250"/>
              <a:ext cx="3682365" cy="1192530"/>
              <a:chOff x="11022330" y="8477250"/>
              <a:chExt cx="3682365" cy="1192530"/>
            </a:xfrm>
          </p:grpSpPr>
          <p:sp>
            <p:nvSpPr>
              <p:cNvPr id="14" name="Text 6"/>
              <p:cNvSpPr/>
              <p:nvPr/>
            </p:nvSpPr>
            <p:spPr>
              <a:xfrm>
                <a:off x="11022330" y="8477250"/>
                <a:ext cx="3682365" cy="674370"/>
              </a:xfrm>
              <a:prstGeom prst="rect">
                <a:avLst/>
              </a:prstGeom>
              <a:noFill/>
              <a:ln/>
            </p:spPr>
            <p:txBody>
              <a:bodyPr wrap="square" lIns="0" tIns="0" rIns="0" bIns="0" rtlCol="0" anchor="t"/>
              <a:lstStyle/>
              <a:p>
                <a:pPr algn="ctr" indent="0" marL="0">
                  <a:buNone/>
                </a:pPr>
                <a:r>
                  <a:rPr lang="en-US" sz="3600" u="none" dirty="0">
                    <a:solidFill>
                      <a:srgbClr val="0E0E0E"/>
                    </a:solidFill>
                    <a:latin typeface="Barrio" pitchFamily="34" charset="0"/>
                    <a:ea typeface="Barrio" pitchFamily="34" charset="-122"/>
                    <a:cs typeface="Barrio" pitchFamily="34" charset="-120"/>
                  </a:rPr>
                  <a:t>Lunaria</a:t>
                </a:r>
                <a:endParaRPr lang="en-US" sz="3600" dirty="0"/>
              </a:p>
            </p:txBody>
          </p:sp>
          <p:sp>
            <p:nvSpPr>
              <p:cNvPr id="15" name="Text 7"/>
              <p:cNvSpPr/>
              <p:nvPr/>
            </p:nvSpPr>
            <p:spPr>
              <a:xfrm>
                <a:off x="11037570" y="910590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12245007" y="4719017"/>
            <a:ext cx="9315152" cy="848667"/>
          </a:xfrm>
          <a:prstGeom prst="rect">
            <a:avLst/>
          </a:prstGeom>
        </p:spPr>
      </p:pic>
      <p:pic>
        <p:nvPicPr>
          <p:cNvPr id="3" name="Image 1" descr="preencoded.png">    </p:cNvPr>
          <p:cNvPicPr>
            <a:picLocks noChangeAspect="1"/>
          </p:cNvPicPr>
          <p:nvPr/>
        </p:nvPicPr>
        <p:blipFill>
          <a:blip r:embed="rId2"/>
          <a:stretch>
            <a:fillRect/>
          </a:stretch>
        </p:blipFill>
        <p:spPr>
          <a:xfrm>
            <a:off x="514350" y="1924050"/>
            <a:ext cx="7648576" cy="7381875"/>
          </a:xfrm>
          <a:prstGeom prst="rect">
            <a:avLst/>
          </a:prstGeom>
        </p:spPr>
      </p:pic>
      <p:grpSp>
        <p:nvGrpSpPr>
          <p:cNvPr id="2414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90525" y="2524125"/>
            <a:ext cx="6505575" cy="6191250"/>
          </a:xfrm>
          <a:prstGeom prst="rect">
            <a:avLst/>
          </a:prstGeom>
        </p:spPr>
      </p:pic>
      <p:grpSp>
        <p:nvGrpSpPr>
          <p:cNvPr id="86917" name="Group"/>
          <p:cNvGrpSpPr/>
          <p:nvPr/>
        </p:nvGrpSpPr>
        <p:grpSpPr>
          <a:xfrm>
            <a:off x="7334248" y="1533525"/>
            <a:ext cx="742954" cy="857250"/>
            <a:chOff x="7334248" y="1533525"/>
            <a:chExt cx="742954" cy="857250"/>
          </a:xfrm>
        </p:grpSpPr>
        <p:pic>
          <p:nvPicPr>
            <p:cNvPr id="7" name="Image 4" descr="preencoded.png">    </p:cNvPr>
            <p:cNvPicPr>
              <a:picLocks noChangeAspect="1"/>
            </p:cNvPicPr>
            <p:nvPr/>
          </p:nvPicPr>
          <p:blipFill>
            <a:blip r:embed="rId5"/>
            <a:stretch>
              <a:fillRect/>
            </a:stretch>
          </p:blipFill>
          <p:spPr>
            <a:xfrm>
              <a:off x="7334248" y="1533525"/>
              <a:ext cx="742954" cy="857250"/>
            </a:xfrm>
            <a:prstGeom prst="rect">
              <a:avLst/>
            </a:prstGeom>
          </p:spPr>
        </p:pic>
      </p:grpSp>
      <p:grpSp>
        <p:nvGrpSpPr>
          <p:cNvPr id="93473" name="Group"/>
          <p:cNvGrpSpPr/>
          <p:nvPr/>
        </p:nvGrpSpPr>
        <p:grpSpPr>
          <a:xfrm>
            <a:off x="7110245" y="3181350"/>
            <a:ext cx="1219535" cy="0"/>
            <a:chOff x="7110245" y="3181350"/>
            <a:chExt cx="1219535" cy="0"/>
          </a:xfrm>
        </p:grpSpPr>
        <p:sp>
          <p:nvSpPr>
            <p:cNvPr id="8" name="Shape 1"/>
            <p:cNvSpPr/>
            <p:nvPr/>
          </p:nvSpPr>
          <p:spPr>
            <a:xfrm rot="16200000">
              <a:off x="7110245" y="3181350"/>
              <a:ext cx="1219535" cy="0"/>
            </a:xfrm>
            <a:prstGeom prst="line">
              <a:avLst/>
            </a:prstGeom>
            <a:noFill/>
            <a:ln w="28575">
              <a:solidFill>
                <a:srgbClr val="040404"/>
              </a:solidFill>
              <a:prstDash val="solid"/>
            </a:ln>
          </p:spPr>
        </p:sp>
      </p:grpSp>
      <p:grpSp>
        <p:nvGrpSpPr>
          <p:cNvPr id="37053" name="Group"/>
          <p:cNvGrpSpPr/>
          <p:nvPr/>
        </p:nvGrpSpPr>
        <p:grpSpPr>
          <a:xfrm>
            <a:off x="7248525" y="3971925"/>
            <a:ext cx="914400" cy="857250"/>
            <a:chOff x="7248525" y="3971925"/>
            <a:chExt cx="914400" cy="857250"/>
          </a:xfrm>
        </p:grpSpPr>
        <p:pic>
          <p:nvPicPr>
            <p:cNvPr id="9" name="Image 5" descr="preencoded.png">    </p:cNvPr>
            <p:cNvPicPr>
              <a:picLocks noChangeAspect="1"/>
            </p:cNvPicPr>
            <p:nvPr/>
          </p:nvPicPr>
          <p:blipFill>
            <a:blip r:embed="rId6"/>
            <a:stretch>
              <a:fillRect/>
            </a:stretch>
          </p:blipFill>
          <p:spPr>
            <a:xfrm>
              <a:off x="7248525" y="3971925"/>
              <a:ext cx="914400" cy="857250"/>
            </a:xfrm>
            <a:prstGeom prst="rect">
              <a:avLst/>
            </a:prstGeom>
          </p:spPr>
        </p:pic>
      </p:grpSp>
      <p:grpSp>
        <p:nvGrpSpPr>
          <p:cNvPr id="64863" name="Group"/>
          <p:cNvGrpSpPr/>
          <p:nvPr/>
        </p:nvGrpSpPr>
        <p:grpSpPr>
          <a:xfrm>
            <a:off x="7110245" y="5619750"/>
            <a:ext cx="1219535" cy="0"/>
            <a:chOff x="7110245" y="5619750"/>
            <a:chExt cx="1219535" cy="0"/>
          </a:xfrm>
        </p:grpSpPr>
        <p:sp>
          <p:nvSpPr>
            <p:cNvPr id="10" name="Shape 2"/>
            <p:cNvSpPr/>
            <p:nvPr/>
          </p:nvSpPr>
          <p:spPr>
            <a:xfrm rot="16200000">
              <a:off x="7110245" y="5619750"/>
              <a:ext cx="1219535" cy="0"/>
            </a:xfrm>
            <a:prstGeom prst="line">
              <a:avLst/>
            </a:prstGeom>
            <a:noFill/>
            <a:ln w="28575">
              <a:solidFill>
                <a:srgbClr val="040404"/>
              </a:solidFill>
              <a:prstDash val="solid"/>
            </a:ln>
          </p:spPr>
        </p:sp>
      </p:grpSp>
      <p:grpSp>
        <p:nvGrpSpPr>
          <p:cNvPr id="80989" name="Group"/>
          <p:cNvGrpSpPr/>
          <p:nvPr/>
        </p:nvGrpSpPr>
        <p:grpSpPr>
          <a:xfrm>
            <a:off x="7277100" y="6410325"/>
            <a:ext cx="857250" cy="857250"/>
            <a:chOff x="7277100" y="6410325"/>
            <a:chExt cx="857250" cy="857250"/>
          </a:xfrm>
        </p:grpSpPr>
        <p:pic>
          <p:nvPicPr>
            <p:cNvPr id="11" name="Image 6" descr="preencoded.png">    </p:cNvPr>
            <p:cNvPicPr>
              <a:picLocks noChangeAspect="1"/>
            </p:cNvPicPr>
            <p:nvPr/>
          </p:nvPicPr>
          <p:blipFill>
            <a:blip r:embed="rId7"/>
            <a:stretch>
              <a:fillRect/>
            </a:stretch>
          </p:blipFill>
          <p:spPr>
            <a:xfrm>
              <a:off x="7277100" y="6410325"/>
              <a:ext cx="857250" cy="857250"/>
            </a:xfrm>
            <a:prstGeom prst="rect">
              <a:avLst/>
            </a:prstGeom>
          </p:spPr>
        </p:pic>
      </p:grpSp>
      <p:grpSp>
        <p:nvGrpSpPr>
          <p:cNvPr id="58884" name="Group"/>
          <p:cNvGrpSpPr/>
          <p:nvPr/>
        </p:nvGrpSpPr>
        <p:grpSpPr>
          <a:xfrm>
            <a:off x="7110245" y="8058150"/>
            <a:ext cx="1219535" cy="0"/>
            <a:chOff x="7110245" y="8058150"/>
            <a:chExt cx="1219535" cy="0"/>
          </a:xfrm>
        </p:grpSpPr>
        <p:sp>
          <p:nvSpPr>
            <p:cNvPr id="12" name="Shape 3"/>
            <p:cNvSpPr/>
            <p:nvPr/>
          </p:nvSpPr>
          <p:spPr>
            <a:xfrm rot="16200000">
              <a:off x="7110245" y="8058150"/>
              <a:ext cx="1219535" cy="0"/>
            </a:xfrm>
            <a:prstGeom prst="line">
              <a:avLst/>
            </a:prstGeom>
            <a:noFill/>
            <a:ln w="28575">
              <a:solidFill>
                <a:srgbClr val="040404"/>
              </a:solidFill>
              <a:prstDash val="solid"/>
            </a:ln>
          </p:spPr>
        </p:sp>
      </p:grpSp>
      <p:grpSp>
        <p:nvGrpSpPr>
          <p:cNvPr id="63019" name="Group"/>
          <p:cNvGrpSpPr/>
          <p:nvPr/>
        </p:nvGrpSpPr>
        <p:grpSpPr>
          <a:xfrm>
            <a:off x="7296150" y="8963025"/>
            <a:ext cx="819150" cy="628650"/>
            <a:chOff x="7296150" y="8963025"/>
            <a:chExt cx="819150" cy="628650"/>
          </a:xfrm>
        </p:grpSpPr>
        <p:pic>
          <p:nvPicPr>
            <p:cNvPr id="13" name="Image 7" descr="preencoded.png">    </p:cNvPr>
            <p:cNvPicPr>
              <a:picLocks noChangeAspect="1"/>
            </p:cNvPicPr>
            <p:nvPr/>
          </p:nvPicPr>
          <p:blipFill>
            <a:blip r:embed="rId8"/>
            <a:stretch>
              <a:fillRect/>
            </a:stretch>
          </p:blipFill>
          <p:spPr>
            <a:xfrm>
              <a:off x="7296150" y="8963025"/>
              <a:ext cx="819150" cy="628650"/>
            </a:xfrm>
            <a:prstGeom prst="rect">
              <a:avLst/>
            </a:prstGeom>
          </p:spPr>
        </p:pic>
      </p:grpSp>
      <p:sp>
        <p:nvSpPr>
          <p:cNvPr id="14" name="Text 4"/>
          <p:cNvSpPr/>
          <p:nvPr/>
        </p:nvSpPr>
        <p:spPr>
          <a:xfrm>
            <a:off x="8210550"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15" name="Text 5"/>
          <p:cNvSpPr/>
          <p:nvPr/>
        </p:nvSpPr>
        <p:spPr>
          <a:xfrm>
            <a:off x="8210550"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16" name="Text 6"/>
          <p:cNvSpPr/>
          <p:nvPr/>
        </p:nvSpPr>
        <p:spPr>
          <a:xfrm>
            <a:off x="8210550"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17" name="Text 7"/>
          <p:cNvSpPr/>
          <p:nvPr/>
        </p:nvSpPr>
        <p:spPr>
          <a:xfrm>
            <a:off x="10458450" y="561975"/>
            <a:ext cx="6505575" cy="1123950"/>
          </a:xfrm>
          <a:prstGeom prst="rect">
            <a:avLst/>
          </a:prstGeom>
          <a:noFill/>
          <a:ln/>
        </p:spPr>
        <p:txBody>
          <a:bodyPr wrap="square" lIns="0" tIns="0" rIns="0" bIns="0" rtlCol="0" anchor="t"/>
          <a:lstStyle/>
          <a:p>
            <a:pPr algn="r" indent="0" marL="0">
              <a:buNone/>
            </a:pPr>
            <a:r>
              <a:rPr lang="en-US" sz="6000" u="none" dirty="0">
                <a:solidFill>
                  <a:srgbClr val="272727"/>
                </a:solidFill>
                <a:latin typeface="Barrio" pitchFamily="34" charset="0"/>
                <a:ea typeface="Barrio" pitchFamily="34" charset="-122"/>
                <a:cs typeface="Barrio" pitchFamily="34" charset="-120"/>
              </a:rPr>
              <a:t>The Mystery</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7225" y="8353425"/>
            <a:ext cx="10582275" cy="1545450"/>
          </a:xfrm>
          <a:prstGeom prst="rect">
            <a:avLst/>
          </a:prstGeom>
        </p:spPr>
      </p:pic>
      <p:pic>
        <p:nvPicPr>
          <p:cNvPr id="3" name="Image 1" descr="preencoded.png">    </p:cNvPr>
          <p:cNvPicPr>
            <a:picLocks noChangeAspect="1"/>
          </p:cNvPicPr>
          <p:nvPr/>
        </p:nvPicPr>
        <p:blipFill>
          <a:blip r:embed="rId2"/>
          <a:stretch>
            <a:fillRect/>
          </a:stretch>
        </p:blipFill>
        <p:spPr>
          <a:xfrm>
            <a:off x="14763750" y="809625"/>
            <a:ext cx="2923344" cy="3171825"/>
          </a:xfrm>
          <a:prstGeom prst="rect">
            <a:avLst/>
          </a:prstGeom>
        </p:spPr>
      </p:pic>
      <p:grpSp>
        <p:nvGrpSpPr>
          <p:cNvPr id="4532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895975" y="485775"/>
            <a:ext cx="6505575" cy="1123950"/>
          </a:xfrm>
          <a:prstGeom prst="rect">
            <a:avLst/>
          </a:prstGeom>
          <a:noFill/>
          <a:ln/>
        </p:spPr>
        <p:txBody>
          <a:bodyPr wrap="square" lIns="0" tIns="0" rIns="0" bIns="0" rtlCol="0" anchor="t"/>
          <a:lstStyle/>
          <a:p>
            <a:pPr algn="ctr" indent="0" marL="0">
              <a:buNone/>
            </a:pPr>
            <a:r>
              <a:rPr lang="en-US" sz="6000" u="none" dirty="0">
                <a:solidFill>
                  <a:srgbClr val="272727"/>
                </a:solidFill>
                <a:latin typeface="Barrio" pitchFamily="34" charset="0"/>
                <a:ea typeface="Barrio" pitchFamily="34" charset="-122"/>
                <a:cs typeface="Barrio" pitchFamily="34" charset="-120"/>
              </a:rPr>
              <a:t>The List</a:t>
            </a:r>
            <a:endParaRPr lang="en-US" sz="6000" dirty="0"/>
          </a:p>
        </p:txBody>
      </p:sp>
      <p:grpSp>
        <p:nvGrpSpPr>
          <p:cNvPr id="43585" name="Group"/>
          <p:cNvGrpSpPr/>
          <p:nvPr/>
        </p:nvGrpSpPr>
        <p:grpSpPr>
          <a:xfrm>
            <a:off x="2752725" y="2438400"/>
            <a:ext cx="12833985" cy="1021080"/>
            <a:chOff x="2752725" y="2438400"/>
            <a:chExt cx="12833985" cy="1021080"/>
          </a:xfrm>
        </p:grpSpPr>
        <p:sp>
          <p:nvSpPr>
            <p:cNvPr id="7" name="Text 2"/>
            <p:cNvSpPr/>
            <p:nvPr/>
          </p:nvSpPr>
          <p:spPr>
            <a:xfrm>
              <a:off x="2752725" y="2700338"/>
              <a:ext cx="4640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Dragons</a:t>
              </a:r>
              <a:endParaRPr lang="en-US" sz="2700" dirty="0"/>
            </a:p>
          </p:txBody>
        </p:sp>
        <p:sp>
          <p:nvSpPr>
            <p:cNvPr id="8" name="Text 3"/>
            <p:cNvSpPr/>
            <p:nvPr/>
          </p:nvSpPr>
          <p:spPr>
            <a:xfrm>
              <a:off x="7553325" y="2438400"/>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Fire-breathing creatures that are often powerful and dangerous</a:t>
              </a:r>
              <a:endParaRPr lang="en-US" sz="2400" dirty="0"/>
            </a:p>
          </p:txBody>
        </p:sp>
      </p:grpSp>
      <p:grpSp>
        <p:nvGrpSpPr>
          <p:cNvPr id="89483" name="Group"/>
          <p:cNvGrpSpPr/>
          <p:nvPr/>
        </p:nvGrpSpPr>
        <p:grpSpPr>
          <a:xfrm>
            <a:off x="2752725" y="3810000"/>
            <a:ext cx="12833985" cy="563880"/>
            <a:chOff x="2752725" y="3810000"/>
            <a:chExt cx="12833985" cy="563880"/>
          </a:xfrm>
        </p:grpSpPr>
        <p:sp>
          <p:nvSpPr>
            <p:cNvPr id="9" name="Text 4"/>
            <p:cNvSpPr/>
            <p:nvPr/>
          </p:nvSpPr>
          <p:spPr>
            <a:xfrm>
              <a:off x="2752725" y="3843337"/>
              <a:ext cx="4640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Medieval-like Settings</a:t>
              </a:r>
              <a:endParaRPr lang="en-US" sz="2700" dirty="0"/>
            </a:p>
          </p:txBody>
        </p:sp>
        <p:sp>
          <p:nvSpPr>
            <p:cNvPr id="10" name="Text 5"/>
            <p:cNvSpPr/>
            <p:nvPr/>
          </p:nvSpPr>
          <p:spPr>
            <a:xfrm>
              <a:off x="7553325" y="3810000"/>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Worlds with castles, knights, and feudal systems</a:t>
              </a:r>
              <a:endParaRPr lang="en-US" sz="2400" dirty="0"/>
            </a:p>
          </p:txBody>
        </p:sp>
      </p:grpSp>
      <p:grpSp>
        <p:nvGrpSpPr>
          <p:cNvPr id="11090" name="Group"/>
          <p:cNvGrpSpPr/>
          <p:nvPr/>
        </p:nvGrpSpPr>
        <p:grpSpPr>
          <a:xfrm>
            <a:off x="2752725" y="4724400"/>
            <a:ext cx="12833985" cy="563880"/>
            <a:chOff x="2752725" y="4724400"/>
            <a:chExt cx="12833985" cy="563880"/>
          </a:xfrm>
        </p:grpSpPr>
        <p:sp>
          <p:nvSpPr>
            <p:cNvPr id="11" name="Text 6"/>
            <p:cNvSpPr/>
            <p:nvPr/>
          </p:nvSpPr>
          <p:spPr>
            <a:xfrm>
              <a:off x="2752725" y="4757737"/>
              <a:ext cx="4640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Chosen One Trope</a:t>
              </a:r>
              <a:endParaRPr lang="en-US" sz="2700" dirty="0"/>
            </a:p>
          </p:txBody>
        </p:sp>
        <p:sp>
          <p:nvSpPr>
            <p:cNvPr id="12" name="Text 7"/>
            <p:cNvSpPr/>
            <p:nvPr/>
          </p:nvSpPr>
          <p:spPr>
            <a:xfrm>
              <a:off x="7553325" y="4724400"/>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hero chosen by destiny to save the world</a:t>
              </a:r>
              <a:endParaRPr lang="en-US" sz="2400" dirty="0"/>
            </a:p>
          </p:txBody>
        </p:sp>
      </p:grpSp>
      <p:grpSp>
        <p:nvGrpSpPr>
          <p:cNvPr id="55300" name="Group"/>
          <p:cNvGrpSpPr/>
          <p:nvPr/>
        </p:nvGrpSpPr>
        <p:grpSpPr>
          <a:xfrm>
            <a:off x="2752725" y="5638800"/>
            <a:ext cx="12833985" cy="1021080"/>
            <a:chOff x="2752725" y="5638800"/>
            <a:chExt cx="12833985" cy="1021080"/>
          </a:xfrm>
        </p:grpSpPr>
        <p:sp>
          <p:nvSpPr>
            <p:cNvPr id="13" name="Text 8"/>
            <p:cNvSpPr/>
            <p:nvPr/>
          </p:nvSpPr>
          <p:spPr>
            <a:xfrm>
              <a:off x="2752725" y="5900737"/>
              <a:ext cx="4640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Magic</a:t>
              </a:r>
              <a:endParaRPr lang="en-US" sz="2700" dirty="0"/>
            </a:p>
          </p:txBody>
        </p:sp>
        <p:sp>
          <p:nvSpPr>
            <p:cNvPr id="14" name="Text 9"/>
            <p:cNvSpPr/>
            <p:nvPr/>
          </p:nvSpPr>
          <p:spPr>
            <a:xfrm>
              <a:off x="7553325" y="5638800"/>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integral part of fantasy stories, can take many forms</a:t>
              </a:r>
              <a:endParaRPr lang="en-US" sz="2400" dirty="0"/>
            </a:p>
          </p:txBody>
        </p:sp>
      </p:grpSp>
      <p:grpSp>
        <p:nvGrpSpPr>
          <p:cNvPr id="81487" name="Group"/>
          <p:cNvGrpSpPr/>
          <p:nvPr/>
        </p:nvGrpSpPr>
        <p:grpSpPr>
          <a:xfrm>
            <a:off x="2752725" y="7010400"/>
            <a:ext cx="12833985" cy="1021080"/>
            <a:chOff x="2752725" y="7010400"/>
            <a:chExt cx="12833985" cy="1021080"/>
          </a:xfrm>
        </p:grpSpPr>
        <p:sp>
          <p:nvSpPr>
            <p:cNvPr id="15" name="Text 10"/>
            <p:cNvSpPr/>
            <p:nvPr/>
          </p:nvSpPr>
          <p:spPr>
            <a:xfrm>
              <a:off x="2752725" y="7272337"/>
              <a:ext cx="4640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The Best Curse</a:t>
              </a:r>
              <a:endParaRPr lang="en-US" sz="2700" dirty="0"/>
            </a:p>
          </p:txBody>
        </p:sp>
        <p:sp>
          <p:nvSpPr>
            <p:cNvPr id="16" name="Text 11"/>
            <p:cNvSpPr/>
            <p:nvPr/>
          </p:nvSpPr>
          <p:spPr>
            <a:xfrm>
              <a:off x="7553325" y="7010400"/>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curse that is unique, creative, and fits within the story</a:t>
              </a:r>
              <a:endParaRPr lang="en-US" sz="2400" dirty="0"/>
            </a:p>
          </p:txBody>
        </p:sp>
      </p:grpSp>
      <p:grpSp>
        <p:nvGrpSpPr>
          <p:cNvPr id="45736" name="Group"/>
          <p:cNvGrpSpPr/>
          <p:nvPr/>
        </p:nvGrpSpPr>
        <p:grpSpPr>
          <a:xfrm>
            <a:off x="2752725" y="8382000"/>
            <a:ext cx="12833985" cy="563880"/>
            <a:chOff x="2752725" y="8382000"/>
            <a:chExt cx="12833985" cy="563880"/>
          </a:xfrm>
        </p:grpSpPr>
        <p:sp>
          <p:nvSpPr>
            <p:cNvPr id="17" name="Text 12"/>
            <p:cNvSpPr/>
            <p:nvPr/>
          </p:nvSpPr>
          <p:spPr>
            <a:xfrm>
              <a:off x="2752725" y="8415338"/>
              <a:ext cx="4640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Unique Creatures</a:t>
              </a:r>
              <a:endParaRPr lang="en-US" sz="2700" dirty="0"/>
            </a:p>
          </p:txBody>
        </p:sp>
        <p:sp>
          <p:nvSpPr>
            <p:cNvPr id="18" name="Text 13"/>
            <p:cNvSpPr/>
            <p:nvPr/>
          </p:nvSpPr>
          <p:spPr>
            <a:xfrm>
              <a:off x="7553325" y="8382000"/>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variety of fantastical beings that inhabit the world</a:t>
              </a:r>
              <a:endParaRPr lang="en-US" sz="2400" dirty="0"/>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00100" y="638175"/>
            <a:ext cx="8724900" cy="6486525"/>
          </a:xfrm>
          <a:prstGeom prst="rect">
            <a:avLst/>
          </a:prstGeom>
        </p:spPr>
      </p:pic>
      <p:pic>
        <p:nvPicPr>
          <p:cNvPr id="3" name="Image 1" descr="preencoded.png">    </p:cNvPr>
          <p:cNvPicPr>
            <a:picLocks noChangeAspect="1"/>
          </p:cNvPicPr>
          <p:nvPr/>
        </p:nvPicPr>
        <p:blipFill>
          <a:blip r:embed="rId2"/>
          <a:stretch>
            <a:fillRect/>
          </a:stretch>
        </p:blipFill>
        <p:spPr>
          <a:xfrm>
            <a:off x="9525000" y="5962650"/>
            <a:ext cx="8763000" cy="4324350"/>
          </a:xfrm>
          <a:prstGeom prst="rect">
            <a:avLst/>
          </a:prstGeom>
        </p:spPr>
      </p:pic>
      <p:grpSp>
        <p:nvGrpSpPr>
          <p:cNvPr id="1808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grpSp>
        <p:nvGrpSpPr>
          <p:cNvPr id="97536" name="Group"/>
          <p:cNvGrpSpPr/>
          <p:nvPr/>
        </p:nvGrpSpPr>
        <p:grpSpPr>
          <a:xfrm>
            <a:off x="590550" y="2343150"/>
            <a:ext cx="17373600" cy="6543675"/>
            <a:chOff x="590550" y="2343150"/>
            <a:chExt cx="17373600" cy="6543675"/>
          </a:xfrm>
        </p:grpSpPr>
        <p:sp>
          <p:nvSpPr>
            <p:cNvPr id="6" name="Shape 1"/>
            <p:cNvSpPr/>
            <p:nvPr/>
          </p:nvSpPr>
          <p:spPr>
            <a:xfrm>
              <a:off x="7629525" y="2343150"/>
              <a:ext cx="4114800" cy="1228725"/>
            </a:xfrm>
            <a:prstGeom prst="roundRect">
              <a:avLst>
                <a:gd name="adj" fmla="val 74419"/>
              </a:avLst>
            </a:prstGeom>
            <a:solidFill>
              <a:srgbClr val="FFFFFF"/>
            </a:solidFill>
            <a:ln/>
          </p:spPr>
        </p:sp>
        <p:pic>
          <p:nvPicPr>
            <p:cNvPr id="7" name="Image 3" descr="preencoded.png">    </p:cNvPr>
            <p:cNvPicPr>
              <a:picLocks noChangeAspect="1"/>
            </p:cNvPicPr>
            <p:nvPr/>
          </p:nvPicPr>
          <p:blipFill>
            <a:blip r:embed="rId4"/>
            <a:stretch>
              <a:fillRect/>
            </a:stretch>
          </p:blipFill>
          <p:spPr>
            <a:xfrm>
              <a:off x="7858125" y="2538413"/>
              <a:ext cx="838200" cy="838200"/>
            </a:xfrm>
            <a:prstGeom prst="rect">
              <a:avLst/>
            </a:prstGeom>
          </p:spPr>
        </p:pic>
        <p:sp>
          <p:nvSpPr>
            <p:cNvPr id="8" name="Shape 2"/>
            <p:cNvSpPr/>
            <p:nvPr/>
          </p:nvSpPr>
          <p:spPr>
            <a:xfrm>
              <a:off x="590550" y="4114800"/>
              <a:ext cx="4114800" cy="1228725"/>
            </a:xfrm>
            <a:prstGeom prst="roundRect">
              <a:avLst>
                <a:gd name="adj" fmla="val 74419"/>
              </a:avLst>
            </a:prstGeom>
            <a:solidFill>
              <a:srgbClr val="FFFFFF"/>
            </a:solidFill>
            <a:ln/>
          </p:spPr>
        </p:sp>
        <p:pic>
          <p:nvPicPr>
            <p:cNvPr id="9" name="Image 4" descr="preencoded.png">    </p:cNvPr>
            <p:cNvPicPr>
              <a:picLocks noChangeAspect="1"/>
            </p:cNvPicPr>
            <p:nvPr/>
          </p:nvPicPr>
          <p:blipFill>
            <a:blip r:embed="rId5"/>
            <a:stretch>
              <a:fillRect/>
            </a:stretch>
          </p:blipFill>
          <p:spPr>
            <a:xfrm>
              <a:off x="819150" y="4310063"/>
              <a:ext cx="838200" cy="838200"/>
            </a:xfrm>
            <a:prstGeom prst="rect">
              <a:avLst/>
            </a:prstGeom>
          </p:spPr>
        </p:pic>
        <p:sp>
          <p:nvSpPr>
            <p:cNvPr id="10" name="Shape 3"/>
            <p:cNvSpPr/>
            <p:nvPr/>
          </p:nvSpPr>
          <p:spPr>
            <a:xfrm>
              <a:off x="2876550" y="5867400"/>
              <a:ext cx="4114800" cy="1228725"/>
            </a:xfrm>
            <a:prstGeom prst="roundRect">
              <a:avLst>
                <a:gd name="adj" fmla="val 74419"/>
              </a:avLst>
            </a:prstGeom>
            <a:solidFill>
              <a:srgbClr val="FFFFFF"/>
            </a:solidFill>
            <a:ln/>
          </p:spPr>
        </p:sp>
        <p:pic>
          <p:nvPicPr>
            <p:cNvPr id="11" name="Image 5" descr="preencoded.png">    </p:cNvPr>
            <p:cNvPicPr>
              <a:picLocks noChangeAspect="1"/>
            </p:cNvPicPr>
            <p:nvPr/>
          </p:nvPicPr>
          <p:blipFill>
            <a:blip r:embed="rId6"/>
            <a:stretch>
              <a:fillRect/>
            </a:stretch>
          </p:blipFill>
          <p:spPr>
            <a:xfrm>
              <a:off x="3105150" y="6062663"/>
              <a:ext cx="838200" cy="838200"/>
            </a:xfrm>
            <a:prstGeom prst="rect">
              <a:avLst/>
            </a:prstGeom>
          </p:spPr>
        </p:pic>
        <p:sp>
          <p:nvSpPr>
            <p:cNvPr id="12" name="Shape 4"/>
            <p:cNvSpPr/>
            <p:nvPr/>
          </p:nvSpPr>
          <p:spPr>
            <a:xfrm>
              <a:off x="2876550" y="7658100"/>
              <a:ext cx="4114800" cy="1228725"/>
            </a:xfrm>
            <a:prstGeom prst="roundRect">
              <a:avLst>
                <a:gd name="adj" fmla="val 74419"/>
              </a:avLst>
            </a:prstGeom>
            <a:solidFill>
              <a:srgbClr val="FFFFFF"/>
            </a:solidFill>
            <a:ln/>
          </p:spPr>
        </p:sp>
        <p:pic>
          <p:nvPicPr>
            <p:cNvPr id="13" name="Image 6" descr="preencoded.png">    </p:cNvPr>
            <p:cNvPicPr>
              <a:picLocks noChangeAspect="1"/>
            </p:cNvPicPr>
            <p:nvPr/>
          </p:nvPicPr>
          <p:blipFill>
            <a:blip r:embed="rId7"/>
            <a:stretch>
              <a:fillRect/>
            </a:stretch>
          </p:blipFill>
          <p:spPr>
            <a:xfrm>
              <a:off x="3105150" y="7853362"/>
              <a:ext cx="838200" cy="838200"/>
            </a:xfrm>
            <a:prstGeom prst="rect">
              <a:avLst/>
            </a:prstGeom>
          </p:spPr>
        </p:pic>
        <p:sp>
          <p:nvSpPr>
            <p:cNvPr id="14" name="Shape 5"/>
            <p:cNvSpPr/>
            <p:nvPr/>
          </p:nvSpPr>
          <p:spPr>
            <a:xfrm>
              <a:off x="11506200" y="5886450"/>
              <a:ext cx="4114800" cy="1228725"/>
            </a:xfrm>
            <a:prstGeom prst="roundRect">
              <a:avLst>
                <a:gd name="adj" fmla="val 74419"/>
              </a:avLst>
            </a:prstGeom>
            <a:solidFill>
              <a:srgbClr val="FFFFFF"/>
            </a:solidFill>
            <a:ln/>
          </p:spPr>
        </p:sp>
        <p:pic>
          <p:nvPicPr>
            <p:cNvPr id="15" name="Image 7" descr="preencoded.png">    </p:cNvPr>
            <p:cNvPicPr>
              <a:picLocks noChangeAspect="1"/>
            </p:cNvPicPr>
            <p:nvPr/>
          </p:nvPicPr>
          <p:blipFill>
            <a:blip r:embed="rId8"/>
            <a:stretch>
              <a:fillRect/>
            </a:stretch>
          </p:blipFill>
          <p:spPr>
            <a:xfrm>
              <a:off x="11734800" y="6081713"/>
              <a:ext cx="838200" cy="838200"/>
            </a:xfrm>
            <a:prstGeom prst="rect">
              <a:avLst/>
            </a:prstGeom>
          </p:spPr>
        </p:pic>
        <p:sp>
          <p:nvSpPr>
            <p:cNvPr id="16" name="Shape 6"/>
            <p:cNvSpPr/>
            <p:nvPr/>
          </p:nvSpPr>
          <p:spPr>
            <a:xfrm>
              <a:off x="11506200" y="7658100"/>
              <a:ext cx="4114800" cy="1228725"/>
            </a:xfrm>
            <a:prstGeom prst="roundRect">
              <a:avLst>
                <a:gd name="adj" fmla="val 74419"/>
              </a:avLst>
            </a:prstGeom>
            <a:solidFill>
              <a:srgbClr val="FFFFFF"/>
            </a:solidFill>
            <a:ln/>
          </p:spPr>
        </p:sp>
        <p:pic>
          <p:nvPicPr>
            <p:cNvPr id="17" name="Image 8" descr="preencoded.png">    </p:cNvPr>
            <p:cNvPicPr>
              <a:picLocks noChangeAspect="1"/>
            </p:cNvPicPr>
            <p:nvPr/>
          </p:nvPicPr>
          <p:blipFill>
            <a:blip r:embed="rId9"/>
            <a:stretch>
              <a:fillRect/>
            </a:stretch>
          </p:blipFill>
          <p:spPr>
            <a:xfrm>
              <a:off x="11734800" y="7853362"/>
              <a:ext cx="838200" cy="838200"/>
            </a:xfrm>
            <a:prstGeom prst="rect">
              <a:avLst/>
            </a:prstGeom>
          </p:spPr>
        </p:pic>
        <p:sp>
          <p:nvSpPr>
            <p:cNvPr id="18" name="Shape 7"/>
            <p:cNvSpPr/>
            <p:nvPr/>
          </p:nvSpPr>
          <p:spPr>
            <a:xfrm>
              <a:off x="5010150" y="4114800"/>
              <a:ext cx="4114800" cy="1228725"/>
            </a:xfrm>
            <a:prstGeom prst="roundRect">
              <a:avLst>
                <a:gd name="adj" fmla="val 74419"/>
              </a:avLst>
            </a:prstGeom>
            <a:solidFill>
              <a:srgbClr val="FFFFFF"/>
            </a:solidFill>
            <a:ln/>
          </p:spPr>
        </p:sp>
        <p:pic>
          <p:nvPicPr>
            <p:cNvPr id="19" name="Image 9" descr="preencoded.png">    </p:cNvPr>
            <p:cNvPicPr>
              <a:picLocks noChangeAspect="1"/>
            </p:cNvPicPr>
            <p:nvPr/>
          </p:nvPicPr>
          <p:blipFill>
            <a:blip r:embed="rId10"/>
            <a:stretch>
              <a:fillRect/>
            </a:stretch>
          </p:blipFill>
          <p:spPr>
            <a:xfrm>
              <a:off x="5238750" y="4310063"/>
              <a:ext cx="838200" cy="838200"/>
            </a:xfrm>
            <a:prstGeom prst="rect">
              <a:avLst/>
            </a:prstGeom>
          </p:spPr>
        </p:pic>
        <p:sp>
          <p:nvSpPr>
            <p:cNvPr id="20" name="Shape 8"/>
            <p:cNvSpPr/>
            <p:nvPr/>
          </p:nvSpPr>
          <p:spPr>
            <a:xfrm>
              <a:off x="13849350" y="4114800"/>
              <a:ext cx="4114800" cy="1228725"/>
            </a:xfrm>
            <a:prstGeom prst="roundRect">
              <a:avLst>
                <a:gd name="adj" fmla="val 74419"/>
              </a:avLst>
            </a:prstGeom>
            <a:solidFill>
              <a:srgbClr val="FFFFFF"/>
            </a:solidFill>
            <a:ln/>
          </p:spPr>
        </p:sp>
        <p:pic>
          <p:nvPicPr>
            <p:cNvPr id="21" name="Image 10" descr="preencoded.png">    </p:cNvPr>
            <p:cNvPicPr>
              <a:picLocks noChangeAspect="1"/>
            </p:cNvPicPr>
            <p:nvPr/>
          </p:nvPicPr>
          <p:blipFill>
            <a:blip r:embed="rId11"/>
            <a:stretch>
              <a:fillRect/>
            </a:stretch>
          </p:blipFill>
          <p:spPr>
            <a:xfrm>
              <a:off x="14077950" y="4310063"/>
              <a:ext cx="838200" cy="838200"/>
            </a:xfrm>
            <a:prstGeom prst="rect">
              <a:avLst/>
            </a:prstGeom>
          </p:spPr>
        </p:pic>
        <p:sp>
          <p:nvSpPr>
            <p:cNvPr id="22" name="Shape 9"/>
            <p:cNvSpPr/>
            <p:nvPr/>
          </p:nvSpPr>
          <p:spPr>
            <a:xfrm>
              <a:off x="9429750" y="4114800"/>
              <a:ext cx="4114800" cy="1228725"/>
            </a:xfrm>
            <a:prstGeom prst="roundRect">
              <a:avLst>
                <a:gd name="adj" fmla="val 74419"/>
              </a:avLst>
            </a:prstGeom>
            <a:solidFill>
              <a:srgbClr val="FFFFFF"/>
            </a:solidFill>
            <a:ln/>
          </p:spPr>
        </p:sp>
        <p:pic>
          <p:nvPicPr>
            <p:cNvPr id="23" name="Image 11" descr="preencoded.png">    </p:cNvPr>
            <p:cNvPicPr>
              <a:picLocks noChangeAspect="1"/>
            </p:cNvPicPr>
            <p:nvPr/>
          </p:nvPicPr>
          <p:blipFill>
            <a:blip r:embed="rId12"/>
            <a:stretch>
              <a:fillRect/>
            </a:stretch>
          </p:blipFill>
          <p:spPr>
            <a:xfrm>
              <a:off x="9658350" y="4310063"/>
              <a:ext cx="838200" cy="838200"/>
            </a:xfrm>
            <a:prstGeom prst="rect">
              <a:avLst/>
            </a:prstGeom>
          </p:spPr>
        </p:pic>
        <p:sp>
          <p:nvSpPr>
            <p:cNvPr id="24" name="Shape 10"/>
            <p:cNvSpPr/>
            <p:nvPr/>
          </p:nvSpPr>
          <p:spPr>
            <a:xfrm rot="2470">
              <a:off x="2514598" y="3805237"/>
              <a:ext cx="13258803" cy="0"/>
            </a:xfrm>
            <a:prstGeom prst="line">
              <a:avLst/>
            </a:prstGeom>
            <a:noFill/>
            <a:ln w="9525">
              <a:solidFill>
                <a:srgbClr val="4D4D4D"/>
              </a:solidFill>
              <a:prstDash val="solid"/>
            </a:ln>
          </p:spPr>
        </p:sp>
        <p:sp>
          <p:nvSpPr>
            <p:cNvPr id="25" name="Shape 11"/>
            <p:cNvSpPr/>
            <p:nvPr/>
          </p:nvSpPr>
          <p:spPr>
            <a:xfrm rot="5292605">
              <a:off x="9605888" y="3657600"/>
              <a:ext cx="304949" cy="0"/>
            </a:xfrm>
            <a:prstGeom prst="line">
              <a:avLst/>
            </a:prstGeom>
            <a:noFill/>
            <a:ln w="9525">
              <a:solidFill>
                <a:srgbClr val="4D4D4D"/>
              </a:solidFill>
              <a:prstDash val="solid"/>
            </a:ln>
          </p:spPr>
        </p:sp>
        <p:sp>
          <p:nvSpPr>
            <p:cNvPr id="26" name="Shape 12"/>
            <p:cNvSpPr/>
            <p:nvPr/>
          </p:nvSpPr>
          <p:spPr>
            <a:xfrm rot="5295858">
              <a:off x="2362128" y="3967163"/>
              <a:ext cx="314469" cy="0"/>
            </a:xfrm>
            <a:prstGeom prst="line">
              <a:avLst/>
            </a:prstGeom>
            <a:noFill/>
            <a:ln w="9525">
              <a:solidFill>
                <a:srgbClr val="4D4D4D"/>
              </a:solidFill>
              <a:prstDash val="solid"/>
            </a:ln>
          </p:spPr>
        </p:sp>
        <p:sp>
          <p:nvSpPr>
            <p:cNvPr id="27" name="Shape 13"/>
            <p:cNvSpPr/>
            <p:nvPr/>
          </p:nvSpPr>
          <p:spPr>
            <a:xfrm rot="5295858">
              <a:off x="6981753" y="3967163"/>
              <a:ext cx="314469" cy="0"/>
            </a:xfrm>
            <a:prstGeom prst="line">
              <a:avLst/>
            </a:prstGeom>
            <a:noFill/>
            <a:ln w="9525">
              <a:solidFill>
                <a:srgbClr val="4D4D4D"/>
              </a:solidFill>
              <a:prstDash val="solid"/>
            </a:ln>
          </p:spPr>
        </p:sp>
        <p:sp>
          <p:nvSpPr>
            <p:cNvPr id="28" name="Shape 14"/>
            <p:cNvSpPr/>
            <p:nvPr/>
          </p:nvSpPr>
          <p:spPr>
            <a:xfrm rot="5295858">
              <a:off x="11401353" y="3967163"/>
              <a:ext cx="314469" cy="0"/>
            </a:xfrm>
            <a:prstGeom prst="line">
              <a:avLst/>
            </a:prstGeom>
            <a:noFill/>
            <a:ln w="9525">
              <a:solidFill>
                <a:srgbClr val="4D4D4D"/>
              </a:solidFill>
              <a:prstDash val="solid"/>
            </a:ln>
          </p:spPr>
        </p:sp>
        <p:sp>
          <p:nvSpPr>
            <p:cNvPr id="29" name="Shape 15"/>
            <p:cNvSpPr/>
            <p:nvPr/>
          </p:nvSpPr>
          <p:spPr>
            <a:xfrm rot="5295858">
              <a:off x="15611403" y="3967163"/>
              <a:ext cx="314469" cy="0"/>
            </a:xfrm>
            <a:prstGeom prst="line">
              <a:avLst/>
            </a:prstGeom>
            <a:noFill/>
            <a:ln w="9525">
              <a:solidFill>
                <a:srgbClr val="4D4D4D"/>
              </a:solidFill>
              <a:prstDash val="solid"/>
            </a:ln>
          </p:spPr>
        </p:sp>
        <p:sp>
          <p:nvSpPr>
            <p:cNvPr id="30" name="Shape 16"/>
            <p:cNvSpPr/>
            <p:nvPr/>
          </p:nvSpPr>
          <p:spPr>
            <a:xfrm rot="5389519">
              <a:off x="5576880" y="6734175"/>
              <a:ext cx="3124215" cy="0"/>
            </a:xfrm>
            <a:prstGeom prst="line">
              <a:avLst/>
            </a:prstGeom>
            <a:noFill/>
            <a:ln w="9525">
              <a:solidFill>
                <a:srgbClr val="4D4D4D"/>
              </a:solidFill>
              <a:prstDash val="solid"/>
            </a:ln>
          </p:spPr>
        </p:sp>
        <p:sp>
          <p:nvSpPr>
            <p:cNvPr id="31" name="Shape 17"/>
            <p:cNvSpPr/>
            <p:nvPr/>
          </p:nvSpPr>
          <p:spPr>
            <a:xfrm rot="214580">
              <a:off x="6991201" y="6443663"/>
              <a:ext cx="152697" cy="0"/>
            </a:xfrm>
            <a:prstGeom prst="line">
              <a:avLst/>
            </a:prstGeom>
            <a:noFill/>
            <a:ln w="9525">
              <a:solidFill>
                <a:srgbClr val="4D4D4D"/>
              </a:solidFill>
              <a:prstDash val="solid"/>
            </a:ln>
          </p:spPr>
        </p:sp>
        <p:sp>
          <p:nvSpPr>
            <p:cNvPr id="32" name="Shape 18"/>
            <p:cNvSpPr/>
            <p:nvPr/>
          </p:nvSpPr>
          <p:spPr>
            <a:xfrm rot="214580">
              <a:off x="15620851" y="6443663"/>
              <a:ext cx="152697" cy="0"/>
            </a:xfrm>
            <a:prstGeom prst="line">
              <a:avLst/>
            </a:prstGeom>
            <a:noFill/>
            <a:ln w="9525">
              <a:solidFill>
                <a:srgbClr val="4D4D4D"/>
              </a:solidFill>
              <a:prstDash val="solid"/>
            </a:ln>
          </p:spPr>
        </p:sp>
        <p:sp>
          <p:nvSpPr>
            <p:cNvPr id="33" name="Shape 19"/>
            <p:cNvSpPr/>
            <p:nvPr/>
          </p:nvSpPr>
          <p:spPr>
            <a:xfrm rot="214580">
              <a:off x="6991201" y="8291513"/>
              <a:ext cx="152697" cy="0"/>
            </a:xfrm>
            <a:prstGeom prst="line">
              <a:avLst/>
            </a:prstGeom>
            <a:noFill/>
            <a:ln w="9525">
              <a:solidFill>
                <a:srgbClr val="4D4D4D"/>
              </a:solidFill>
              <a:prstDash val="solid"/>
            </a:ln>
          </p:spPr>
        </p:sp>
        <p:sp>
          <p:nvSpPr>
            <p:cNvPr id="34" name="Shape 20"/>
            <p:cNvSpPr/>
            <p:nvPr/>
          </p:nvSpPr>
          <p:spPr>
            <a:xfrm rot="214580">
              <a:off x="15620851" y="8291513"/>
              <a:ext cx="152697" cy="0"/>
            </a:xfrm>
            <a:prstGeom prst="line">
              <a:avLst/>
            </a:prstGeom>
            <a:noFill/>
            <a:ln w="9525">
              <a:solidFill>
                <a:srgbClr val="4D4D4D"/>
              </a:solidFill>
              <a:prstDash val="solid"/>
            </a:ln>
          </p:spPr>
        </p:sp>
        <p:sp>
          <p:nvSpPr>
            <p:cNvPr id="35" name="Shape 21"/>
            <p:cNvSpPr/>
            <p:nvPr/>
          </p:nvSpPr>
          <p:spPr>
            <a:xfrm rot="5389155">
              <a:off x="14258917" y="6786563"/>
              <a:ext cx="3019440" cy="0"/>
            </a:xfrm>
            <a:prstGeom prst="line">
              <a:avLst/>
            </a:prstGeom>
            <a:noFill/>
            <a:ln w="9525">
              <a:solidFill>
                <a:srgbClr val="4D4D4D"/>
              </a:solidFill>
              <a:prstDash val="solid"/>
            </a:ln>
          </p:spPr>
        </p:sp>
        <p:sp>
          <p:nvSpPr>
            <p:cNvPr id="36" name="Text 22"/>
            <p:cNvSpPr/>
            <p:nvPr/>
          </p:nvSpPr>
          <p:spPr>
            <a:xfrm>
              <a:off x="8848725" y="249555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Chloe Ng</a:t>
              </a:r>
              <a:endParaRPr lang="en-US" sz="2700" dirty="0"/>
            </a:p>
          </p:txBody>
        </p:sp>
        <p:sp>
          <p:nvSpPr>
            <p:cNvPr id="37" name="Text 23"/>
            <p:cNvSpPr/>
            <p:nvPr/>
          </p:nvSpPr>
          <p:spPr>
            <a:xfrm>
              <a:off x="8848725" y="29622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8" name="Text 24"/>
            <p:cNvSpPr/>
            <p:nvPr/>
          </p:nvSpPr>
          <p:spPr>
            <a:xfrm>
              <a:off x="1809750" y="426720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Valtorin</a:t>
              </a:r>
              <a:endParaRPr lang="en-US" sz="2700" dirty="0"/>
            </a:p>
          </p:txBody>
        </p:sp>
        <p:sp>
          <p:nvSpPr>
            <p:cNvPr id="39" name="Text 25"/>
            <p:cNvSpPr/>
            <p:nvPr/>
          </p:nvSpPr>
          <p:spPr>
            <a:xfrm>
              <a:off x="1809750" y="47339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0" name="Text 26"/>
            <p:cNvSpPr/>
            <p:nvPr/>
          </p:nvSpPr>
          <p:spPr>
            <a:xfrm>
              <a:off x="4095750" y="601980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Lucian</a:t>
              </a:r>
              <a:endParaRPr lang="en-US" sz="2700" dirty="0"/>
            </a:p>
          </p:txBody>
        </p:sp>
        <p:sp>
          <p:nvSpPr>
            <p:cNvPr id="41" name="Text 27"/>
            <p:cNvSpPr/>
            <p:nvPr/>
          </p:nvSpPr>
          <p:spPr>
            <a:xfrm>
              <a:off x="4095750" y="64865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2" name="Text 28"/>
            <p:cNvSpPr/>
            <p:nvPr/>
          </p:nvSpPr>
          <p:spPr>
            <a:xfrm>
              <a:off x="4095750" y="781050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Cedric</a:t>
              </a:r>
              <a:endParaRPr lang="en-US" sz="2700" dirty="0"/>
            </a:p>
          </p:txBody>
        </p:sp>
        <p:sp>
          <p:nvSpPr>
            <p:cNvPr id="43" name="Text 29"/>
            <p:cNvSpPr/>
            <p:nvPr/>
          </p:nvSpPr>
          <p:spPr>
            <a:xfrm>
              <a:off x="4095750" y="82772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4" name="Text 30"/>
            <p:cNvSpPr/>
            <p:nvPr/>
          </p:nvSpPr>
          <p:spPr>
            <a:xfrm>
              <a:off x="12725400" y="603885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Elvina</a:t>
              </a:r>
              <a:endParaRPr lang="en-US" sz="2700" dirty="0"/>
            </a:p>
          </p:txBody>
        </p:sp>
        <p:sp>
          <p:nvSpPr>
            <p:cNvPr id="45" name="Text 31"/>
            <p:cNvSpPr/>
            <p:nvPr/>
          </p:nvSpPr>
          <p:spPr>
            <a:xfrm>
              <a:off x="12725400" y="65055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6" name="Text 32"/>
            <p:cNvSpPr/>
            <p:nvPr/>
          </p:nvSpPr>
          <p:spPr>
            <a:xfrm>
              <a:off x="12725400" y="781050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Seraphina</a:t>
              </a:r>
              <a:endParaRPr lang="en-US" sz="2700" dirty="0"/>
            </a:p>
          </p:txBody>
        </p:sp>
        <p:sp>
          <p:nvSpPr>
            <p:cNvPr id="47" name="Text 33"/>
            <p:cNvSpPr/>
            <p:nvPr/>
          </p:nvSpPr>
          <p:spPr>
            <a:xfrm>
              <a:off x="12725400" y="82772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8" name="Text 34"/>
            <p:cNvSpPr/>
            <p:nvPr/>
          </p:nvSpPr>
          <p:spPr>
            <a:xfrm>
              <a:off x="6229350" y="426720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Aurielle</a:t>
              </a:r>
              <a:endParaRPr lang="en-US" sz="2700" dirty="0"/>
            </a:p>
          </p:txBody>
        </p:sp>
        <p:sp>
          <p:nvSpPr>
            <p:cNvPr id="49" name="Text 35"/>
            <p:cNvSpPr/>
            <p:nvPr/>
          </p:nvSpPr>
          <p:spPr>
            <a:xfrm>
              <a:off x="6229350" y="47339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0" name="Text 36"/>
            <p:cNvSpPr/>
            <p:nvPr/>
          </p:nvSpPr>
          <p:spPr>
            <a:xfrm>
              <a:off x="15068550" y="426720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Dariana</a:t>
              </a:r>
              <a:endParaRPr lang="en-US" sz="2700" dirty="0"/>
            </a:p>
          </p:txBody>
        </p:sp>
        <p:sp>
          <p:nvSpPr>
            <p:cNvPr id="51" name="Text 37"/>
            <p:cNvSpPr/>
            <p:nvPr/>
          </p:nvSpPr>
          <p:spPr>
            <a:xfrm>
              <a:off x="15068550" y="47339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2" name="Text 38"/>
            <p:cNvSpPr/>
            <p:nvPr/>
          </p:nvSpPr>
          <p:spPr>
            <a:xfrm>
              <a:off x="10648950" y="4267200"/>
              <a:ext cx="2735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Barrio" pitchFamily="34" charset="0"/>
                  <a:ea typeface="Barrio" pitchFamily="34" charset="-122"/>
                  <a:cs typeface="Barrio" pitchFamily="34" charset="-120"/>
                </a:rPr>
                <a:t>Theronis</a:t>
              </a:r>
              <a:endParaRPr lang="en-US" sz="2700" dirty="0"/>
            </a:p>
          </p:txBody>
        </p:sp>
        <p:sp>
          <p:nvSpPr>
            <p:cNvPr id="53" name="Text 39"/>
            <p:cNvSpPr/>
            <p:nvPr/>
          </p:nvSpPr>
          <p:spPr>
            <a:xfrm>
              <a:off x="10648950" y="47339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4" name="Text 40"/>
          <p:cNvSpPr/>
          <p:nvPr/>
        </p:nvSpPr>
        <p:spPr>
          <a:xfrm>
            <a:off x="5810250" y="9601200"/>
            <a:ext cx="6793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5" name="Text 41"/>
          <p:cNvSpPr/>
          <p:nvPr/>
        </p:nvSpPr>
        <p:spPr>
          <a:xfrm>
            <a:off x="5238750" y="428625"/>
            <a:ext cx="7962900" cy="112395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The Organization</a:t>
            </a:r>
            <a:endParaRPr lang="en-US" sz="6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D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33700" y="1076325"/>
            <a:ext cx="14573250" cy="8134350"/>
          </a:xfrm>
          <a:prstGeom prst="rect">
            <a:avLst/>
          </a:prstGeom>
        </p:spPr>
      </p:pic>
      <p:pic>
        <p:nvPicPr>
          <p:cNvPr id="3" name="Image 1" descr="preencoded.png">    </p:cNvPr>
          <p:cNvPicPr>
            <a:picLocks noChangeAspect="1"/>
          </p:cNvPicPr>
          <p:nvPr/>
        </p:nvPicPr>
        <p:blipFill>
          <a:blip r:embed="rId2"/>
          <a:stretch>
            <a:fillRect/>
          </a:stretch>
        </p:blipFill>
        <p:spPr>
          <a:xfrm>
            <a:off x="1590675" y="9210675"/>
            <a:ext cx="10582275" cy="741863"/>
          </a:xfrm>
          <a:prstGeom prst="rect">
            <a:avLst/>
          </a:prstGeom>
        </p:spPr>
      </p:pic>
      <p:grpSp>
        <p:nvGrpSpPr>
          <p:cNvPr id="6963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40404"/>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9115425" y="1990725"/>
            <a:ext cx="7467600" cy="1981200"/>
          </a:xfrm>
          <a:prstGeom prst="rect">
            <a:avLst/>
          </a:prstGeom>
          <a:noFill/>
          <a:ln/>
        </p:spPr>
        <p:txBody>
          <a:bodyPr wrap="square" lIns="0" tIns="0" rIns="0" bIns="0" rtlCol="0" anchor="t"/>
          <a:lstStyle/>
          <a:p>
            <a:pPr algn="l" indent="0" marL="0">
              <a:buNone/>
            </a:pPr>
            <a:r>
              <a:rPr lang="en-US" sz="6000" u="none" dirty="0">
                <a:solidFill>
                  <a:srgbClr val="272727"/>
                </a:solidFill>
                <a:latin typeface="Barrio" pitchFamily="34" charset="0"/>
                <a:ea typeface="Barrio" pitchFamily="34" charset="-122"/>
                <a:cs typeface="Barrio" pitchFamily="34" charset="-120"/>
              </a:rPr>
              <a:t>Thank you for choosing EaTemp</a:t>
            </a:r>
            <a:endParaRPr lang="en-US" sz="6000" dirty="0"/>
          </a:p>
        </p:txBody>
      </p:sp>
      <p:sp>
        <p:nvSpPr>
          <p:cNvPr id="7" name="Text 2"/>
          <p:cNvSpPr/>
          <p:nvPr/>
        </p:nvSpPr>
        <p:spPr>
          <a:xfrm>
            <a:off x="9115425" y="3962400"/>
            <a:ext cx="7376160" cy="4450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And you can support us by sharing our site, EaTemp.com, with others.</a:t>
            </a:r>
            <a:endParaRPr lang="en-US" sz="2400" dirty="0"/>
          </a:p>
        </p:txBody>
      </p:sp>
      <p:sp>
        <p:nvSpPr>
          <p:cNvPr id="8"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E0E0E"/>
                </a:solidFill>
                <a:latin typeface="Inter" pitchFamily="34" charset="0"/>
                <a:ea typeface="Inter" pitchFamily="34" charset="-122"/>
                <a:cs typeface="Inter" pitchFamily="34" charset="-120"/>
              </a:rPr>
              <a:t>Credit | Image: </a:t>
            </a:r>
            <a:pPr algn="l" indent="0" marL="0">
              <a:buNone/>
            </a:pPr>
            <a:r>
              <a:rPr lang="en-US" sz="1800" u="sng" dirty="0">
                <a:solidFill>
                  <a:srgbClr val="0E0E0E"/>
                </a:solidFill>
                <a:uFill>
                  <a:solidFill>
                    <a:srgbClr val="00FF00"/>
                  </a:solidFill>
                </a:u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E0E0E"/>
                </a:solidFill>
                <a:latin typeface="Inter" pitchFamily="34" charset="0"/>
                <a:ea typeface="Inter" pitchFamily="34" charset="-122"/>
                <a:cs typeface="Inter" pitchFamily="34" charset="-120"/>
              </a:rPr>
              <a:t> </a:t>
            </a:r>
            <a:endParaRPr lang="en-US" sz="1800" dirty="0"/>
          </a:p>
        </p:txBody>
      </p:sp>
      <p:pic>
        <p:nvPicPr>
          <p:cNvPr id="9" name="Image 3" descr="preencoded.png">    </p:cNvPr>
          <p:cNvPicPr>
            <a:picLocks noChangeAspect="1"/>
          </p:cNvPicPr>
          <p:nvPr/>
        </p:nvPicPr>
        <p:blipFill>
          <a:blip r:embed="rId5"/>
          <a:stretch>
            <a:fillRect/>
          </a:stretch>
        </p:blipFill>
        <p:spPr>
          <a:xfrm>
            <a:off x="1209675" y="933450"/>
            <a:ext cx="6257925" cy="84296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2026-10-03T08:19:49Z</dcterms:created>
  <dcterms:modified xsi:type="dcterms:W3CDTF">2026-10-03T08:19:49Z</dcterms:modified>
</cp:coreProperties>
</file>