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5" r:id="rId3"/>
    <p:sldId id="279" r:id="rId4"/>
    <p:sldId id="300" r:id="rId5"/>
    <p:sldId id="299" r:id="rId6"/>
    <p:sldId id="293" r:id="rId7"/>
    <p:sldId id="286" r:id="rId8"/>
    <p:sldId id="294" r:id="rId9"/>
    <p:sldId id="289" r:id="rId10"/>
    <p:sldId id="295" r:id="rId11"/>
    <p:sldId id="292" r:id="rId12"/>
    <p:sldId id="296" r:id="rId13"/>
    <p:sldId id="266" r:id="rId14"/>
    <p:sldId id="297" r:id="rId15"/>
    <p:sldId id="287" r:id="rId16"/>
    <p:sldId id="298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34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th&#225;nh%20ca%20PDF/Ch&#250;a%20l&#224;%20n&#417;i%20con%20&#7849;n%20n&#225;u%20-%20P.%20Kim.pdf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5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nơi</a:t>
            </a:r>
            <a:r>
              <a:rPr lang="en-US" sz="5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5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ẩn</a:t>
            </a:r>
            <a:r>
              <a:rPr lang="en-US" sz="5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náu</a:t>
            </a:r>
            <a:endParaRPr lang="en-US" sz="5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36302" y="4682062"/>
            <a:ext cx="2696646" cy="457201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Tác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giả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: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P.Kim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34838" y="405064"/>
            <a:ext cx="1101593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ĐC: </a:t>
            </a:r>
            <a:r>
              <a:rPr lang="vi-VN" sz="7200" b="1" dirty="0">
                <a:latin typeface="Arial" panose="020B0604020202020204" pitchFamily="34" charset="0"/>
                <a:cs typeface="Arial" panose="020B0604020202020204" pitchFamily="34" charset="0"/>
              </a:rPr>
              <a:t>Lạy Chúa, Chúa là nơi con ẩn náu từ đời nọ sang đời kia.  Chúa luôn hi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ệ</a:t>
            </a:r>
            <a:r>
              <a:rPr lang="vi-VN" sz="7200" b="1" dirty="0">
                <a:latin typeface="Arial" panose="020B0604020202020204" pitchFamily="34" charset="0"/>
                <a:cs typeface="Arial" panose="020B0604020202020204" pitchFamily="34" charset="0"/>
              </a:rPr>
              <a:t>n hữu từ đời nọ sang đời kia. Al-le-lu-ia.  </a:t>
            </a:r>
            <a:endParaRPr lang="en-US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20360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28049" y="706261"/>
            <a:ext cx="1115395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vi-VN" sz="6600" b="1" dirty="0">
                <a:latin typeface="Arial" panose="020B0604020202020204" pitchFamily="34" charset="0"/>
                <a:cs typeface="Arial" panose="020B0604020202020204" pitchFamily="34" charset="0"/>
              </a:rPr>
              <a:t>Chúa ơi, hãy mau quay lại, đoàn con đây đêm ngày trông ngóng,  đoái thương đám tôi tớ Ngài, đoàn con đây tha thiết van nài. </a:t>
            </a:r>
            <a:endParaRPr lang="en-US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8790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34838" y="405064"/>
            <a:ext cx="1101593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ĐC: </a:t>
            </a:r>
            <a:r>
              <a:rPr lang="vi-VN" sz="7200" b="1" dirty="0">
                <a:latin typeface="Arial" panose="020B0604020202020204" pitchFamily="34" charset="0"/>
                <a:cs typeface="Arial" panose="020B0604020202020204" pitchFamily="34" charset="0"/>
              </a:rPr>
              <a:t>Lạy Chúa, Chúa là nơi con ẩn náu từ đời nọ sang đời kia.  Chúa luôn hi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ệ</a:t>
            </a:r>
            <a:r>
              <a:rPr lang="vi-VN" sz="7200" b="1" dirty="0">
                <a:latin typeface="Arial" panose="020B0604020202020204" pitchFamily="34" charset="0"/>
                <a:cs typeface="Arial" panose="020B0604020202020204" pitchFamily="34" charset="0"/>
              </a:rPr>
              <a:t>n hữu từ đời nọ sang đời kia. Al-le-lu-ia.  </a:t>
            </a:r>
            <a:endParaRPr lang="en-US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8597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95223" y="405064"/>
            <a:ext cx="1105906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vi-VN" sz="6600" b="1" dirty="0">
                <a:latin typeface="Arial" panose="020B0604020202020204" pitchFamily="34" charset="0"/>
                <a:cs typeface="Arial" panose="020B0604020202020204" pitchFamily="34" charset="0"/>
              </a:rPr>
              <a:t>Chúa cho chúng con no đầy tình thương Chúa ngay từ sáng sớm,  thế nên chúng con vui mừng và hân hoan trong suốt cuộc đời. </a:t>
            </a:r>
            <a:endParaRPr lang="en-US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54051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34838" y="405064"/>
            <a:ext cx="1101593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ĐC: </a:t>
            </a:r>
            <a:r>
              <a:rPr lang="vi-VN" sz="7200" b="1" dirty="0">
                <a:latin typeface="Arial" panose="020B0604020202020204" pitchFamily="34" charset="0"/>
                <a:cs typeface="Arial" panose="020B0604020202020204" pitchFamily="34" charset="0"/>
              </a:rPr>
              <a:t>Lạy Chúa, Chúa là nơi con ẩn náu từ đời nọ sang đời kia.  Chúa luôn hi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ệ</a:t>
            </a:r>
            <a:r>
              <a:rPr lang="vi-VN" sz="7200" b="1" dirty="0">
                <a:latin typeface="Arial" panose="020B0604020202020204" pitchFamily="34" charset="0"/>
                <a:cs typeface="Arial" panose="020B0604020202020204" pitchFamily="34" charset="0"/>
              </a:rPr>
              <a:t>n hữu từ đời nọ sang đời kia. Al-le-lu-ia.  </a:t>
            </a:r>
            <a:endParaRPr lang="en-US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7837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53528" y="724241"/>
            <a:ext cx="11084944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 </a:t>
            </a:r>
            <a:r>
              <a:rPr lang="vi-VN" sz="6600" b="1" dirty="0">
                <a:latin typeface="Arial" panose="020B0604020202020204" pitchFamily="34" charset="0"/>
                <a:cs typeface="Arial" panose="020B0604020202020204" pitchFamily="34" charset="0"/>
              </a:rPr>
              <a:t>Ước mong cháu con mai này được trông xem vinh hiển nơi Chúa,  khấn xin Chúa thương đỡ nâng mọi việc do tay chúng con làm. </a:t>
            </a:r>
            <a:endParaRPr lang="en-US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27979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34838" y="405064"/>
            <a:ext cx="1101593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ĐC: </a:t>
            </a:r>
            <a:r>
              <a:rPr lang="vi-VN" sz="7200" b="1" dirty="0">
                <a:latin typeface="Arial" panose="020B0604020202020204" pitchFamily="34" charset="0"/>
                <a:cs typeface="Arial" panose="020B0604020202020204" pitchFamily="34" charset="0"/>
              </a:rPr>
              <a:t>Lạy Chúa, Chúa là nơi con ẩn náu từ đời nọ sang đời kia.  Chúa luôn hi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ệ</a:t>
            </a:r>
            <a:r>
              <a:rPr lang="vi-VN" sz="7200" b="1" dirty="0">
                <a:latin typeface="Arial" panose="020B0604020202020204" pitchFamily="34" charset="0"/>
                <a:cs typeface="Arial" panose="020B0604020202020204" pitchFamily="34" charset="0"/>
              </a:rPr>
              <a:t>n hữu từ đời nọ sang đời kia. Al-le-lu-ia.  </a:t>
            </a:r>
            <a:endParaRPr lang="en-US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8611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34838" y="405064"/>
            <a:ext cx="1101593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ĐC: </a:t>
            </a:r>
            <a:r>
              <a:rPr lang="vi-VN" sz="7200" b="1" dirty="0">
                <a:latin typeface="Arial" panose="020B0604020202020204" pitchFamily="34" charset="0"/>
                <a:cs typeface="Arial" panose="020B0604020202020204" pitchFamily="34" charset="0"/>
              </a:rPr>
              <a:t>Lạy Chúa, Chúa là nơi con ẩn náu từ đời nọ sang đời kia.  Chúa luôn hi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ệ</a:t>
            </a:r>
            <a:r>
              <a:rPr lang="vi-VN" sz="7200" b="1" dirty="0">
                <a:latin typeface="Arial" panose="020B0604020202020204" pitchFamily="34" charset="0"/>
                <a:cs typeface="Arial" panose="020B0604020202020204" pitchFamily="34" charset="0"/>
              </a:rPr>
              <a:t>n hữu từ đời nọ sang đời kia. Al-le-lu-ia.  </a:t>
            </a:r>
            <a:endParaRPr lang="en-US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3946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86596" y="249786"/>
            <a:ext cx="11041812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vi-VN" sz="7000" b="1" dirty="0">
                <a:latin typeface="Arial" panose="020B0604020202020204" pitchFamily="34" charset="0"/>
                <a:cs typeface="Arial" panose="020B0604020202020204" pitchFamily="34" charset="0"/>
              </a:rPr>
              <a:t> Chúa đưa thế nhân quay về, về bụi tro như Ngài đã phán:  "Hãy mau, hãy mau quay về cội nguồn ban sơ, hỡi con người". </a:t>
            </a:r>
            <a:endParaRPr lang="en-US" sz="7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167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E2AC26-24E6-425C-E975-2EC2E2FC47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ABE36-1CEF-6D81-B8A3-BC45E779F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CD25B93-BB19-F1B6-0D80-79191FF408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435C5155-22B0-A360-3017-5CB5157DCEEC}"/>
              </a:ext>
            </a:extLst>
          </p:cNvPr>
          <p:cNvSpPr/>
          <p:nvPr/>
        </p:nvSpPr>
        <p:spPr>
          <a:xfrm>
            <a:off x="534838" y="405064"/>
            <a:ext cx="1101593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ĐC: </a:t>
            </a:r>
            <a:r>
              <a:rPr lang="vi-VN" sz="7200" b="1" dirty="0">
                <a:latin typeface="Arial" panose="020B0604020202020204" pitchFamily="34" charset="0"/>
                <a:cs typeface="Arial" panose="020B0604020202020204" pitchFamily="34" charset="0"/>
              </a:rPr>
              <a:t>Lạy Chúa, Chúa là nơi con ẩn náu từ đời nọ sang đời kia.  Chúa luôn hi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ệ</a:t>
            </a:r>
            <a:r>
              <a:rPr lang="vi-VN" sz="7200" b="1" dirty="0">
                <a:latin typeface="Arial" panose="020B0604020202020204" pitchFamily="34" charset="0"/>
                <a:cs typeface="Arial" panose="020B0604020202020204" pitchFamily="34" charset="0"/>
              </a:rPr>
              <a:t>n hữu từ đời nọ sang đời kia. Al-le-lu-ia.  </a:t>
            </a:r>
            <a:endParaRPr lang="en-US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63954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0875CA-5C01-663B-C65C-1B4E2443A1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FEC33-05AA-8BA1-00DB-FA83919BD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0018E95-7C54-C4D9-E239-9401CF0904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69D3D4AD-55B2-F735-9B3A-BC7927994410}"/>
              </a:ext>
            </a:extLst>
          </p:cNvPr>
          <p:cNvSpPr/>
          <p:nvPr/>
        </p:nvSpPr>
        <p:spPr>
          <a:xfrm>
            <a:off x="586596" y="249786"/>
            <a:ext cx="11041812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7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7000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0" b="1">
                <a:latin typeface="Arial" panose="020B0604020202020204" pitchFamily="34" charset="0"/>
                <a:cs typeface="Arial" panose="020B0604020202020204" pitchFamily="34" charset="0"/>
              </a:rPr>
              <a:t>Trước mắt Chúa muôn năm dài vụt trôi mau như ngày hôm qua, khác</a:t>
            </a:r>
            <a:r>
              <a:rPr lang="vi-VN" sz="7000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0" b="1">
                <a:latin typeface="Arial" panose="020B0604020202020204" pitchFamily="34" charset="0"/>
                <a:cs typeface="Arial" panose="020B0604020202020204" pitchFamily="34" charset="0"/>
              </a:rPr>
              <a:t>chi trống canh vang hồi, vài giờ trong đêm thoắt qua rồi.</a:t>
            </a:r>
            <a:endParaRPr lang="en-US" sz="7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53802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34838" y="405064"/>
            <a:ext cx="1101593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ĐC: </a:t>
            </a:r>
            <a:r>
              <a:rPr lang="vi-VN" sz="7200" b="1" dirty="0">
                <a:latin typeface="Arial" panose="020B0604020202020204" pitchFamily="34" charset="0"/>
                <a:cs typeface="Arial" panose="020B0604020202020204" pitchFamily="34" charset="0"/>
              </a:rPr>
              <a:t>Lạy Chúa, Chúa là nơi con ẩn náu từ đời nọ sang đời kia.  Chúa luôn hi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ệ</a:t>
            </a:r>
            <a:r>
              <a:rPr lang="vi-VN" sz="7200" b="1" dirty="0">
                <a:latin typeface="Arial" panose="020B0604020202020204" pitchFamily="34" charset="0"/>
                <a:cs typeface="Arial" panose="020B0604020202020204" pitchFamily="34" charset="0"/>
              </a:rPr>
              <a:t>n hữu từ đời nọ sang đời kia. Al-le-lu-ia.  </a:t>
            </a:r>
            <a:endParaRPr lang="en-US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47928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40588" y="642594"/>
            <a:ext cx="11110823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vi-VN" sz="7000" b="1" dirty="0">
                <a:latin typeface="Arial" panose="020B0604020202020204" pitchFamily="34" charset="0"/>
                <a:cs typeface="Arial" panose="020B0604020202020204" pitchFamily="34" charset="0"/>
              </a:rPr>
              <a:t>Chúa cuốn chúng trôi qua rồi, một đời như giấc mộng mà thôi,  sớm mai lá hoa tươi màu, rồi chiều buông hoa lá úa sầu</a:t>
            </a:r>
            <a:r>
              <a:rPr lang="en-US" sz="7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354282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34838" y="405064"/>
            <a:ext cx="1101593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ĐC: </a:t>
            </a:r>
            <a:r>
              <a:rPr lang="vi-VN" sz="7200" b="1" dirty="0">
                <a:latin typeface="Arial" panose="020B0604020202020204" pitchFamily="34" charset="0"/>
                <a:cs typeface="Arial" panose="020B0604020202020204" pitchFamily="34" charset="0"/>
              </a:rPr>
              <a:t>Lạy Chúa, Chúa là nơi con ẩn náu từ đời nọ sang đời kia.  Chúa luôn hi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ệ</a:t>
            </a:r>
            <a:r>
              <a:rPr lang="vi-VN" sz="7200" b="1" dirty="0">
                <a:latin typeface="Arial" panose="020B0604020202020204" pitchFamily="34" charset="0"/>
                <a:cs typeface="Arial" panose="020B0604020202020204" pitchFamily="34" charset="0"/>
              </a:rPr>
              <a:t>n hữu từ đời nọ sang đời kia. Al-le-lu-ia.  </a:t>
            </a:r>
            <a:endParaRPr lang="en-US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14748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22693" y="405064"/>
            <a:ext cx="11283351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vi-VN" sz="6600" b="1" dirty="0">
                <a:latin typeface="Arial" panose="020B0604020202020204" pitchFamily="34" charset="0"/>
                <a:cs typeface="Arial" panose="020B0604020202020204" pitchFamily="34" charset="0"/>
              </a:rPr>
              <a:t>Khấn xin Chúa thương răn dạy, dạy đoàn con đếm thời gian sống,  đếm năm tháng qua trong đời, để lòng luôn theo lẽ khôn ngoan.  </a:t>
            </a:r>
            <a:endParaRPr lang="en-US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7953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79</TotalTime>
  <Words>498</Words>
  <Application>Microsoft Office PowerPoint</Application>
  <PresentationFormat>Widescreen</PresentationFormat>
  <Paragraphs>17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Century Gothic</vt:lpstr>
      <vt:lpstr>Garamond</vt:lpstr>
      <vt:lpstr>Roboto</vt:lpstr>
      <vt:lpstr>Savon</vt:lpstr>
      <vt:lpstr>Chúa là nơi con ẩn náu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DINH GIA</cp:lastModifiedBy>
  <cp:revision>53</cp:revision>
  <dcterms:created xsi:type="dcterms:W3CDTF">2024-12-09T09:39:37Z</dcterms:created>
  <dcterms:modified xsi:type="dcterms:W3CDTF">2025-09-26T08:50:32Z</dcterms:modified>
</cp:coreProperties>
</file>