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2237708" y="840390"/>
            <a:ext cx="1543049" cy="1293971"/>
            <a:chOff x="2237708" y="840390"/>
            <a:chExt cx="1543049" cy="1293971"/>
          </a:xfrm>
        </p:grpSpPr>
        <p:sp>
          <p:nvSpPr>
            <p:cNvPr id="14" name="Google Shape;14;p3"/>
            <p:cNvSpPr/>
            <p:nvPr/>
          </p:nvSpPr>
          <p:spPr>
            <a:xfrm>
              <a:off x="2487358" y="1732596"/>
              <a:ext cx="238887" cy="401764"/>
            </a:xfrm>
            <a:custGeom>
              <a:rect b="b" l="l" r="r" t="t"/>
              <a:pathLst>
                <a:path extrusionOk="0" h="401764" w="238887">
                  <a:moveTo>
                    <a:pt x="236220" y="334899"/>
                  </a:moveTo>
                  <a:lnTo>
                    <a:pt x="223171" y="0"/>
                  </a:lnTo>
                  <a:lnTo>
                    <a:pt x="117539" y="90964"/>
                  </a:lnTo>
                  <a:cubicBezTo>
                    <a:pt x="107918" y="99155"/>
                    <a:pt x="93631" y="99346"/>
                    <a:pt x="84011" y="90964"/>
                  </a:cubicBezTo>
                  <a:lnTo>
                    <a:pt x="0" y="18955"/>
                  </a:lnTo>
                  <a:lnTo>
                    <a:pt x="19717" y="161544"/>
                  </a:lnTo>
                  <a:lnTo>
                    <a:pt x="32195" y="251651"/>
                  </a:lnTo>
                  <a:lnTo>
                    <a:pt x="52959" y="401765"/>
                  </a:lnTo>
                  <a:lnTo>
                    <a:pt x="238887" y="401765"/>
                  </a:lnTo>
                  <a:lnTo>
                    <a:pt x="238506" y="392906"/>
                  </a:lnTo>
                  <a:lnTo>
                    <a:pt x="236220" y="3348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3035141" y="1744693"/>
              <a:ext cx="217931" cy="389667"/>
            </a:xfrm>
            <a:custGeom>
              <a:rect b="b" l="l" r="r" t="t"/>
              <a:pathLst>
                <a:path extrusionOk="0" h="389667" w="217931">
                  <a:moveTo>
                    <a:pt x="92488" y="79153"/>
                  </a:moveTo>
                  <a:lnTo>
                    <a:pt x="0" y="95"/>
                  </a:lnTo>
                  <a:lnTo>
                    <a:pt x="0" y="389001"/>
                  </a:lnTo>
                  <a:lnTo>
                    <a:pt x="0" y="389668"/>
                  </a:lnTo>
                  <a:lnTo>
                    <a:pt x="186595" y="389668"/>
                  </a:lnTo>
                  <a:lnTo>
                    <a:pt x="189548" y="352996"/>
                  </a:lnTo>
                  <a:lnTo>
                    <a:pt x="217932" y="0"/>
                  </a:lnTo>
                  <a:lnTo>
                    <a:pt x="126016" y="79153"/>
                  </a:lnTo>
                  <a:cubicBezTo>
                    <a:pt x="116396" y="87440"/>
                    <a:pt x="102108" y="87630"/>
                    <a:pt x="92488" y="791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2763202" y="1742407"/>
              <a:ext cx="219646" cy="391858"/>
            </a:xfrm>
            <a:custGeom>
              <a:rect b="b" l="l" r="r" t="t"/>
              <a:pathLst>
                <a:path extrusionOk="0" h="391858" w="219646">
                  <a:moveTo>
                    <a:pt x="94869" y="81248"/>
                  </a:moveTo>
                  <a:lnTo>
                    <a:pt x="0" y="0"/>
                  </a:lnTo>
                  <a:lnTo>
                    <a:pt x="13621" y="348520"/>
                  </a:lnTo>
                  <a:lnTo>
                    <a:pt x="15335" y="391859"/>
                  </a:lnTo>
                  <a:lnTo>
                    <a:pt x="219647" y="391859"/>
                  </a:lnTo>
                  <a:lnTo>
                    <a:pt x="219647" y="391192"/>
                  </a:lnTo>
                  <a:lnTo>
                    <a:pt x="219647" y="2667"/>
                  </a:lnTo>
                  <a:lnTo>
                    <a:pt x="128397" y="81248"/>
                  </a:lnTo>
                  <a:cubicBezTo>
                    <a:pt x="118681" y="89535"/>
                    <a:pt x="104489" y="89726"/>
                    <a:pt x="94869" y="812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2237708" y="1738692"/>
              <a:ext cx="250507" cy="395668"/>
            </a:xfrm>
            <a:custGeom>
              <a:rect b="b" l="l" r="r" t="t"/>
              <a:pathLst>
                <a:path extrusionOk="0" h="395668" w="250507">
                  <a:moveTo>
                    <a:pt x="250508" y="395669"/>
                  </a:moveTo>
                  <a:lnTo>
                    <a:pt x="220123" y="176213"/>
                  </a:lnTo>
                  <a:lnTo>
                    <a:pt x="203740" y="57626"/>
                  </a:lnTo>
                  <a:lnTo>
                    <a:pt x="195739" y="0"/>
                  </a:lnTo>
                  <a:lnTo>
                    <a:pt x="181356" y="12478"/>
                  </a:lnTo>
                  <a:lnTo>
                    <a:pt x="140779" y="47339"/>
                  </a:lnTo>
                  <a:lnTo>
                    <a:pt x="97536" y="84582"/>
                  </a:lnTo>
                  <a:cubicBezTo>
                    <a:pt x="87916" y="92964"/>
                    <a:pt x="73628" y="93059"/>
                    <a:pt x="64008" y="84582"/>
                  </a:cubicBezTo>
                  <a:lnTo>
                    <a:pt x="0" y="29908"/>
                  </a:lnTo>
                  <a:lnTo>
                    <a:pt x="136493" y="395669"/>
                  </a:lnTo>
                  <a:lnTo>
                    <a:pt x="250508" y="3956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2362676" y="840390"/>
              <a:ext cx="1293685" cy="930402"/>
            </a:xfrm>
            <a:custGeom>
              <a:rect b="b" l="l" r="r" t="t"/>
              <a:pathLst>
                <a:path extrusionOk="0" h="930402" w="1293685">
                  <a:moveTo>
                    <a:pt x="72962" y="829056"/>
                  </a:moveTo>
                  <a:cubicBezTo>
                    <a:pt x="82582" y="820674"/>
                    <a:pt x="96869" y="820674"/>
                    <a:pt x="106490" y="829056"/>
                  </a:cubicBezTo>
                  <a:lnTo>
                    <a:pt x="225076" y="930402"/>
                  </a:lnTo>
                  <a:lnTo>
                    <a:pt x="347091" y="825151"/>
                  </a:lnTo>
                  <a:cubicBezTo>
                    <a:pt x="351663" y="821150"/>
                    <a:pt x="357759" y="818960"/>
                    <a:pt x="363855" y="818960"/>
                  </a:cubicBezTo>
                  <a:lnTo>
                    <a:pt x="369380" y="818960"/>
                  </a:lnTo>
                  <a:cubicBezTo>
                    <a:pt x="369856" y="818864"/>
                    <a:pt x="370522" y="818674"/>
                    <a:pt x="371094" y="818674"/>
                  </a:cubicBezTo>
                  <a:cubicBezTo>
                    <a:pt x="372999" y="818674"/>
                    <a:pt x="374904" y="818769"/>
                    <a:pt x="376714" y="819341"/>
                  </a:cubicBezTo>
                  <a:cubicBezTo>
                    <a:pt x="378238" y="819626"/>
                    <a:pt x="379667" y="820007"/>
                    <a:pt x="381095" y="820483"/>
                  </a:cubicBezTo>
                  <a:cubicBezTo>
                    <a:pt x="381191" y="820483"/>
                    <a:pt x="381381" y="820483"/>
                    <a:pt x="381476" y="820579"/>
                  </a:cubicBezTo>
                  <a:cubicBezTo>
                    <a:pt x="382715" y="821055"/>
                    <a:pt x="383953" y="821722"/>
                    <a:pt x="385096" y="822389"/>
                  </a:cubicBezTo>
                  <a:cubicBezTo>
                    <a:pt x="386334" y="823150"/>
                    <a:pt x="387668" y="824103"/>
                    <a:pt x="388811" y="825056"/>
                  </a:cubicBezTo>
                  <a:lnTo>
                    <a:pt x="391478" y="827342"/>
                  </a:lnTo>
                  <a:cubicBezTo>
                    <a:pt x="391573" y="827342"/>
                    <a:pt x="391573" y="827342"/>
                    <a:pt x="391573" y="827437"/>
                  </a:cubicBezTo>
                  <a:lnTo>
                    <a:pt x="511683" y="930212"/>
                  </a:lnTo>
                  <a:lnTo>
                    <a:pt x="629222" y="828961"/>
                  </a:lnTo>
                  <a:cubicBezTo>
                    <a:pt x="631603" y="826865"/>
                    <a:pt x="634365" y="825722"/>
                    <a:pt x="637223" y="824865"/>
                  </a:cubicBezTo>
                  <a:cubicBezTo>
                    <a:pt x="639128" y="824198"/>
                    <a:pt x="641128" y="823627"/>
                    <a:pt x="643319" y="823341"/>
                  </a:cubicBezTo>
                  <a:cubicBezTo>
                    <a:pt x="644366" y="823246"/>
                    <a:pt x="645224" y="823246"/>
                    <a:pt x="646271" y="823246"/>
                  </a:cubicBezTo>
                  <a:cubicBezTo>
                    <a:pt x="647129" y="823246"/>
                    <a:pt x="648081" y="823246"/>
                    <a:pt x="648938" y="823341"/>
                  </a:cubicBezTo>
                  <a:cubicBezTo>
                    <a:pt x="649796" y="823436"/>
                    <a:pt x="650748" y="823627"/>
                    <a:pt x="651510" y="823722"/>
                  </a:cubicBezTo>
                  <a:cubicBezTo>
                    <a:pt x="653225" y="824103"/>
                    <a:pt x="654844" y="824579"/>
                    <a:pt x="656368" y="825246"/>
                  </a:cubicBezTo>
                  <a:cubicBezTo>
                    <a:pt x="658082" y="825913"/>
                    <a:pt x="659416" y="826675"/>
                    <a:pt x="660845" y="827723"/>
                  </a:cubicBezTo>
                  <a:cubicBezTo>
                    <a:pt x="662273" y="828580"/>
                    <a:pt x="663512" y="829628"/>
                    <a:pt x="664655" y="830771"/>
                  </a:cubicBezTo>
                  <a:lnTo>
                    <a:pt x="781145" y="930307"/>
                  </a:lnTo>
                  <a:lnTo>
                    <a:pt x="903160" y="825246"/>
                  </a:lnTo>
                  <a:cubicBezTo>
                    <a:pt x="904304" y="824198"/>
                    <a:pt x="905732" y="823150"/>
                    <a:pt x="907161" y="822579"/>
                  </a:cubicBezTo>
                  <a:cubicBezTo>
                    <a:pt x="908399" y="821817"/>
                    <a:pt x="909733" y="821150"/>
                    <a:pt x="910971" y="820674"/>
                  </a:cubicBezTo>
                  <a:cubicBezTo>
                    <a:pt x="912400" y="820007"/>
                    <a:pt x="913829" y="819626"/>
                    <a:pt x="915352" y="819436"/>
                  </a:cubicBezTo>
                  <a:cubicBezTo>
                    <a:pt x="917829" y="818769"/>
                    <a:pt x="920210" y="818674"/>
                    <a:pt x="922687" y="818769"/>
                  </a:cubicBezTo>
                  <a:cubicBezTo>
                    <a:pt x="923163" y="818769"/>
                    <a:pt x="923735" y="818864"/>
                    <a:pt x="924116" y="819055"/>
                  </a:cubicBezTo>
                  <a:lnTo>
                    <a:pt x="929735" y="819055"/>
                  </a:lnTo>
                  <a:cubicBezTo>
                    <a:pt x="935927" y="819055"/>
                    <a:pt x="941832" y="821341"/>
                    <a:pt x="946404" y="825341"/>
                  </a:cubicBezTo>
                  <a:lnTo>
                    <a:pt x="1069467" y="930402"/>
                  </a:lnTo>
                  <a:lnTo>
                    <a:pt x="1187006" y="829151"/>
                  </a:lnTo>
                  <a:cubicBezTo>
                    <a:pt x="1191863" y="824960"/>
                    <a:pt x="1197959" y="822960"/>
                    <a:pt x="1203960" y="823246"/>
                  </a:cubicBezTo>
                  <a:cubicBezTo>
                    <a:pt x="1206056" y="823246"/>
                    <a:pt x="1208151" y="823627"/>
                    <a:pt x="1210342" y="824103"/>
                  </a:cubicBezTo>
                  <a:cubicBezTo>
                    <a:pt x="1213009" y="824770"/>
                    <a:pt x="1215485" y="825817"/>
                    <a:pt x="1217676" y="827151"/>
                  </a:cubicBezTo>
                  <a:cubicBezTo>
                    <a:pt x="1218152" y="827532"/>
                    <a:pt x="1218724" y="827818"/>
                    <a:pt x="1219105" y="828199"/>
                  </a:cubicBezTo>
                  <a:cubicBezTo>
                    <a:pt x="1219581" y="828485"/>
                    <a:pt x="1219962" y="828675"/>
                    <a:pt x="1220343" y="829056"/>
                  </a:cubicBezTo>
                  <a:lnTo>
                    <a:pt x="1257395" y="860774"/>
                  </a:lnTo>
                  <a:cubicBezTo>
                    <a:pt x="1280922" y="793814"/>
                    <a:pt x="1293686" y="721805"/>
                    <a:pt x="1293686" y="646843"/>
                  </a:cubicBezTo>
                  <a:cubicBezTo>
                    <a:pt x="1293686" y="290227"/>
                    <a:pt x="1003554" y="0"/>
                    <a:pt x="646843" y="0"/>
                  </a:cubicBezTo>
                  <a:cubicBezTo>
                    <a:pt x="290132" y="0"/>
                    <a:pt x="0" y="290227"/>
                    <a:pt x="0" y="646843"/>
                  </a:cubicBezTo>
                  <a:cubicBezTo>
                    <a:pt x="0" y="721614"/>
                    <a:pt x="12668" y="793433"/>
                    <a:pt x="36195" y="860203"/>
                  </a:cubicBezTo>
                  <a:lnTo>
                    <a:pt x="72962" y="829056"/>
                  </a:lnTo>
                  <a:close/>
                  <a:moveTo>
                    <a:pt x="134303" y="453962"/>
                  </a:moveTo>
                  <a:cubicBezTo>
                    <a:pt x="143256" y="419862"/>
                    <a:pt x="182594" y="300704"/>
                    <a:pt x="311944" y="201740"/>
                  </a:cubicBezTo>
                  <a:cubicBezTo>
                    <a:pt x="344710" y="176689"/>
                    <a:pt x="462439" y="95441"/>
                    <a:pt x="602171" y="96583"/>
                  </a:cubicBezTo>
                  <a:cubicBezTo>
                    <a:pt x="616458" y="96774"/>
                    <a:pt x="627793" y="108395"/>
                    <a:pt x="627793" y="122492"/>
                  </a:cubicBezTo>
                  <a:cubicBezTo>
                    <a:pt x="627602" y="136684"/>
                    <a:pt x="616649" y="148400"/>
                    <a:pt x="601885" y="148019"/>
                  </a:cubicBezTo>
                  <a:cubicBezTo>
                    <a:pt x="478536" y="146685"/>
                    <a:pt x="372904" y="220028"/>
                    <a:pt x="343376" y="242697"/>
                  </a:cubicBezTo>
                  <a:cubicBezTo>
                    <a:pt x="226886" y="331565"/>
                    <a:pt x="192215" y="436816"/>
                    <a:pt x="184309" y="467011"/>
                  </a:cubicBezTo>
                  <a:cubicBezTo>
                    <a:pt x="181070" y="478536"/>
                    <a:pt x="170783" y="486251"/>
                    <a:pt x="159258" y="486251"/>
                  </a:cubicBezTo>
                  <a:cubicBezTo>
                    <a:pt x="157067" y="486251"/>
                    <a:pt x="154972" y="485870"/>
                    <a:pt x="152686" y="485394"/>
                  </a:cubicBezTo>
                  <a:cubicBezTo>
                    <a:pt x="138970" y="481774"/>
                    <a:pt x="130683" y="467678"/>
                    <a:pt x="134303" y="45396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273361" y="1729549"/>
              <a:ext cx="248507" cy="404812"/>
            </a:xfrm>
            <a:custGeom>
              <a:rect b="b" l="l" r="r" t="t"/>
              <a:pathLst>
                <a:path extrusionOk="0" h="404812" w="248507">
                  <a:moveTo>
                    <a:pt x="176022" y="94488"/>
                  </a:moveTo>
                  <a:cubicBezTo>
                    <a:pt x="166402" y="102679"/>
                    <a:pt x="152114" y="102870"/>
                    <a:pt x="142684" y="94488"/>
                  </a:cubicBezTo>
                  <a:lnTo>
                    <a:pt x="32290" y="0"/>
                  </a:lnTo>
                  <a:lnTo>
                    <a:pt x="4667" y="346520"/>
                  </a:lnTo>
                  <a:lnTo>
                    <a:pt x="0" y="404527"/>
                  </a:lnTo>
                  <a:lnTo>
                    <a:pt x="0" y="404813"/>
                  </a:lnTo>
                  <a:lnTo>
                    <a:pt x="153448" y="404813"/>
                  </a:lnTo>
                  <a:cubicBezTo>
                    <a:pt x="153448" y="404717"/>
                    <a:pt x="153543" y="404431"/>
                    <a:pt x="153543" y="404336"/>
                  </a:cubicBezTo>
                  <a:lnTo>
                    <a:pt x="181261" y="295656"/>
                  </a:lnTo>
                  <a:lnTo>
                    <a:pt x="204788" y="203645"/>
                  </a:lnTo>
                  <a:lnTo>
                    <a:pt x="248507" y="31909"/>
                  </a:lnTo>
                  <a:lnTo>
                    <a:pt x="176022" y="944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479958" y="1735454"/>
              <a:ext cx="300799" cy="398907"/>
            </a:xfrm>
            <a:custGeom>
              <a:rect b="b" l="l" r="r" t="t"/>
              <a:pathLst>
                <a:path extrusionOk="0" h="398907" w="300799">
                  <a:moveTo>
                    <a:pt x="120301" y="15907"/>
                  </a:moveTo>
                  <a:lnTo>
                    <a:pt x="101727" y="0"/>
                  </a:lnTo>
                  <a:lnTo>
                    <a:pt x="77057" y="96583"/>
                  </a:lnTo>
                  <a:lnTo>
                    <a:pt x="76962" y="96679"/>
                  </a:lnTo>
                  <a:lnTo>
                    <a:pt x="44863" y="222790"/>
                  </a:lnTo>
                  <a:lnTo>
                    <a:pt x="44767" y="223075"/>
                  </a:lnTo>
                  <a:lnTo>
                    <a:pt x="0" y="398907"/>
                  </a:lnTo>
                  <a:lnTo>
                    <a:pt x="143732" y="398907"/>
                  </a:lnTo>
                  <a:lnTo>
                    <a:pt x="300799" y="35338"/>
                  </a:lnTo>
                  <a:lnTo>
                    <a:pt x="239077" y="88678"/>
                  </a:lnTo>
                  <a:cubicBezTo>
                    <a:pt x="229457" y="96869"/>
                    <a:pt x="215170" y="97155"/>
                    <a:pt x="205549" y="88678"/>
                  </a:cubicBezTo>
                  <a:lnTo>
                    <a:pt x="160877" y="50578"/>
                  </a:lnTo>
                  <a:lnTo>
                    <a:pt x="120301" y="159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" name="Google Shape;21;p3"/>
          <p:cNvGrpSpPr/>
          <p:nvPr/>
        </p:nvGrpSpPr>
        <p:grpSpPr>
          <a:xfrm>
            <a:off x="4277391" y="712850"/>
            <a:ext cx="1672208" cy="1581054"/>
            <a:chOff x="4277391" y="712850"/>
            <a:chExt cx="1672208" cy="1581054"/>
          </a:xfrm>
        </p:grpSpPr>
        <p:sp>
          <p:nvSpPr>
            <p:cNvPr id="22" name="Google Shape;22;p3"/>
            <p:cNvSpPr/>
            <p:nvPr/>
          </p:nvSpPr>
          <p:spPr>
            <a:xfrm>
              <a:off x="4277391" y="712850"/>
              <a:ext cx="1672208" cy="982789"/>
            </a:xfrm>
            <a:custGeom>
              <a:rect b="b" l="l" r="r" t="t"/>
              <a:pathLst>
                <a:path extrusionOk="0" h="982789" w="1672208">
                  <a:moveTo>
                    <a:pt x="1664208" y="723043"/>
                  </a:moveTo>
                  <a:cubicBezTo>
                    <a:pt x="1608868" y="310896"/>
                    <a:pt x="1252823" y="0"/>
                    <a:pt x="836200" y="0"/>
                  </a:cubicBezTo>
                  <a:cubicBezTo>
                    <a:pt x="408908" y="-381"/>
                    <a:pt x="53245" y="317564"/>
                    <a:pt x="5334" y="740093"/>
                  </a:cubicBezTo>
                  <a:cubicBezTo>
                    <a:pt x="5905" y="743427"/>
                    <a:pt x="5905" y="746760"/>
                    <a:pt x="5239" y="750094"/>
                  </a:cubicBezTo>
                  <a:cubicBezTo>
                    <a:pt x="1714" y="764858"/>
                    <a:pt x="0" y="779431"/>
                    <a:pt x="0" y="793528"/>
                  </a:cubicBezTo>
                  <a:cubicBezTo>
                    <a:pt x="0" y="897827"/>
                    <a:pt x="84963" y="982790"/>
                    <a:pt x="189262" y="982790"/>
                  </a:cubicBezTo>
                  <a:cubicBezTo>
                    <a:pt x="200596" y="982790"/>
                    <a:pt x="211455" y="981742"/>
                    <a:pt x="222313" y="979932"/>
                  </a:cubicBezTo>
                  <a:cubicBezTo>
                    <a:pt x="240221" y="976789"/>
                    <a:pt x="257175" y="971074"/>
                    <a:pt x="272796" y="963359"/>
                  </a:cubicBezTo>
                  <a:cubicBezTo>
                    <a:pt x="335280" y="932498"/>
                    <a:pt x="378428" y="867918"/>
                    <a:pt x="378428" y="793623"/>
                  </a:cubicBezTo>
                  <a:cubicBezTo>
                    <a:pt x="378428" y="788194"/>
                    <a:pt x="378142" y="782860"/>
                    <a:pt x="377666" y="777336"/>
                  </a:cubicBezTo>
                  <a:cubicBezTo>
                    <a:pt x="376904" y="768382"/>
                    <a:pt x="375475" y="759333"/>
                    <a:pt x="373189" y="750285"/>
                  </a:cubicBezTo>
                  <a:cubicBezTo>
                    <a:pt x="371380" y="742379"/>
                    <a:pt x="373189" y="734092"/>
                    <a:pt x="378142" y="727806"/>
                  </a:cubicBezTo>
                  <a:cubicBezTo>
                    <a:pt x="379095" y="726758"/>
                    <a:pt x="379952" y="725710"/>
                    <a:pt x="381000" y="724758"/>
                  </a:cubicBezTo>
                  <a:lnTo>
                    <a:pt x="425672" y="724758"/>
                  </a:lnTo>
                  <a:cubicBezTo>
                    <a:pt x="426339" y="725424"/>
                    <a:pt x="427006" y="726186"/>
                    <a:pt x="427672" y="726853"/>
                  </a:cubicBezTo>
                  <a:cubicBezTo>
                    <a:pt x="432816" y="732663"/>
                    <a:pt x="434912" y="740379"/>
                    <a:pt x="433578" y="747999"/>
                  </a:cubicBezTo>
                  <a:cubicBezTo>
                    <a:pt x="431863" y="759048"/>
                    <a:pt x="431197" y="768287"/>
                    <a:pt x="431197" y="776955"/>
                  </a:cubicBezTo>
                  <a:lnTo>
                    <a:pt x="431197" y="777336"/>
                  </a:lnTo>
                  <a:cubicBezTo>
                    <a:pt x="431482" y="881444"/>
                    <a:pt x="516160" y="966216"/>
                    <a:pt x="620268" y="966216"/>
                  </a:cubicBezTo>
                  <a:cubicBezTo>
                    <a:pt x="724376" y="966216"/>
                    <a:pt x="809244" y="881539"/>
                    <a:pt x="809530" y="777336"/>
                  </a:cubicBezTo>
                  <a:lnTo>
                    <a:pt x="809530" y="776955"/>
                  </a:lnTo>
                  <a:cubicBezTo>
                    <a:pt x="809530" y="768287"/>
                    <a:pt x="808863" y="759048"/>
                    <a:pt x="807053" y="747999"/>
                  </a:cubicBezTo>
                  <a:cubicBezTo>
                    <a:pt x="805910" y="740379"/>
                    <a:pt x="808101" y="732568"/>
                    <a:pt x="813149" y="726853"/>
                  </a:cubicBezTo>
                  <a:cubicBezTo>
                    <a:pt x="813816" y="726186"/>
                    <a:pt x="814483" y="725424"/>
                    <a:pt x="815149" y="724758"/>
                  </a:cubicBezTo>
                  <a:lnTo>
                    <a:pt x="856964" y="724758"/>
                  </a:lnTo>
                  <a:cubicBezTo>
                    <a:pt x="857631" y="725424"/>
                    <a:pt x="858298" y="726186"/>
                    <a:pt x="858964" y="726853"/>
                  </a:cubicBezTo>
                  <a:cubicBezTo>
                    <a:pt x="863917" y="732663"/>
                    <a:pt x="866108" y="740379"/>
                    <a:pt x="864870" y="748189"/>
                  </a:cubicBezTo>
                  <a:cubicBezTo>
                    <a:pt x="863155" y="759143"/>
                    <a:pt x="862393" y="768287"/>
                    <a:pt x="862393" y="777240"/>
                  </a:cubicBezTo>
                  <a:lnTo>
                    <a:pt x="862393" y="777336"/>
                  </a:lnTo>
                  <a:cubicBezTo>
                    <a:pt x="862489" y="881634"/>
                    <a:pt x="947356" y="966407"/>
                    <a:pt x="1051655" y="966407"/>
                  </a:cubicBezTo>
                  <a:cubicBezTo>
                    <a:pt x="1155954" y="966407"/>
                    <a:pt x="1240726" y="881539"/>
                    <a:pt x="1240917" y="777336"/>
                  </a:cubicBezTo>
                  <a:lnTo>
                    <a:pt x="1240917" y="777240"/>
                  </a:lnTo>
                  <a:cubicBezTo>
                    <a:pt x="1240917" y="768382"/>
                    <a:pt x="1240250" y="759238"/>
                    <a:pt x="1238440" y="748189"/>
                  </a:cubicBezTo>
                  <a:cubicBezTo>
                    <a:pt x="1237298" y="740664"/>
                    <a:pt x="1239488" y="732949"/>
                    <a:pt x="1244537" y="727139"/>
                  </a:cubicBezTo>
                  <a:cubicBezTo>
                    <a:pt x="1245203" y="726377"/>
                    <a:pt x="1245965" y="725520"/>
                    <a:pt x="1246727" y="724758"/>
                  </a:cubicBezTo>
                  <a:lnTo>
                    <a:pt x="1287875" y="724758"/>
                  </a:lnTo>
                  <a:cubicBezTo>
                    <a:pt x="1288637" y="725520"/>
                    <a:pt x="1289495" y="726377"/>
                    <a:pt x="1290066" y="727139"/>
                  </a:cubicBezTo>
                  <a:cubicBezTo>
                    <a:pt x="1295209" y="732949"/>
                    <a:pt x="1297305" y="740664"/>
                    <a:pt x="1296162" y="748284"/>
                  </a:cubicBezTo>
                  <a:cubicBezTo>
                    <a:pt x="1294352" y="759238"/>
                    <a:pt x="1293686" y="768382"/>
                    <a:pt x="1293686" y="777336"/>
                  </a:cubicBezTo>
                  <a:cubicBezTo>
                    <a:pt x="1293686" y="855726"/>
                    <a:pt x="1341691" y="923163"/>
                    <a:pt x="1409795" y="951738"/>
                  </a:cubicBezTo>
                  <a:cubicBezTo>
                    <a:pt x="1425797" y="958596"/>
                    <a:pt x="1442942" y="963168"/>
                    <a:pt x="1460849" y="965264"/>
                  </a:cubicBezTo>
                  <a:cubicBezTo>
                    <a:pt x="1468088" y="966216"/>
                    <a:pt x="1475423" y="966597"/>
                    <a:pt x="1482947" y="966597"/>
                  </a:cubicBezTo>
                  <a:cubicBezTo>
                    <a:pt x="1587246" y="966597"/>
                    <a:pt x="1672209" y="881634"/>
                    <a:pt x="1672209" y="777336"/>
                  </a:cubicBezTo>
                  <a:cubicBezTo>
                    <a:pt x="1672209" y="760667"/>
                    <a:pt x="1669732" y="743522"/>
                    <a:pt x="1665065" y="726663"/>
                  </a:cubicBezTo>
                  <a:cubicBezTo>
                    <a:pt x="1664494" y="725424"/>
                    <a:pt x="1664398" y="724377"/>
                    <a:pt x="1664208" y="723043"/>
                  </a:cubicBezTo>
                  <a:close/>
                  <a:moveTo>
                    <a:pt x="386334" y="546735"/>
                  </a:moveTo>
                  <a:lnTo>
                    <a:pt x="360521" y="657321"/>
                  </a:lnTo>
                  <a:cubicBezTo>
                    <a:pt x="355282" y="679895"/>
                    <a:pt x="332518" y="694182"/>
                    <a:pt x="309848" y="688848"/>
                  </a:cubicBezTo>
                  <a:lnTo>
                    <a:pt x="293846" y="685134"/>
                  </a:lnTo>
                  <a:cubicBezTo>
                    <a:pt x="271272" y="679895"/>
                    <a:pt x="256984" y="657035"/>
                    <a:pt x="262318" y="634365"/>
                  </a:cubicBezTo>
                  <a:lnTo>
                    <a:pt x="288131" y="523780"/>
                  </a:lnTo>
                  <a:cubicBezTo>
                    <a:pt x="293370" y="501206"/>
                    <a:pt x="316230" y="486918"/>
                    <a:pt x="338899" y="492252"/>
                  </a:cubicBezTo>
                  <a:lnTo>
                    <a:pt x="354806" y="495967"/>
                  </a:lnTo>
                  <a:cubicBezTo>
                    <a:pt x="377476" y="501206"/>
                    <a:pt x="391668" y="524066"/>
                    <a:pt x="386334" y="546735"/>
                  </a:cubicBezTo>
                  <a:close/>
                  <a:moveTo>
                    <a:pt x="449104" y="294228"/>
                  </a:moveTo>
                  <a:lnTo>
                    <a:pt x="449104" y="277749"/>
                  </a:lnTo>
                  <a:cubicBezTo>
                    <a:pt x="449104" y="254508"/>
                    <a:pt x="468058" y="235363"/>
                    <a:pt x="491014" y="235363"/>
                  </a:cubicBezTo>
                  <a:lnTo>
                    <a:pt x="604266" y="235363"/>
                  </a:lnTo>
                  <a:cubicBezTo>
                    <a:pt x="627412" y="235363"/>
                    <a:pt x="646366" y="254413"/>
                    <a:pt x="646366" y="277749"/>
                  </a:cubicBezTo>
                  <a:lnTo>
                    <a:pt x="646366" y="294228"/>
                  </a:lnTo>
                  <a:cubicBezTo>
                    <a:pt x="646366" y="317469"/>
                    <a:pt x="627412" y="336423"/>
                    <a:pt x="604266" y="336423"/>
                  </a:cubicBezTo>
                  <a:lnTo>
                    <a:pt x="491014" y="336423"/>
                  </a:lnTo>
                  <a:cubicBezTo>
                    <a:pt x="468058" y="336423"/>
                    <a:pt x="449104" y="317469"/>
                    <a:pt x="449104" y="294228"/>
                  </a:cubicBezTo>
                  <a:close/>
                  <a:moveTo>
                    <a:pt x="682276" y="643509"/>
                  </a:moveTo>
                  <a:lnTo>
                    <a:pt x="675608" y="658464"/>
                  </a:lnTo>
                  <a:cubicBezTo>
                    <a:pt x="666179" y="679800"/>
                    <a:pt x="641318" y="689325"/>
                    <a:pt x="620078" y="680181"/>
                  </a:cubicBezTo>
                  <a:lnTo>
                    <a:pt x="516731" y="634270"/>
                  </a:lnTo>
                  <a:cubicBezTo>
                    <a:pt x="495586" y="624840"/>
                    <a:pt x="485965" y="599980"/>
                    <a:pt x="495300" y="578644"/>
                  </a:cubicBezTo>
                  <a:lnTo>
                    <a:pt x="501872" y="563499"/>
                  </a:lnTo>
                  <a:cubicBezTo>
                    <a:pt x="511302" y="542354"/>
                    <a:pt x="536162" y="532734"/>
                    <a:pt x="557403" y="541973"/>
                  </a:cubicBezTo>
                  <a:lnTo>
                    <a:pt x="660749" y="587883"/>
                  </a:lnTo>
                  <a:cubicBezTo>
                    <a:pt x="681895" y="597027"/>
                    <a:pt x="691515" y="622173"/>
                    <a:pt x="682276" y="643509"/>
                  </a:cubicBezTo>
                  <a:close/>
                  <a:moveTo>
                    <a:pt x="804196" y="529590"/>
                  </a:moveTo>
                  <a:lnTo>
                    <a:pt x="788956" y="535686"/>
                  </a:lnTo>
                  <a:cubicBezTo>
                    <a:pt x="767429" y="544068"/>
                    <a:pt x="742759" y="533210"/>
                    <a:pt x="734378" y="511588"/>
                  </a:cubicBezTo>
                  <a:lnTo>
                    <a:pt x="693325" y="406146"/>
                  </a:lnTo>
                  <a:cubicBezTo>
                    <a:pt x="684943" y="384620"/>
                    <a:pt x="695801" y="359950"/>
                    <a:pt x="717423" y="351568"/>
                  </a:cubicBezTo>
                  <a:lnTo>
                    <a:pt x="732663" y="345663"/>
                  </a:lnTo>
                  <a:cubicBezTo>
                    <a:pt x="754189" y="337281"/>
                    <a:pt x="778669" y="348139"/>
                    <a:pt x="787146" y="369761"/>
                  </a:cubicBezTo>
                  <a:lnTo>
                    <a:pt x="828199" y="475203"/>
                  </a:lnTo>
                  <a:cubicBezTo>
                    <a:pt x="836486" y="496824"/>
                    <a:pt x="825627" y="521399"/>
                    <a:pt x="804196" y="529590"/>
                  </a:cubicBezTo>
                  <a:close/>
                  <a:moveTo>
                    <a:pt x="961454" y="189262"/>
                  </a:moveTo>
                  <a:lnTo>
                    <a:pt x="943451" y="301086"/>
                  </a:lnTo>
                  <a:cubicBezTo>
                    <a:pt x="939641" y="324136"/>
                    <a:pt x="917924" y="339662"/>
                    <a:pt x="895064" y="335947"/>
                  </a:cubicBezTo>
                  <a:lnTo>
                    <a:pt x="878872" y="333280"/>
                  </a:lnTo>
                  <a:cubicBezTo>
                    <a:pt x="856012" y="329565"/>
                    <a:pt x="840486" y="307944"/>
                    <a:pt x="844201" y="284893"/>
                  </a:cubicBezTo>
                  <a:lnTo>
                    <a:pt x="862203" y="173070"/>
                  </a:lnTo>
                  <a:cubicBezTo>
                    <a:pt x="865918" y="150019"/>
                    <a:pt x="887444" y="134398"/>
                    <a:pt x="910495" y="138208"/>
                  </a:cubicBezTo>
                  <a:lnTo>
                    <a:pt x="926687" y="140875"/>
                  </a:lnTo>
                  <a:cubicBezTo>
                    <a:pt x="949452" y="144495"/>
                    <a:pt x="965168" y="166212"/>
                    <a:pt x="961454" y="189262"/>
                  </a:cubicBezTo>
                  <a:close/>
                  <a:moveTo>
                    <a:pt x="1165003" y="574739"/>
                  </a:moveTo>
                  <a:lnTo>
                    <a:pt x="1146715" y="687420"/>
                  </a:lnTo>
                  <a:cubicBezTo>
                    <a:pt x="1142809" y="710470"/>
                    <a:pt x="1120807" y="726377"/>
                    <a:pt x="1097756" y="722567"/>
                  </a:cubicBezTo>
                  <a:lnTo>
                    <a:pt x="1081278" y="719900"/>
                  </a:lnTo>
                  <a:cubicBezTo>
                    <a:pt x="1058037" y="716185"/>
                    <a:pt x="1042321" y="694278"/>
                    <a:pt x="1046036" y="671132"/>
                  </a:cubicBezTo>
                  <a:lnTo>
                    <a:pt x="1064323" y="558451"/>
                  </a:lnTo>
                  <a:cubicBezTo>
                    <a:pt x="1068038" y="535305"/>
                    <a:pt x="1089946" y="519494"/>
                    <a:pt x="1113091" y="523304"/>
                  </a:cubicBezTo>
                  <a:lnTo>
                    <a:pt x="1129665" y="525971"/>
                  </a:lnTo>
                  <a:cubicBezTo>
                    <a:pt x="1152906" y="529590"/>
                    <a:pt x="1168717" y="551593"/>
                    <a:pt x="1165003" y="574739"/>
                  </a:cubicBezTo>
                  <a:close/>
                  <a:moveTo>
                    <a:pt x="1169480" y="384048"/>
                  </a:moveTo>
                  <a:lnTo>
                    <a:pt x="1079278" y="452533"/>
                  </a:lnTo>
                  <a:cubicBezTo>
                    <a:pt x="1060895" y="466630"/>
                    <a:pt x="1034034" y="462915"/>
                    <a:pt x="1019937" y="444627"/>
                  </a:cubicBezTo>
                  <a:lnTo>
                    <a:pt x="1009936" y="431483"/>
                  </a:lnTo>
                  <a:cubicBezTo>
                    <a:pt x="995839" y="413100"/>
                    <a:pt x="999458" y="386525"/>
                    <a:pt x="1017841" y="372428"/>
                  </a:cubicBezTo>
                  <a:lnTo>
                    <a:pt x="1108043" y="304038"/>
                  </a:lnTo>
                  <a:cubicBezTo>
                    <a:pt x="1126617" y="289941"/>
                    <a:pt x="1153287" y="293561"/>
                    <a:pt x="1167384" y="311944"/>
                  </a:cubicBezTo>
                  <a:lnTo>
                    <a:pt x="1177385" y="324993"/>
                  </a:lnTo>
                  <a:cubicBezTo>
                    <a:pt x="1191482" y="343377"/>
                    <a:pt x="1187958" y="370047"/>
                    <a:pt x="1169480" y="384048"/>
                  </a:cubicBezTo>
                  <a:close/>
                  <a:moveTo>
                    <a:pt x="1392841" y="610077"/>
                  </a:moveTo>
                  <a:lnTo>
                    <a:pt x="1377601" y="616173"/>
                  </a:lnTo>
                  <a:cubicBezTo>
                    <a:pt x="1356074" y="624555"/>
                    <a:pt x="1331405" y="613696"/>
                    <a:pt x="1323023" y="592074"/>
                  </a:cubicBezTo>
                  <a:lnTo>
                    <a:pt x="1281970" y="486633"/>
                  </a:lnTo>
                  <a:cubicBezTo>
                    <a:pt x="1273588" y="465106"/>
                    <a:pt x="1284446" y="440436"/>
                    <a:pt x="1306068" y="432054"/>
                  </a:cubicBezTo>
                  <a:lnTo>
                    <a:pt x="1321308" y="426149"/>
                  </a:lnTo>
                  <a:cubicBezTo>
                    <a:pt x="1342834" y="417767"/>
                    <a:pt x="1367314" y="428625"/>
                    <a:pt x="1375791" y="450247"/>
                  </a:cubicBezTo>
                  <a:lnTo>
                    <a:pt x="1416844" y="555689"/>
                  </a:lnTo>
                  <a:cubicBezTo>
                    <a:pt x="1425131" y="577215"/>
                    <a:pt x="1414272" y="601695"/>
                    <a:pt x="1392841" y="61007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4562856" y="1599532"/>
              <a:ext cx="1111376" cy="694372"/>
            </a:xfrm>
            <a:custGeom>
              <a:rect b="b" l="l" r="r" t="t"/>
              <a:pathLst>
                <a:path extrusionOk="0" h="694372" w="1111376">
                  <a:moveTo>
                    <a:pt x="981075" y="0"/>
                  </a:moveTo>
                  <a:cubicBezTo>
                    <a:pt x="941070" y="78391"/>
                    <a:pt x="859441" y="132016"/>
                    <a:pt x="765524" y="132016"/>
                  </a:cubicBezTo>
                  <a:cubicBezTo>
                    <a:pt x="671608" y="132016"/>
                    <a:pt x="590074" y="78200"/>
                    <a:pt x="549973" y="0"/>
                  </a:cubicBezTo>
                  <a:cubicBezTo>
                    <a:pt x="509873" y="78391"/>
                    <a:pt x="428244" y="132016"/>
                    <a:pt x="334328" y="132016"/>
                  </a:cubicBezTo>
                  <a:cubicBezTo>
                    <a:pt x="243554" y="132016"/>
                    <a:pt x="164592" y="81915"/>
                    <a:pt x="122968" y="7906"/>
                  </a:cubicBezTo>
                  <a:cubicBezTo>
                    <a:pt x="98393" y="61722"/>
                    <a:pt x="54483" y="104965"/>
                    <a:pt x="0" y="128778"/>
                  </a:cubicBezTo>
                  <a:lnTo>
                    <a:pt x="139541" y="694373"/>
                  </a:lnTo>
                  <a:lnTo>
                    <a:pt x="968978" y="694373"/>
                  </a:lnTo>
                  <a:lnTo>
                    <a:pt x="1111377" y="116491"/>
                  </a:lnTo>
                  <a:cubicBezTo>
                    <a:pt x="1054894" y="95060"/>
                    <a:pt x="1008316" y="53245"/>
                    <a:pt x="9810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4438503" y="2572129"/>
            <a:ext cx="1465142" cy="1536338"/>
            <a:chOff x="4438503" y="2572129"/>
            <a:chExt cx="1465142" cy="1536338"/>
          </a:xfrm>
        </p:grpSpPr>
        <p:sp>
          <p:nvSpPr>
            <p:cNvPr id="25" name="Google Shape;25;p3"/>
            <p:cNvSpPr/>
            <p:nvPr/>
          </p:nvSpPr>
          <p:spPr>
            <a:xfrm>
              <a:off x="4438503" y="2572129"/>
              <a:ext cx="1465142" cy="1536338"/>
            </a:xfrm>
            <a:custGeom>
              <a:rect b="b" l="l" r="r" t="t"/>
              <a:pathLst>
                <a:path extrusionOk="0" h="1536338" w="1465142">
                  <a:moveTo>
                    <a:pt x="1363841" y="927546"/>
                  </a:moveTo>
                  <a:cubicBezTo>
                    <a:pt x="1365079" y="920593"/>
                    <a:pt x="1369270" y="914782"/>
                    <a:pt x="1375366" y="911449"/>
                  </a:cubicBezTo>
                  <a:cubicBezTo>
                    <a:pt x="1393463" y="901447"/>
                    <a:pt x="1409370" y="888684"/>
                    <a:pt x="1422420" y="873444"/>
                  </a:cubicBezTo>
                  <a:cubicBezTo>
                    <a:pt x="1452899" y="838392"/>
                    <a:pt x="1467949" y="793529"/>
                    <a:pt x="1464711" y="747047"/>
                  </a:cubicBezTo>
                  <a:cubicBezTo>
                    <a:pt x="1461472" y="700660"/>
                    <a:pt x="1440422" y="658369"/>
                    <a:pt x="1405179" y="627794"/>
                  </a:cubicBezTo>
                  <a:cubicBezTo>
                    <a:pt x="1400703" y="623794"/>
                    <a:pt x="1395940" y="620269"/>
                    <a:pt x="1391178" y="616840"/>
                  </a:cubicBezTo>
                  <a:cubicBezTo>
                    <a:pt x="1381176" y="609792"/>
                    <a:pt x="1378414" y="596076"/>
                    <a:pt x="1384986" y="585789"/>
                  </a:cubicBezTo>
                  <a:cubicBezTo>
                    <a:pt x="1431087" y="512732"/>
                    <a:pt x="1417086" y="418530"/>
                    <a:pt x="1351935" y="361951"/>
                  </a:cubicBezTo>
                  <a:cubicBezTo>
                    <a:pt x="1311453" y="326709"/>
                    <a:pt x="1257828" y="312421"/>
                    <a:pt x="1204964" y="322613"/>
                  </a:cubicBezTo>
                  <a:cubicBezTo>
                    <a:pt x="1197439" y="324042"/>
                    <a:pt x="1189724" y="321660"/>
                    <a:pt x="1184390" y="316327"/>
                  </a:cubicBezTo>
                  <a:cubicBezTo>
                    <a:pt x="1179056" y="310993"/>
                    <a:pt x="1176579" y="303277"/>
                    <a:pt x="1178103" y="295752"/>
                  </a:cubicBezTo>
                  <a:cubicBezTo>
                    <a:pt x="1189628" y="234888"/>
                    <a:pt x="1167911" y="172023"/>
                    <a:pt x="1121525" y="131542"/>
                  </a:cubicBezTo>
                  <a:cubicBezTo>
                    <a:pt x="1060470" y="78487"/>
                    <a:pt x="968839" y="74772"/>
                    <a:pt x="903974" y="122969"/>
                  </a:cubicBezTo>
                  <a:cubicBezTo>
                    <a:pt x="898163" y="127255"/>
                    <a:pt x="890734" y="128684"/>
                    <a:pt x="883685" y="126493"/>
                  </a:cubicBezTo>
                  <a:cubicBezTo>
                    <a:pt x="876732" y="124493"/>
                    <a:pt x="871208" y="119254"/>
                    <a:pt x="868636" y="112492"/>
                  </a:cubicBezTo>
                  <a:cubicBezTo>
                    <a:pt x="858444" y="85726"/>
                    <a:pt x="841775" y="61628"/>
                    <a:pt x="820058" y="42673"/>
                  </a:cubicBezTo>
                  <a:cubicBezTo>
                    <a:pt x="747669" y="-20382"/>
                    <a:pt x="637369" y="-12667"/>
                    <a:pt x="574504" y="59914"/>
                  </a:cubicBezTo>
                  <a:cubicBezTo>
                    <a:pt x="558407" y="78487"/>
                    <a:pt x="546500" y="99918"/>
                    <a:pt x="539452" y="123731"/>
                  </a:cubicBezTo>
                  <a:cubicBezTo>
                    <a:pt x="537642" y="130018"/>
                    <a:pt x="533165" y="135066"/>
                    <a:pt x="527165" y="138018"/>
                  </a:cubicBezTo>
                  <a:cubicBezTo>
                    <a:pt x="521164" y="140971"/>
                    <a:pt x="514401" y="140971"/>
                    <a:pt x="508400" y="138304"/>
                  </a:cubicBezTo>
                  <a:cubicBezTo>
                    <a:pt x="438582" y="108491"/>
                    <a:pt x="358286" y="126969"/>
                    <a:pt x="308661" y="184119"/>
                  </a:cubicBezTo>
                  <a:cubicBezTo>
                    <a:pt x="281610" y="215361"/>
                    <a:pt x="266561" y="255271"/>
                    <a:pt x="266085" y="296610"/>
                  </a:cubicBezTo>
                  <a:cubicBezTo>
                    <a:pt x="265894" y="309183"/>
                    <a:pt x="255797" y="319375"/>
                    <a:pt x="243320" y="319565"/>
                  </a:cubicBezTo>
                  <a:cubicBezTo>
                    <a:pt x="193313" y="320041"/>
                    <a:pt x="146165" y="341853"/>
                    <a:pt x="113589" y="379192"/>
                  </a:cubicBezTo>
                  <a:cubicBezTo>
                    <a:pt x="58535" y="442533"/>
                    <a:pt x="56535" y="536163"/>
                    <a:pt x="109017" y="601791"/>
                  </a:cubicBezTo>
                  <a:cubicBezTo>
                    <a:pt x="113494" y="607315"/>
                    <a:pt x="115018" y="614554"/>
                    <a:pt x="113494" y="621508"/>
                  </a:cubicBezTo>
                  <a:cubicBezTo>
                    <a:pt x="111970" y="628461"/>
                    <a:pt x="107207" y="634080"/>
                    <a:pt x="100730" y="637224"/>
                  </a:cubicBezTo>
                  <a:cubicBezTo>
                    <a:pt x="78251" y="647701"/>
                    <a:pt x="58725" y="662275"/>
                    <a:pt x="42723" y="680753"/>
                  </a:cubicBezTo>
                  <a:cubicBezTo>
                    <a:pt x="12243" y="715805"/>
                    <a:pt x="-2806" y="760668"/>
                    <a:pt x="432" y="807150"/>
                  </a:cubicBezTo>
                  <a:cubicBezTo>
                    <a:pt x="3671" y="853536"/>
                    <a:pt x="24721" y="895827"/>
                    <a:pt x="59963" y="926403"/>
                  </a:cubicBezTo>
                  <a:cubicBezTo>
                    <a:pt x="67298" y="932880"/>
                    <a:pt x="75680" y="938690"/>
                    <a:pt x="85205" y="944405"/>
                  </a:cubicBezTo>
                  <a:cubicBezTo>
                    <a:pt x="95968" y="950882"/>
                    <a:pt x="99683" y="964693"/>
                    <a:pt x="93491" y="975647"/>
                  </a:cubicBezTo>
                  <a:cubicBezTo>
                    <a:pt x="53010" y="1047275"/>
                    <a:pt x="68917" y="1138429"/>
                    <a:pt x="131020" y="1192436"/>
                  </a:cubicBezTo>
                  <a:cubicBezTo>
                    <a:pt x="166548" y="1223297"/>
                    <a:pt x="212078" y="1238251"/>
                    <a:pt x="259226" y="1234441"/>
                  </a:cubicBezTo>
                  <a:cubicBezTo>
                    <a:pt x="265513" y="1233965"/>
                    <a:pt x="271990" y="1236156"/>
                    <a:pt x="276562" y="1240442"/>
                  </a:cubicBezTo>
                  <a:cubicBezTo>
                    <a:pt x="281324" y="1244728"/>
                    <a:pt x="283896" y="1250920"/>
                    <a:pt x="284087" y="1257396"/>
                  </a:cubicBezTo>
                  <a:cubicBezTo>
                    <a:pt x="284372" y="1307498"/>
                    <a:pt x="306185" y="1355028"/>
                    <a:pt x="343713" y="1387603"/>
                  </a:cubicBezTo>
                  <a:cubicBezTo>
                    <a:pt x="408864" y="1444372"/>
                    <a:pt x="504210" y="1444753"/>
                    <a:pt x="570218" y="1389032"/>
                  </a:cubicBezTo>
                  <a:cubicBezTo>
                    <a:pt x="574504" y="1385222"/>
                    <a:pt x="579743" y="1383222"/>
                    <a:pt x="585172" y="1383222"/>
                  </a:cubicBezTo>
                  <a:cubicBezTo>
                    <a:pt x="587648" y="1383222"/>
                    <a:pt x="590125" y="1383698"/>
                    <a:pt x="592411" y="1384460"/>
                  </a:cubicBezTo>
                  <a:cubicBezTo>
                    <a:pt x="600126" y="1387032"/>
                    <a:pt x="605746" y="1393413"/>
                    <a:pt x="607651" y="1401224"/>
                  </a:cubicBezTo>
                  <a:cubicBezTo>
                    <a:pt x="615938" y="1437514"/>
                    <a:pt x="634988" y="1469613"/>
                    <a:pt x="662991" y="1493807"/>
                  </a:cubicBezTo>
                  <a:cubicBezTo>
                    <a:pt x="735381" y="1556672"/>
                    <a:pt x="845681" y="1548957"/>
                    <a:pt x="908546" y="1476567"/>
                  </a:cubicBezTo>
                  <a:cubicBezTo>
                    <a:pt x="918071" y="1465613"/>
                    <a:pt x="926357" y="1453040"/>
                    <a:pt x="933120" y="1439038"/>
                  </a:cubicBezTo>
                  <a:cubicBezTo>
                    <a:pt x="935882" y="1433514"/>
                    <a:pt x="940645" y="1429323"/>
                    <a:pt x="946455" y="1427323"/>
                  </a:cubicBezTo>
                  <a:cubicBezTo>
                    <a:pt x="952265" y="1425322"/>
                    <a:pt x="958743" y="1425799"/>
                    <a:pt x="964172" y="1428751"/>
                  </a:cubicBezTo>
                  <a:cubicBezTo>
                    <a:pt x="1035514" y="1465042"/>
                    <a:pt x="1121906" y="1448278"/>
                    <a:pt x="1174388" y="1387984"/>
                  </a:cubicBezTo>
                  <a:cubicBezTo>
                    <a:pt x="1205249" y="1352456"/>
                    <a:pt x="1220204" y="1306831"/>
                    <a:pt x="1216394" y="1259778"/>
                  </a:cubicBezTo>
                  <a:cubicBezTo>
                    <a:pt x="1215918" y="1253301"/>
                    <a:pt x="1218108" y="1247014"/>
                    <a:pt x="1222395" y="1242442"/>
                  </a:cubicBezTo>
                  <a:cubicBezTo>
                    <a:pt x="1226681" y="1237680"/>
                    <a:pt x="1232872" y="1235108"/>
                    <a:pt x="1239349" y="1234918"/>
                  </a:cubicBezTo>
                  <a:cubicBezTo>
                    <a:pt x="1289450" y="1234632"/>
                    <a:pt x="1336980" y="1212820"/>
                    <a:pt x="1369556" y="1175291"/>
                  </a:cubicBezTo>
                  <a:cubicBezTo>
                    <a:pt x="1426134" y="1110235"/>
                    <a:pt x="1426134" y="1012223"/>
                    <a:pt x="1369365" y="947167"/>
                  </a:cubicBezTo>
                  <a:cubicBezTo>
                    <a:pt x="1364603" y="941548"/>
                    <a:pt x="1362793" y="934499"/>
                    <a:pt x="1363841" y="927546"/>
                  </a:cubicBezTo>
                  <a:close/>
                  <a:moveTo>
                    <a:pt x="312757" y="827343"/>
                  </a:moveTo>
                  <a:cubicBezTo>
                    <a:pt x="264941" y="827343"/>
                    <a:pt x="264941" y="752857"/>
                    <a:pt x="312757" y="752857"/>
                  </a:cubicBezTo>
                  <a:cubicBezTo>
                    <a:pt x="360572" y="752857"/>
                    <a:pt x="360572" y="827343"/>
                    <a:pt x="312757" y="827343"/>
                  </a:cubicBezTo>
                  <a:close/>
                  <a:moveTo>
                    <a:pt x="910927" y="380239"/>
                  </a:moveTo>
                  <a:cubicBezTo>
                    <a:pt x="959600" y="380239"/>
                    <a:pt x="959600" y="454725"/>
                    <a:pt x="910927" y="454725"/>
                  </a:cubicBezTo>
                  <a:cubicBezTo>
                    <a:pt x="862064" y="454725"/>
                    <a:pt x="862254" y="380239"/>
                    <a:pt x="910927" y="380239"/>
                  </a:cubicBezTo>
                  <a:close/>
                  <a:moveTo>
                    <a:pt x="521069" y="380239"/>
                  </a:moveTo>
                  <a:cubicBezTo>
                    <a:pt x="568884" y="380239"/>
                    <a:pt x="568884" y="449200"/>
                    <a:pt x="521069" y="449200"/>
                  </a:cubicBezTo>
                  <a:cubicBezTo>
                    <a:pt x="473158" y="449295"/>
                    <a:pt x="473348" y="380239"/>
                    <a:pt x="521069" y="380239"/>
                  </a:cubicBezTo>
                  <a:close/>
                  <a:moveTo>
                    <a:pt x="521069" y="1165385"/>
                  </a:moveTo>
                  <a:cubicBezTo>
                    <a:pt x="473158" y="1165385"/>
                    <a:pt x="473253" y="1090900"/>
                    <a:pt x="521069" y="1090900"/>
                  </a:cubicBezTo>
                  <a:cubicBezTo>
                    <a:pt x="568884" y="1090900"/>
                    <a:pt x="568884" y="1165385"/>
                    <a:pt x="521069" y="1165385"/>
                  </a:cubicBezTo>
                  <a:close/>
                  <a:moveTo>
                    <a:pt x="910927" y="1165385"/>
                  </a:moveTo>
                  <a:cubicBezTo>
                    <a:pt x="862064" y="1165385"/>
                    <a:pt x="862254" y="1090900"/>
                    <a:pt x="910927" y="1090900"/>
                  </a:cubicBezTo>
                  <a:cubicBezTo>
                    <a:pt x="959600" y="1090900"/>
                    <a:pt x="959695" y="1165385"/>
                    <a:pt x="910927" y="1165385"/>
                  </a:cubicBezTo>
                  <a:close/>
                  <a:moveTo>
                    <a:pt x="733571" y="1003936"/>
                  </a:moveTo>
                  <a:cubicBezTo>
                    <a:pt x="603460" y="1003936"/>
                    <a:pt x="497637" y="898113"/>
                    <a:pt x="497637" y="768002"/>
                  </a:cubicBezTo>
                  <a:cubicBezTo>
                    <a:pt x="497637" y="637891"/>
                    <a:pt x="603460" y="532068"/>
                    <a:pt x="733571" y="532068"/>
                  </a:cubicBezTo>
                  <a:cubicBezTo>
                    <a:pt x="863683" y="532068"/>
                    <a:pt x="969506" y="637891"/>
                    <a:pt x="969506" y="768002"/>
                  </a:cubicBezTo>
                  <a:cubicBezTo>
                    <a:pt x="969506" y="898113"/>
                    <a:pt x="863683" y="1003936"/>
                    <a:pt x="733571" y="1003936"/>
                  </a:cubicBezTo>
                  <a:close/>
                  <a:moveTo>
                    <a:pt x="1141337" y="810769"/>
                  </a:moveTo>
                  <a:cubicBezTo>
                    <a:pt x="1092569" y="810769"/>
                    <a:pt x="1092569" y="736284"/>
                    <a:pt x="1141337" y="736284"/>
                  </a:cubicBezTo>
                  <a:cubicBezTo>
                    <a:pt x="1190105" y="736284"/>
                    <a:pt x="1190105" y="810769"/>
                    <a:pt x="1141337" y="8107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 rot="-474430">
              <a:off x="4981932" y="3150281"/>
              <a:ext cx="379464" cy="379464"/>
            </a:xfrm>
            <a:custGeom>
              <a:rect b="b" l="l" r="r" t="t"/>
              <a:pathLst>
                <a:path extrusionOk="0" h="379653" w="379653">
                  <a:moveTo>
                    <a:pt x="379653" y="189827"/>
                  </a:moveTo>
                  <a:cubicBezTo>
                    <a:pt x="379653" y="294665"/>
                    <a:pt x="294665" y="379653"/>
                    <a:pt x="189827" y="379653"/>
                  </a:cubicBezTo>
                  <a:cubicBezTo>
                    <a:pt x="84988" y="379653"/>
                    <a:pt x="0" y="294665"/>
                    <a:pt x="0" y="189827"/>
                  </a:cubicBezTo>
                  <a:cubicBezTo>
                    <a:pt x="0" y="84988"/>
                    <a:pt x="84988" y="0"/>
                    <a:pt x="189827" y="0"/>
                  </a:cubicBezTo>
                  <a:cubicBezTo>
                    <a:pt x="294665" y="0"/>
                    <a:pt x="379653" y="84988"/>
                    <a:pt x="379653" y="1898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" name="Google Shape;27;p3"/>
          <p:cNvSpPr/>
          <p:nvPr/>
        </p:nvSpPr>
        <p:spPr>
          <a:xfrm>
            <a:off x="6437757" y="4840985"/>
            <a:ext cx="1474946" cy="1474755"/>
          </a:xfrm>
          <a:custGeom>
            <a:rect b="b" l="l" r="r" t="t"/>
            <a:pathLst>
              <a:path extrusionOk="0" h="1474755" w="1474946">
                <a:moveTo>
                  <a:pt x="839057" y="166688"/>
                </a:moveTo>
                <a:cubicBezTo>
                  <a:pt x="769334" y="138208"/>
                  <a:pt x="719138" y="75248"/>
                  <a:pt x="707327" y="0"/>
                </a:cubicBezTo>
                <a:cubicBezTo>
                  <a:pt x="315373" y="16193"/>
                  <a:pt x="0" y="342329"/>
                  <a:pt x="0" y="737045"/>
                </a:cubicBezTo>
                <a:cubicBezTo>
                  <a:pt x="0" y="1143858"/>
                  <a:pt x="330898" y="1474756"/>
                  <a:pt x="737711" y="1474756"/>
                </a:cubicBezTo>
                <a:cubicBezTo>
                  <a:pt x="1135761" y="1474756"/>
                  <a:pt x="1461707" y="1157192"/>
                  <a:pt x="1474946" y="762191"/>
                </a:cubicBezTo>
                <a:cubicBezTo>
                  <a:pt x="1431036" y="759047"/>
                  <a:pt x="1389221" y="740188"/>
                  <a:pt x="1357503" y="708374"/>
                </a:cubicBezTo>
                <a:cubicBezTo>
                  <a:pt x="1335214" y="686086"/>
                  <a:pt x="1319498" y="659225"/>
                  <a:pt x="1310926" y="629984"/>
                </a:cubicBezTo>
                <a:cubicBezTo>
                  <a:pt x="1238059" y="688372"/>
                  <a:pt x="1131284" y="683895"/>
                  <a:pt x="1064038" y="616648"/>
                </a:cubicBezTo>
                <a:cubicBezTo>
                  <a:pt x="1022985" y="575596"/>
                  <a:pt x="1004221" y="517874"/>
                  <a:pt x="1011555" y="461677"/>
                </a:cubicBezTo>
                <a:cubicBezTo>
                  <a:pt x="955262" y="469297"/>
                  <a:pt x="897160" y="450342"/>
                  <a:pt x="856012" y="409194"/>
                </a:cubicBezTo>
                <a:cubicBezTo>
                  <a:pt x="789908" y="343091"/>
                  <a:pt x="784384" y="239268"/>
                  <a:pt x="839057" y="166688"/>
                </a:cubicBezTo>
                <a:close/>
                <a:moveTo>
                  <a:pt x="371570" y="651320"/>
                </a:moveTo>
                <a:cubicBezTo>
                  <a:pt x="311563" y="651320"/>
                  <a:pt x="311563" y="565595"/>
                  <a:pt x="371570" y="565595"/>
                </a:cubicBezTo>
                <a:cubicBezTo>
                  <a:pt x="431578" y="565690"/>
                  <a:pt x="431387" y="651320"/>
                  <a:pt x="371570" y="651320"/>
                </a:cubicBezTo>
                <a:close/>
                <a:moveTo>
                  <a:pt x="462915" y="1055465"/>
                </a:moveTo>
                <a:cubicBezTo>
                  <a:pt x="402812" y="1055465"/>
                  <a:pt x="403003" y="969740"/>
                  <a:pt x="462915" y="969740"/>
                </a:cubicBezTo>
                <a:cubicBezTo>
                  <a:pt x="523018" y="969836"/>
                  <a:pt x="522827" y="1055465"/>
                  <a:pt x="462915" y="1055465"/>
                </a:cubicBezTo>
                <a:close/>
                <a:moveTo>
                  <a:pt x="635794" y="382810"/>
                </a:moveTo>
                <a:cubicBezTo>
                  <a:pt x="575786" y="382810"/>
                  <a:pt x="575786" y="297085"/>
                  <a:pt x="635794" y="297085"/>
                </a:cubicBezTo>
                <a:cubicBezTo>
                  <a:pt x="695801" y="297180"/>
                  <a:pt x="695610" y="382810"/>
                  <a:pt x="635794" y="382810"/>
                </a:cubicBezTo>
                <a:close/>
                <a:moveTo>
                  <a:pt x="1086993" y="785622"/>
                </a:moveTo>
                <a:cubicBezTo>
                  <a:pt x="1147096" y="785622"/>
                  <a:pt x="1146905" y="871347"/>
                  <a:pt x="1086993" y="871347"/>
                </a:cubicBezTo>
                <a:cubicBezTo>
                  <a:pt x="1026986" y="871252"/>
                  <a:pt x="1027081" y="785622"/>
                  <a:pt x="1086993" y="785622"/>
                </a:cubicBezTo>
                <a:close/>
                <a:moveTo>
                  <a:pt x="829913" y="1042607"/>
                </a:moveTo>
                <a:cubicBezTo>
                  <a:pt x="890016" y="1042607"/>
                  <a:pt x="889825" y="1128332"/>
                  <a:pt x="829913" y="1128332"/>
                </a:cubicBezTo>
                <a:cubicBezTo>
                  <a:pt x="769906" y="1128332"/>
                  <a:pt x="770096" y="1042607"/>
                  <a:pt x="829913" y="104260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" name="Google Shape;28;p3"/>
          <p:cNvGrpSpPr/>
          <p:nvPr/>
        </p:nvGrpSpPr>
        <p:grpSpPr>
          <a:xfrm>
            <a:off x="8349191" y="5098160"/>
            <a:ext cx="1828004" cy="997706"/>
            <a:chOff x="8349191" y="5098160"/>
            <a:chExt cx="1828004" cy="997706"/>
          </a:xfrm>
        </p:grpSpPr>
        <p:sp>
          <p:nvSpPr>
            <p:cNvPr id="29" name="Google Shape;29;p3"/>
            <p:cNvSpPr/>
            <p:nvPr/>
          </p:nvSpPr>
          <p:spPr>
            <a:xfrm>
              <a:off x="9637109" y="5312472"/>
              <a:ext cx="540085" cy="781849"/>
            </a:xfrm>
            <a:custGeom>
              <a:rect b="b" l="l" r="r" t="t"/>
              <a:pathLst>
                <a:path extrusionOk="0" h="781849" w="540085">
                  <a:moveTo>
                    <a:pt x="525399" y="479965"/>
                  </a:moveTo>
                  <a:cubicBezTo>
                    <a:pt x="517874" y="458438"/>
                    <a:pt x="507587" y="438531"/>
                    <a:pt x="494823" y="421291"/>
                  </a:cubicBezTo>
                  <a:cubicBezTo>
                    <a:pt x="490347" y="415290"/>
                    <a:pt x="485680" y="409480"/>
                    <a:pt x="480917" y="403670"/>
                  </a:cubicBezTo>
                  <a:cubicBezTo>
                    <a:pt x="478631" y="400908"/>
                    <a:pt x="476250" y="397955"/>
                    <a:pt x="473964" y="395097"/>
                  </a:cubicBezTo>
                  <a:cubicBezTo>
                    <a:pt x="460248" y="413099"/>
                    <a:pt x="445579" y="430530"/>
                    <a:pt x="429863" y="447104"/>
                  </a:cubicBezTo>
                  <a:cubicBezTo>
                    <a:pt x="424053" y="452914"/>
                    <a:pt x="416814" y="455676"/>
                    <a:pt x="409480" y="455676"/>
                  </a:cubicBezTo>
                  <a:cubicBezTo>
                    <a:pt x="402527" y="455676"/>
                    <a:pt x="395478" y="453009"/>
                    <a:pt x="390048" y="447770"/>
                  </a:cubicBezTo>
                  <a:cubicBezTo>
                    <a:pt x="378809" y="437102"/>
                    <a:pt x="378428" y="419291"/>
                    <a:pt x="389287" y="408051"/>
                  </a:cubicBezTo>
                  <a:cubicBezTo>
                    <a:pt x="409098" y="387477"/>
                    <a:pt x="426815" y="365379"/>
                    <a:pt x="442626" y="342424"/>
                  </a:cubicBezTo>
                  <a:cubicBezTo>
                    <a:pt x="437197" y="326707"/>
                    <a:pt x="434721" y="311182"/>
                    <a:pt x="432530" y="296037"/>
                  </a:cubicBezTo>
                  <a:cubicBezTo>
                    <a:pt x="431959" y="292132"/>
                    <a:pt x="431387" y="287941"/>
                    <a:pt x="430625" y="284036"/>
                  </a:cubicBezTo>
                  <a:cubicBezTo>
                    <a:pt x="404908" y="124492"/>
                    <a:pt x="252793" y="-2381"/>
                    <a:pt x="91154" y="95"/>
                  </a:cubicBezTo>
                  <a:lnTo>
                    <a:pt x="88678" y="95"/>
                  </a:lnTo>
                  <a:cubicBezTo>
                    <a:pt x="84391" y="191"/>
                    <a:pt x="79724" y="191"/>
                    <a:pt x="74771" y="0"/>
                  </a:cubicBezTo>
                  <a:cubicBezTo>
                    <a:pt x="82391" y="78296"/>
                    <a:pt x="81915" y="157163"/>
                    <a:pt x="72866" y="235172"/>
                  </a:cubicBezTo>
                  <a:cubicBezTo>
                    <a:pt x="61436" y="333661"/>
                    <a:pt x="36957" y="429578"/>
                    <a:pt x="0" y="521494"/>
                  </a:cubicBezTo>
                  <a:cubicBezTo>
                    <a:pt x="60960" y="552355"/>
                    <a:pt x="134017" y="560451"/>
                    <a:pt x="199739" y="542544"/>
                  </a:cubicBezTo>
                  <a:lnTo>
                    <a:pt x="204597" y="541211"/>
                  </a:lnTo>
                  <a:cubicBezTo>
                    <a:pt x="215741" y="538067"/>
                    <a:pt x="228885" y="534448"/>
                    <a:pt x="243173" y="534543"/>
                  </a:cubicBezTo>
                  <a:cubicBezTo>
                    <a:pt x="245269" y="532066"/>
                    <a:pt x="247840" y="529876"/>
                    <a:pt x="250888" y="528161"/>
                  </a:cubicBezTo>
                  <a:cubicBezTo>
                    <a:pt x="270224" y="517398"/>
                    <a:pt x="288321" y="505396"/>
                    <a:pt x="304609" y="492157"/>
                  </a:cubicBezTo>
                  <a:cubicBezTo>
                    <a:pt x="316706" y="482346"/>
                    <a:pt x="334708" y="484156"/>
                    <a:pt x="344519" y="496062"/>
                  </a:cubicBezTo>
                  <a:cubicBezTo>
                    <a:pt x="354330" y="507968"/>
                    <a:pt x="352615" y="525494"/>
                    <a:pt x="340519" y="535210"/>
                  </a:cubicBezTo>
                  <a:cubicBezTo>
                    <a:pt x="329089" y="544259"/>
                    <a:pt x="316896" y="552736"/>
                    <a:pt x="304229" y="560832"/>
                  </a:cubicBezTo>
                  <a:cubicBezTo>
                    <a:pt x="342900" y="592074"/>
                    <a:pt x="369094" y="636937"/>
                    <a:pt x="376714" y="686181"/>
                  </a:cubicBezTo>
                  <a:cubicBezTo>
                    <a:pt x="378047" y="695134"/>
                    <a:pt x="379000" y="704374"/>
                    <a:pt x="379666" y="713518"/>
                  </a:cubicBezTo>
                  <a:cubicBezTo>
                    <a:pt x="381190" y="732854"/>
                    <a:pt x="382810" y="750951"/>
                    <a:pt x="390906" y="763334"/>
                  </a:cubicBezTo>
                  <a:cubicBezTo>
                    <a:pt x="398240" y="774573"/>
                    <a:pt x="410432" y="779050"/>
                    <a:pt x="419195" y="780765"/>
                  </a:cubicBezTo>
                  <a:cubicBezTo>
                    <a:pt x="437007" y="784098"/>
                    <a:pt x="458152" y="779622"/>
                    <a:pt x="472821" y="769144"/>
                  </a:cubicBezTo>
                  <a:cubicBezTo>
                    <a:pt x="498157" y="750951"/>
                    <a:pt x="516255" y="718185"/>
                    <a:pt x="528256" y="668941"/>
                  </a:cubicBezTo>
                  <a:cubicBezTo>
                    <a:pt x="545020" y="601409"/>
                    <a:pt x="543877" y="534162"/>
                    <a:pt x="525399" y="4799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8349191" y="5705474"/>
              <a:ext cx="235119" cy="390392"/>
            </a:xfrm>
            <a:custGeom>
              <a:rect b="b" l="l" r="r" t="t"/>
              <a:pathLst>
                <a:path extrusionOk="0" h="390392" w="235119">
                  <a:moveTo>
                    <a:pt x="70337" y="0"/>
                  </a:moveTo>
                  <a:cubicBezTo>
                    <a:pt x="64622" y="8382"/>
                    <a:pt x="58812" y="16573"/>
                    <a:pt x="53002" y="24479"/>
                  </a:cubicBezTo>
                  <a:cubicBezTo>
                    <a:pt x="35761" y="47911"/>
                    <a:pt x="19473" y="70199"/>
                    <a:pt x="12330" y="96964"/>
                  </a:cubicBezTo>
                  <a:cubicBezTo>
                    <a:pt x="-6434" y="167926"/>
                    <a:pt x="-3768" y="239459"/>
                    <a:pt x="20236" y="304324"/>
                  </a:cubicBezTo>
                  <a:cubicBezTo>
                    <a:pt x="34618" y="343281"/>
                    <a:pt x="53954" y="369475"/>
                    <a:pt x="77766" y="382619"/>
                  </a:cubicBezTo>
                  <a:cubicBezTo>
                    <a:pt x="99865" y="394621"/>
                    <a:pt x="133964" y="393668"/>
                    <a:pt x="148061" y="373094"/>
                  </a:cubicBezTo>
                  <a:cubicBezTo>
                    <a:pt x="156158" y="361093"/>
                    <a:pt x="157777" y="343091"/>
                    <a:pt x="159301" y="324041"/>
                  </a:cubicBezTo>
                  <a:cubicBezTo>
                    <a:pt x="160063" y="315754"/>
                    <a:pt x="160825" y="307562"/>
                    <a:pt x="161968" y="299466"/>
                  </a:cubicBezTo>
                  <a:cubicBezTo>
                    <a:pt x="169302" y="248793"/>
                    <a:pt x="195877" y="201930"/>
                    <a:pt x="235120" y="169069"/>
                  </a:cubicBezTo>
                  <a:cubicBezTo>
                    <a:pt x="206069" y="147828"/>
                    <a:pt x="178636" y="124777"/>
                    <a:pt x="153490" y="99917"/>
                  </a:cubicBezTo>
                  <a:cubicBezTo>
                    <a:pt x="122439" y="69056"/>
                    <a:pt x="94626" y="35433"/>
                    <a:pt x="703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8448770" y="5098160"/>
              <a:ext cx="1212405" cy="891730"/>
            </a:xfrm>
            <a:custGeom>
              <a:rect b="b" l="l" r="r" t="t"/>
              <a:pathLst>
                <a:path extrusionOk="0" h="891730" w="1212405">
                  <a:moveTo>
                    <a:pt x="1205579" y="202025"/>
                  </a:moveTo>
                  <a:cubicBezTo>
                    <a:pt x="1205103" y="197263"/>
                    <a:pt x="1205865" y="192691"/>
                    <a:pt x="1207579" y="188500"/>
                  </a:cubicBezTo>
                  <a:cubicBezTo>
                    <a:pt x="1204627" y="185261"/>
                    <a:pt x="1201769" y="182023"/>
                    <a:pt x="1199293" y="179070"/>
                  </a:cubicBezTo>
                  <a:cubicBezTo>
                    <a:pt x="1104138" y="66485"/>
                    <a:pt x="960787" y="0"/>
                    <a:pt x="815054" y="0"/>
                  </a:cubicBezTo>
                  <a:cubicBezTo>
                    <a:pt x="814864" y="0"/>
                    <a:pt x="814673" y="0"/>
                    <a:pt x="814292" y="0"/>
                  </a:cubicBezTo>
                  <a:cubicBezTo>
                    <a:pt x="668178" y="191"/>
                    <a:pt x="524827" y="67056"/>
                    <a:pt x="430720" y="179070"/>
                  </a:cubicBezTo>
                  <a:cubicBezTo>
                    <a:pt x="425577" y="185166"/>
                    <a:pt x="420052" y="191548"/>
                    <a:pt x="413385" y="197263"/>
                  </a:cubicBezTo>
                  <a:cubicBezTo>
                    <a:pt x="406622" y="243269"/>
                    <a:pt x="405669" y="289941"/>
                    <a:pt x="410909" y="335947"/>
                  </a:cubicBezTo>
                  <a:cubicBezTo>
                    <a:pt x="412718" y="351377"/>
                    <a:pt x="401860" y="365474"/>
                    <a:pt x="386810" y="367379"/>
                  </a:cubicBezTo>
                  <a:cubicBezTo>
                    <a:pt x="385667" y="367379"/>
                    <a:pt x="384620" y="367379"/>
                    <a:pt x="383477" y="367379"/>
                  </a:cubicBezTo>
                  <a:cubicBezTo>
                    <a:pt x="369665" y="367379"/>
                    <a:pt x="357664" y="356807"/>
                    <a:pt x="356045" y="342519"/>
                  </a:cubicBezTo>
                  <a:cubicBezTo>
                    <a:pt x="351187" y="300038"/>
                    <a:pt x="351091" y="257270"/>
                    <a:pt x="355568" y="214599"/>
                  </a:cubicBezTo>
                  <a:cubicBezTo>
                    <a:pt x="354711" y="214599"/>
                    <a:pt x="353759" y="214599"/>
                    <a:pt x="352996" y="214599"/>
                  </a:cubicBezTo>
                  <a:lnTo>
                    <a:pt x="350520" y="214599"/>
                  </a:lnTo>
                  <a:cubicBezTo>
                    <a:pt x="348425" y="214408"/>
                    <a:pt x="346424" y="214408"/>
                    <a:pt x="344328" y="214408"/>
                  </a:cubicBezTo>
                  <a:cubicBezTo>
                    <a:pt x="186785" y="214408"/>
                    <a:pt x="38195" y="338614"/>
                    <a:pt x="11430" y="494062"/>
                  </a:cubicBezTo>
                  <a:cubicBezTo>
                    <a:pt x="10668" y="498348"/>
                    <a:pt x="9906" y="502634"/>
                    <a:pt x="9334" y="507016"/>
                  </a:cubicBezTo>
                  <a:cubicBezTo>
                    <a:pt x="7239" y="521208"/>
                    <a:pt x="4858" y="535877"/>
                    <a:pt x="0" y="550831"/>
                  </a:cubicBezTo>
                  <a:cubicBezTo>
                    <a:pt x="1334" y="552259"/>
                    <a:pt x="2572" y="553784"/>
                    <a:pt x="3715" y="555498"/>
                  </a:cubicBezTo>
                  <a:cubicBezTo>
                    <a:pt x="28766" y="595503"/>
                    <a:pt x="58769" y="632936"/>
                    <a:pt x="93154" y="666941"/>
                  </a:cubicBezTo>
                  <a:cubicBezTo>
                    <a:pt x="123825" y="697230"/>
                    <a:pt x="157925" y="724662"/>
                    <a:pt x="194976" y="749046"/>
                  </a:cubicBezTo>
                  <a:cubicBezTo>
                    <a:pt x="210312" y="748570"/>
                    <a:pt x="224504" y="752475"/>
                    <a:pt x="236315" y="755714"/>
                  </a:cubicBezTo>
                  <a:lnTo>
                    <a:pt x="241173" y="757047"/>
                  </a:lnTo>
                  <a:cubicBezTo>
                    <a:pt x="305371" y="774573"/>
                    <a:pt x="376618" y="767334"/>
                    <a:pt x="436531" y="738283"/>
                  </a:cubicBezTo>
                  <a:cubicBezTo>
                    <a:pt x="408527" y="681324"/>
                    <a:pt x="387191" y="621982"/>
                    <a:pt x="373189" y="561594"/>
                  </a:cubicBezTo>
                  <a:cubicBezTo>
                    <a:pt x="369665" y="546449"/>
                    <a:pt x="379000" y="531400"/>
                    <a:pt x="394049" y="527875"/>
                  </a:cubicBezTo>
                  <a:cubicBezTo>
                    <a:pt x="409194" y="524351"/>
                    <a:pt x="424053" y="533686"/>
                    <a:pt x="427672" y="548830"/>
                  </a:cubicBezTo>
                  <a:cubicBezTo>
                    <a:pt x="442246" y="611600"/>
                    <a:pt x="465296" y="673132"/>
                    <a:pt x="496252" y="731711"/>
                  </a:cubicBezTo>
                  <a:cubicBezTo>
                    <a:pt x="496538" y="732091"/>
                    <a:pt x="496824" y="732282"/>
                    <a:pt x="497110" y="732663"/>
                  </a:cubicBezTo>
                  <a:cubicBezTo>
                    <a:pt x="570738" y="830580"/>
                    <a:pt x="692753" y="891540"/>
                    <a:pt x="815244" y="891730"/>
                  </a:cubicBezTo>
                  <a:cubicBezTo>
                    <a:pt x="815435" y="891730"/>
                    <a:pt x="815626" y="891730"/>
                    <a:pt x="815626" y="891730"/>
                  </a:cubicBezTo>
                  <a:cubicBezTo>
                    <a:pt x="932116" y="891730"/>
                    <a:pt x="1048131" y="836676"/>
                    <a:pt x="1122712" y="747236"/>
                  </a:cubicBezTo>
                  <a:cubicBezTo>
                    <a:pt x="1140904" y="706374"/>
                    <a:pt x="1156240" y="664464"/>
                    <a:pt x="1168908" y="621792"/>
                  </a:cubicBezTo>
                  <a:lnTo>
                    <a:pt x="1212342" y="335947"/>
                  </a:lnTo>
                  <a:cubicBezTo>
                    <a:pt x="1212818" y="291179"/>
                    <a:pt x="1210627" y="246507"/>
                    <a:pt x="1205579" y="20202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" name="Google Shape;32;p3"/>
          <p:cNvGrpSpPr/>
          <p:nvPr/>
        </p:nvGrpSpPr>
        <p:grpSpPr>
          <a:xfrm>
            <a:off x="2318670" y="4754212"/>
            <a:ext cx="1543526" cy="1542192"/>
            <a:chOff x="2318670" y="4754212"/>
            <a:chExt cx="1543526" cy="1542192"/>
          </a:xfrm>
        </p:grpSpPr>
        <p:sp>
          <p:nvSpPr>
            <p:cNvPr id="33" name="Google Shape;33;p3"/>
            <p:cNvSpPr/>
            <p:nvPr/>
          </p:nvSpPr>
          <p:spPr>
            <a:xfrm>
              <a:off x="2630519" y="5746717"/>
              <a:ext cx="237743" cy="237743"/>
            </a:xfrm>
            <a:custGeom>
              <a:rect b="b" l="l" r="r" t="t"/>
              <a:pathLst>
                <a:path extrusionOk="0" h="237743" w="237743">
                  <a:moveTo>
                    <a:pt x="118872" y="0"/>
                  </a:moveTo>
                  <a:cubicBezTo>
                    <a:pt x="53340" y="0"/>
                    <a:pt x="0" y="53340"/>
                    <a:pt x="0" y="118872"/>
                  </a:cubicBezTo>
                  <a:cubicBezTo>
                    <a:pt x="0" y="184404"/>
                    <a:pt x="53340" y="237744"/>
                    <a:pt x="118872" y="237744"/>
                  </a:cubicBezTo>
                  <a:cubicBezTo>
                    <a:pt x="184404" y="237744"/>
                    <a:pt x="237744" y="184404"/>
                    <a:pt x="237744" y="118872"/>
                  </a:cubicBezTo>
                  <a:cubicBezTo>
                    <a:pt x="237744" y="53340"/>
                    <a:pt x="184595" y="0"/>
                    <a:pt x="1188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2760511" y="5122353"/>
              <a:ext cx="267414" cy="267557"/>
            </a:xfrm>
            <a:custGeom>
              <a:rect b="b" l="l" r="r" t="t"/>
              <a:pathLst>
                <a:path extrusionOk="0" h="267557" w="267414">
                  <a:moveTo>
                    <a:pt x="133755" y="267557"/>
                  </a:moveTo>
                  <a:cubicBezTo>
                    <a:pt x="169569" y="267557"/>
                    <a:pt x="203192" y="253556"/>
                    <a:pt x="228338" y="228410"/>
                  </a:cubicBezTo>
                  <a:cubicBezTo>
                    <a:pt x="280440" y="176308"/>
                    <a:pt x="280440" y="91249"/>
                    <a:pt x="228338" y="39148"/>
                  </a:cubicBezTo>
                  <a:cubicBezTo>
                    <a:pt x="203192" y="13811"/>
                    <a:pt x="169569" y="0"/>
                    <a:pt x="133755" y="0"/>
                  </a:cubicBezTo>
                  <a:cubicBezTo>
                    <a:pt x="97941" y="0"/>
                    <a:pt x="64318" y="14002"/>
                    <a:pt x="39076" y="39148"/>
                  </a:cubicBezTo>
                  <a:cubicBezTo>
                    <a:pt x="-13025" y="91249"/>
                    <a:pt x="-13025" y="176308"/>
                    <a:pt x="39076" y="228410"/>
                  </a:cubicBezTo>
                  <a:cubicBezTo>
                    <a:pt x="64318" y="253746"/>
                    <a:pt x="97941" y="267557"/>
                    <a:pt x="133755" y="26755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327814" y="5170360"/>
              <a:ext cx="128492" cy="238887"/>
            </a:xfrm>
            <a:custGeom>
              <a:rect b="b" l="l" r="r" t="t"/>
              <a:pathLst>
                <a:path extrusionOk="0" h="238887" w="128492">
                  <a:moveTo>
                    <a:pt x="128492" y="105251"/>
                  </a:moveTo>
                  <a:cubicBezTo>
                    <a:pt x="128492" y="69437"/>
                    <a:pt x="114586" y="35814"/>
                    <a:pt x="89345" y="10573"/>
                  </a:cubicBezTo>
                  <a:cubicBezTo>
                    <a:pt x="85725" y="6763"/>
                    <a:pt x="81629" y="3334"/>
                    <a:pt x="77533" y="0"/>
                  </a:cubicBezTo>
                  <a:cubicBezTo>
                    <a:pt x="76867" y="1333"/>
                    <a:pt x="76105" y="2667"/>
                    <a:pt x="75438" y="4000"/>
                  </a:cubicBezTo>
                  <a:cubicBezTo>
                    <a:pt x="72390" y="10001"/>
                    <a:pt x="69342" y="16097"/>
                    <a:pt x="66484" y="22193"/>
                  </a:cubicBezTo>
                  <a:cubicBezTo>
                    <a:pt x="64770" y="25813"/>
                    <a:pt x="63055" y="29432"/>
                    <a:pt x="61341" y="33052"/>
                  </a:cubicBezTo>
                  <a:cubicBezTo>
                    <a:pt x="57912" y="40481"/>
                    <a:pt x="54578" y="47911"/>
                    <a:pt x="51435" y="55436"/>
                  </a:cubicBezTo>
                  <a:cubicBezTo>
                    <a:pt x="50768" y="56959"/>
                    <a:pt x="50197" y="58388"/>
                    <a:pt x="49625" y="59912"/>
                  </a:cubicBezTo>
                  <a:cubicBezTo>
                    <a:pt x="26003" y="117157"/>
                    <a:pt x="9334" y="176975"/>
                    <a:pt x="0" y="238887"/>
                  </a:cubicBezTo>
                  <a:cubicBezTo>
                    <a:pt x="33147" y="237744"/>
                    <a:pt x="65532" y="223933"/>
                    <a:pt x="89440" y="199930"/>
                  </a:cubicBezTo>
                  <a:cubicBezTo>
                    <a:pt x="114491" y="174688"/>
                    <a:pt x="128492" y="141065"/>
                    <a:pt x="128492" y="105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3609927" y="5755766"/>
              <a:ext cx="198167" cy="255079"/>
            </a:xfrm>
            <a:custGeom>
              <a:rect b="b" l="l" r="r" t="t"/>
              <a:pathLst>
                <a:path extrusionOk="0" h="255079" w="198167">
                  <a:moveTo>
                    <a:pt x="39005" y="39052"/>
                  </a:moveTo>
                  <a:cubicBezTo>
                    <a:pt x="-13002" y="91344"/>
                    <a:pt x="-13002" y="176403"/>
                    <a:pt x="39005" y="228695"/>
                  </a:cubicBezTo>
                  <a:cubicBezTo>
                    <a:pt x="49768" y="239553"/>
                    <a:pt x="62532" y="248507"/>
                    <a:pt x="76057" y="255079"/>
                  </a:cubicBezTo>
                  <a:cubicBezTo>
                    <a:pt x="130731" y="182880"/>
                    <a:pt x="171593" y="103060"/>
                    <a:pt x="198168" y="17050"/>
                  </a:cubicBezTo>
                  <a:cubicBezTo>
                    <a:pt x="177975" y="5524"/>
                    <a:pt x="155591" y="0"/>
                    <a:pt x="133207" y="0"/>
                  </a:cubicBezTo>
                  <a:cubicBezTo>
                    <a:pt x="98822" y="0"/>
                    <a:pt x="64627" y="13144"/>
                    <a:pt x="39005" y="390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3014376" y="5572219"/>
              <a:ext cx="355472" cy="355377"/>
            </a:xfrm>
            <a:custGeom>
              <a:rect b="b" l="l" r="r" t="t"/>
              <a:pathLst>
                <a:path extrusionOk="0" h="355377" w="355472">
                  <a:moveTo>
                    <a:pt x="52006" y="303371"/>
                  </a:moveTo>
                  <a:cubicBezTo>
                    <a:pt x="121348" y="372713"/>
                    <a:pt x="234125" y="372713"/>
                    <a:pt x="303467" y="303371"/>
                  </a:cubicBezTo>
                  <a:cubicBezTo>
                    <a:pt x="372809" y="234029"/>
                    <a:pt x="372809" y="121253"/>
                    <a:pt x="303467" y="52006"/>
                  </a:cubicBezTo>
                  <a:cubicBezTo>
                    <a:pt x="234315" y="-17335"/>
                    <a:pt x="121348" y="-17335"/>
                    <a:pt x="52006" y="52006"/>
                  </a:cubicBezTo>
                  <a:cubicBezTo>
                    <a:pt x="-17335" y="121253"/>
                    <a:pt x="-17335" y="234029"/>
                    <a:pt x="52006" y="30337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318670" y="4754212"/>
              <a:ext cx="1543526" cy="1542192"/>
            </a:xfrm>
            <a:custGeom>
              <a:rect b="b" l="l" r="r" t="t"/>
              <a:pathLst>
                <a:path extrusionOk="0" h="1542192" w="1543526">
                  <a:moveTo>
                    <a:pt x="878110" y="174498"/>
                  </a:moveTo>
                  <a:cubicBezTo>
                    <a:pt x="805053" y="144685"/>
                    <a:pt x="752380" y="78677"/>
                    <a:pt x="740093" y="0"/>
                  </a:cubicBezTo>
                  <a:cubicBezTo>
                    <a:pt x="482156" y="10668"/>
                    <a:pt x="244697" y="151257"/>
                    <a:pt x="111062" y="372237"/>
                  </a:cubicBezTo>
                  <a:cubicBezTo>
                    <a:pt x="118872" y="377952"/>
                    <a:pt x="126492" y="384334"/>
                    <a:pt x="133636" y="391382"/>
                  </a:cubicBezTo>
                  <a:cubicBezTo>
                    <a:pt x="168307" y="426148"/>
                    <a:pt x="187357" y="472440"/>
                    <a:pt x="187357" y="521589"/>
                  </a:cubicBezTo>
                  <a:cubicBezTo>
                    <a:pt x="187357" y="570738"/>
                    <a:pt x="168307" y="616839"/>
                    <a:pt x="133731" y="651605"/>
                  </a:cubicBezTo>
                  <a:cubicBezTo>
                    <a:pt x="99346" y="686085"/>
                    <a:pt x="52578" y="705231"/>
                    <a:pt x="4667" y="705231"/>
                  </a:cubicBezTo>
                  <a:cubicBezTo>
                    <a:pt x="4096" y="705231"/>
                    <a:pt x="3619" y="705135"/>
                    <a:pt x="3048" y="705135"/>
                  </a:cubicBezTo>
                  <a:cubicBezTo>
                    <a:pt x="1238" y="726567"/>
                    <a:pt x="0" y="748379"/>
                    <a:pt x="0" y="770858"/>
                  </a:cubicBezTo>
                  <a:cubicBezTo>
                    <a:pt x="0" y="1196244"/>
                    <a:pt x="346329" y="1542193"/>
                    <a:pt x="772001" y="1542193"/>
                  </a:cubicBezTo>
                  <a:cubicBezTo>
                    <a:pt x="994505" y="1542193"/>
                    <a:pt x="1195387" y="1447419"/>
                    <a:pt x="1336453" y="1296257"/>
                  </a:cubicBezTo>
                  <a:cubicBezTo>
                    <a:pt x="1321403" y="1287970"/>
                    <a:pt x="1307306" y="1277684"/>
                    <a:pt x="1295114" y="1265301"/>
                  </a:cubicBezTo>
                  <a:cubicBezTo>
                    <a:pt x="1223772" y="1193578"/>
                    <a:pt x="1223772" y="1076801"/>
                    <a:pt x="1295114" y="1004983"/>
                  </a:cubicBezTo>
                  <a:cubicBezTo>
                    <a:pt x="1353788" y="945928"/>
                    <a:pt x="1445514" y="935069"/>
                    <a:pt x="1515999" y="976217"/>
                  </a:cubicBezTo>
                  <a:cubicBezTo>
                    <a:pt x="1531906" y="918877"/>
                    <a:pt x="1541431" y="858869"/>
                    <a:pt x="1543526" y="797052"/>
                  </a:cubicBezTo>
                  <a:cubicBezTo>
                    <a:pt x="1497616" y="793718"/>
                    <a:pt x="1453801" y="774097"/>
                    <a:pt x="1420654" y="740854"/>
                  </a:cubicBezTo>
                  <a:cubicBezTo>
                    <a:pt x="1397318" y="717518"/>
                    <a:pt x="1380839" y="689420"/>
                    <a:pt x="1371886" y="658844"/>
                  </a:cubicBezTo>
                  <a:cubicBezTo>
                    <a:pt x="1295591" y="719900"/>
                    <a:pt x="1183958" y="715232"/>
                    <a:pt x="1113473" y="644843"/>
                  </a:cubicBezTo>
                  <a:cubicBezTo>
                    <a:pt x="1070515" y="601885"/>
                    <a:pt x="1050893" y="541496"/>
                    <a:pt x="1058513" y="482822"/>
                  </a:cubicBezTo>
                  <a:cubicBezTo>
                    <a:pt x="999553" y="490633"/>
                    <a:pt x="938784" y="471011"/>
                    <a:pt x="895731" y="427958"/>
                  </a:cubicBezTo>
                  <a:cubicBezTo>
                    <a:pt x="826675" y="358997"/>
                    <a:pt x="820865" y="250412"/>
                    <a:pt x="878110" y="174498"/>
                  </a:cubicBezTo>
                  <a:close/>
                  <a:moveTo>
                    <a:pt x="445580" y="372237"/>
                  </a:moveTo>
                  <a:cubicBezTo>
                    <a:pt x="480155" y="337471"/>
                    <a:pt x="526447" y="318516"/>
                    <a:pt x="575596" y="318516"/>
                  </a:cubicBezTo>
                  <a:cubicBezTo>
                    <a:pt x="624650" y="318516"/>
                    <a:pt x="670846" y="337661"/>
                    <a:pt x="705612" y="372237"/>
                  </a:cubicBezTo>
                  <a:cubicBezTo>
                    <a:pt x="777145" y="443770"/>
                    <a:pt x="777145" y="560451"/>
                    <a:pt x="705612" y="632079"/>
                  </a:cubicBezTo>
                  <a:cubicBezTo>
                    <a:pt x="670846" y="666655"/>
                    <a:pt x="624745" y="685800"/>
                    <a:pt x="575596" y="685800"/>
                  </a:cubicBezTo>
                  <a:cubicBezTo>
                    <a:pt x="526542" y="685800"/>
                    <a:pt x="480346" y="666655"/>
                    <a:pt x="445580" y="632079"/>
                  </a:cubicBezTo>
                  <a:cubicBezTo>
                    <a:pt x="374047" y="560451"/>
                    <a:pt x="374047" y="443770"/>
                    <a:pt x="445580" y="372237"/>
                  </a:cubicBezTo>
                  <a:close/>
                  <a:moveTo>
                    <a:pt x="430721" y="1280065"/>
                  </a:moveTo>
                  <a:cubicBezTo>
                    <a:pt x="337661" y="1280065"/>
                    <a:pt x="261938" y="1204436"/>
                    <a:pt x="261938" y="1111282"/>
                  </a:cubicBezTo>
                  <a:cubicBezTo>
                    <a:pt x="261938" y="1018223"/>
                    <a:pt x="337566" y="942499"/>
                    <a:pt x="430721" y="942499"/>
                  </a:cubicBezTo>
                  <a:cubicBezTo>
                    <a:pt x="523780" y="942499"/>
                    <a:pt x="599504" y="1018127"/>
                    <a:pt x="599504" y="1111282"/>
                  </a:cubicBezTo>
                  <a:cubicBezTo>
                    <a:pt x="599504" y="1204436"/>
                    <a:pt x="523875" y="1280065"/>
                    <a:pt x="430721" y="1280065"/>
                  </a:cubicBezTo>
                  <a:close/>
                  <a:moveTo>
                    <a:pt x="1034606" y="834485"/>
                  </a:moveTo>
                  <a:cubicBezTo>
                    <a:pt x="1123379" y="923258"/>
                    <a:pt x="1123379" y="1067848"/>
                    <a:pt x="1034606" y="1156716"/>
                  </a:cubicBezTo>
                  <a:cubicBezTo>
                    <a:pt x="990124" y="1201198"/>
                    <a:pt x="931831" y="1223391"/>
                    <a:pt x="873538" y="1223391"/>
                  </a:cubicBezTo>
                  <a:cubicBezTo>
                    <a:pt x="815245" y="1223391"/>
                    <a:pt x="756952" y="1201198"/>
                    <a:pt x="712375" y="1156716"/>
                  </a:cubicBezTo>
                  <a:cubicBezTo>
                    <a:pt x="623602" y="1067943"/>
                    <a:pt x="623602" y="923354"/>
                    <a:pt x="712375" y="834485"/>
                  </a:cubicBezTo>
                  <a:cubicBezTo>
                    <a:pt x="801243" y="745712"/>
                    <a:pt x="945832" y="745712"/>
                    <a:pt x="1034606" y="83448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39;p3"/>
          <p:cNvGrpSpPr/>
          <p:nvPr/>
        </p:nvGrpSpPr>
        <p:grpSpPr>
          <a:xfrm>
            <a:off x="8485251" y="2687097"/>
            <a:ext cx="1281493" cy="1879091"/>
            <a:chOff x="8485251" y="2687097"/>
            <a:chExt cx="1281493" cy="1879091"/>
          </a:xfrm>
        </p:grpSpPr>
        <p:sp>
          <p:nvSpPr>
            <p:cNvPr id="40" name="Google Shape;40;p3"/>
            <p:cNvSpPr/>
            <p:nvPr/>
          </p:nvSpPr>
          <p:spPr>
            <a:xfrm>
              <a:off x="8485251" y="3977639"/>
              <a:ext cx="1281493" cy="588549"/>
            </a:xfrm>
            <a:custGeom>
              <a:rect b="b" l="l" r="r" t="t"/>
              <a:pathLst>
                <a:path extrusionOk="0" h="588549" w="1281493">
                  <a:moveTo>
                    <a:pt x="673798" y="545306"/>
                  </a:moveTo>
                  <a:cubicBezTo>
                    <a:pt x="673798" y="563213"/>
                    <a:pt x="659035" y="577691"/>
                    <a:pt x="640842" y="577691"/>
                  </a:cubicBezTo>
                  <a:cubicBezTo>
                    <a:pt x="622649" y="577691"/>
                    <a:pt x="607885" y="563213"/>
                    <a:pt x="607885" y="545306"/>
                  </a:cubicBezTo>
                  <a:lnTo>
                    <a:pt x="607885" y="0"/>
                  </a:lnTo>
                  <a:lnTo>
                    <a:pt x="0" y="0"/>
                  </a:lnTo>
                  <a:lnTo>
                    <a:pt x="0" y="588550"/>
                  </a:lnTo>
                  <a:lnTo>
                    <a:pt x="1281493" y="588550"/>
                  </a:lnTo>
                  <a:lnTo>
                    <a:pt x="1281493" y="0"/>
                  </a:lnTo>
                  <a:lnTo>
                    <a:pt x="673798" y="0"/>
                  </a:lnTo>
                  <a:lnTo>
                    <a:pt x="673798" y="545306"/>
                  </a:lnTo>
                  <a:close/>
                  <a:moveTo>
                    <a:pt x="493490" y="314420"/>
                  </a:moveTo>
                  <a:cubicBezTo>
                    <a:pt x="493490" y="332232"/>
                    <a:pt x="479012" y="346710"/>
                    <a:pt x="461010" y="346710"/>
                  </a:cubicBezTo>
                  <a:cubicBezTo>
                    <a:pt x="443007" y="346710"/>
                    <a:pt x="428530" y="332327"/>
                    <a:pt x="428530" y="314420"/>
                  </a:cubicBezTo>
                  <a:lnTo>
                    <a:pt x="428530" y="178879"/>
                  </a:lnTo>
                  <a:lnTo>
                    <a:pt x="172878" y="178879"/>
                  </a:lnTo>
                  <a:lnTo>
                    <a:pt x="173926" y="389096"/>
                  </a:lnTo>
                  <a:lnTo>
                    <a:pt x="324135" y="389096"/>
                  </a:lnTo>
                  <a:cubicBezTo>
                    <a:pt x="342138" y="389096"/>
                    <a:pt x="356616" y="403479"/>
                    <a:pt x="356616" y="421386"/>
                  </a:cubicBezTo>
                  <a:cubicBezTo>
                    <a:pt x="356616" y="439198"/>
                    <a:pt x="342138" y="453676"/>
                    <a:pt x="324135" y="453676"/>
                  </a:cubicBezTo>
                  <a:lnTo>
                    <a:pt x="141637" y="453676"/>
                  </a:lnTo>
                  <a:cubicBezTo>
                    <a:pt x="123634" y="453676"/>
                    <a:pt x="109156" y="439293"/>
                    <a:pt x="109156" y="421576"/>
                  </a:cubicBezTo>
                  <a:lnTo>
                    <a:pt x="107632" y="146875"/>
                  </a:lnTo>
                  <a:cubicBezTo>
                    <a:pt x="107632" y="138303"/>
                    <a:pt x="111061" y="130112"/>
                    <a:pt x="117157" y="123825"/>
                  </a:cubicBezTo>
                  <a:cubicBezTo>
                    <a:pt x="123254" y="117824"/>
                    <a:pt x="131445" y="114395"/>
                    <a:pt x="140112" y="114395"/>
                  </a:cubicBezTo>
                  <a:lnTo>
                    <a:pt x="460914" y="114395"/>
                  </a:lnTo>
                  <a:cubicBezTo>
                    <a:pt x="478917" y="114395"/>
                    <a:pt x="493395" y="128778"/>
                    <a:pt x="493395" y="146685"/>
                  </a:cubicBezTo>
                  <a:lnTo>
                    <a:pt x="493395" y="314420"/>
                  </a:lnTo>
                  <a:close/>
                  <a:moveTo>
                    <a:pt x="791908" y="118110"/>
                  </a:moveTo>
                  <a:cubicBezTo>
                    <a:pt x="798004" y="112014"/>
                    <a:pt x="806196" y="108585"/>
                    <a:pt x="814864" y="108585"/>
                  </a:cubicBezTo>
                  <a:lnTo>
                    <a:pt x="1135666" y="108585"/>
                  </a:lnTo>
                  <a:cubicBezTo>
                    <a:pt x="1153668" y="108585"/>
                    <a:pt x="1168146" y="123063"/>
                    <a:pt x="1168146" y="141065"/>
                  </a:cubicBezTo>
                  <a:lnTo>
                    <a:pt x="1168146" y="309848"/>
                  </a:lnTo>
                  <a:cubicBezTo>
                    <a:pt x="1168146" y="327850"/>
                    <a:pt x="1153668" y="342329"/>
                    <a:pt x="1135666" y="342329"/>
                  </a:cubicBezTo>
                  <a:cubicBezTo>
                    <a:pt x="1117663" y="342329"/>
                    <a:pt x="1103185" y="327850"/>
                    <a:pt x="1103185" y="309848"/>
                  </a:cubicBezTo>
                  <a:lnTo>
                    <a:pt x="1103185" y="173546"/>
                  </a:lnTo>
                  <a:lnTo>
                    <a:pt x="847534" y="173546"/>
                  </a:lnTo>
                  <a:lnTo>
                    <a:pt x="848582" y="384905"/>
                  </a:lnTo>
                  <a:lnTo>
                    <a:pt x="998791" y="384905"/>
                  </a:lnTo>
                  <a:cubicBezTo>
                    <a:pt x="1016794" y="384905"/>
                    <a:pt x="1031271" y="399383"/>
                    <a:pt x="1031271" y="417386"/>
                  </a:cubicBezTo>
                  <a:cubicBezTo>
                    <a:pt x="1031271" y="435388"/>
                    <a:pt x="1016794" y="449866"/>
                    <a:pt x="998791" y="449866"/>
                  </a:cubicBezTo>
                  <a:lnTo>
                    <a:pt x="816292" y="449866"/>
                  </a:lnTo>
                  <a:cubicBezTo>
                    <a:pt x="798290" y="449866"/>
                    <a:pt x="783812" y="435388"/>
                    <a:pt x="783812" y="417671"/>
                  </a:cubicBezTo>
                  <a:lnTo>
                    <a:pt x="782288" y="141351"/>
                  </a:lnTo>
                  <a:cubicBezTo>
                    <a:pt x="782383" y="132588"/>
                    <a:pt x="785813" y="124301"/>
                    <a:pt x="791908" y="11811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8485346" y="3318700"/>
              <a:ext cx="607790" cy="595026"/>
            </a:xfrm>
            <a:custGeom>
              <a:rect b="b" l="l" r="r" t="t"/>
              <a:pathLst>
                <a:path extrusionOk="0" h="595026" w="607790">
                  <a:moveTo>
                    <a:pt x="607790" y="0"/>
                  </a:moveTo>
                  <a:lnTo>
                    <a:pt x="0" y="0"/>
                  </a:lnTo>
                  <a:lnTo>
                    <a:pt x="0" y="595027"/>
                  </a:lnTo>
                  <a:lnTo>
                    <a:pt x="607790" y="595027"/>
                  </a:lnTo>
                  <a:lnTo>
                    <a:pt x="607790" y="0"/>
                  </a:lnTo>
                  <a:close/>
                  <a:moveTo>
                    <a:pt x="493490" y="325279"/>
                  </a:moveTo>
                  <a:cubicBezTo>
                    <a:pt x="493490" y="343281"/>
                    <a:pt x="479013" y="357759"/>
                    <a:pt x="461010" y="357759"/>
                  </a:cubicBezTo>
                  <a:cubicBezTo>
                    <a:pt x="443008" y="357759"/>
                    <a:pt x="428530" y="343281"/>
                    <a:pt x="428530" y="325279"/>
                  </a:cubicBezTo>
                  <a:lnTo>
                    <a:pt x="428530" y="188976"/>
                  </a:lnTo>
                  <a:lnTo>
                    <a:pt x="172879" y="188976"/>
                  </a:lnTo>
                  <a:lnTo>
                    <a:pt x="173927" y="400336"/>
                  </a:lnTo>
                  <a:lnTo>
                    <a:pt x="324136" y="400336"/>
                  </a:lnTo>
                  <a:cubicBezTo>
                    <a:pt x="342138" y="400336"/>
                    <a:pt x="356616" y="414814"/>
                    <a:pt x="356616" y="432816"/>
                  </a:cubicBezTo>
                  <a:cubicBezTo>
                    <a:pt x="356616" y="450818"/>
                    <a:pt x="342138" y="465296"/>
                    <a:pt x="324136" y="465296"/>
                  </a:cubicBezTo>
                  <a:lnTo>
                    <a:pt x="141637" y="465296"/>
                  </a:lnTo>
                  <a:cubicBezTo>
                    <a:pt x="123635" y="465296"/>
                    <a:pt x="109157" y="450818"/>
                    <a:pt x="109157" y="433102"/>
                  </a:cubicBezTo>
                  <a:lnTo>
                    <a:pt x="107633" y="156877"/>
                  </a:lnTo>
                  <a:cubicBezTo>
                    <a:pt x="107633" y="148209"/>
                    <a:pt x="111062" y="140017"/>
                    <a:pt x="117158" y="133731"/>
                  </a:cubicBezTo>
                  <a:cubicBezTo>
                    <a:pt x="123254" y="127635"/>
                    <a:pt x="131445" y="124206"/>
                    <a:pt x="140113" y="124206"/>
                  </a:cubicBezTo>
                  <a:lnTo>
                    <a:pt x="460915" y="124206"/>
                  </a:lnTo>
                  <a:cubicBezTo>
                    <a:pt x="478917" y="124206"/>
                    <a:pt x="493395" y="138684"/>
                    <a:pt x="493395" y="156686"/>
                  </a:cubicBezTo>
                  <a:lnTo>
                    <a:pt x="493395" y="3252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8485251" y="2687097"/>
              <a:ext cx="607884" cy="567404"/>
            </a:xfrm>
            <a:custGeom>
              <a:rect b="b" l="l" r="r" t="t"/>
              <a:pathLst>
                <a:path extrusionOk="0" h="567404" w="607884">
                  <a:moveTo>
                    <a:pt x="607885" y="0"/>
                  </a:moveTo>
                  <a:lnTo>
                    <a:pt x="0" y="0"/>
                  </a:lnTo>
                  <a:lnTo>
                    <a:pt x="0" y="567404"/>
                  </a:lnTo>
                  <a:lnTo>
                    <a:pt x="607885" y="567404"/>
                  </a:lnTo>
                  <a:lnTo>
                    <a:pt x="607885" y="0"/>
                  </a:lnTo>
                  <a:close/>
                  <a:moveTo>
                    <a:pt x="493490" y="309182"/>
                  </a:moveTo>
                  <a:cubicBezTo>
                    <a:pt x="493490" y="327184"/>
                    <a:pt x="479012" y="341662"/>
                    <a:pt x="461010" y="341662"/>
                  </a:cubicBezTo>
                  <a:cubicBezTo>
                    <a:pt x="443007" y="341662"/>
                    <a:pt x="428530" y="327184"/>
                    <a:pt x="428530" y="309182"/>
                  </a:cubicBezTo>
                  <a:lnTo>
                    <a:pt x="428530" y="172879"/>
                  </a:lnTo>
                  <a:lnTo>
                    <a:pt x="172878" y="172879"/>
                  </a:lnTo>
                  <a:lnTo>
                    <a:pt x="173926" y="384239"/>
                  </a:lnTo>
                  <a:lnTo>
                    <a:pt x="324135" y="384239"/>
                  </a:lnTo>
                  <a:cubicBezTo>
                    <a:pt x="342138" y="384239"/>
                    <a:pt x="356616" y="398717"/>
                    <a:pt x="356616" y="416719"/>
                  </a:cubicBezTo>
                  <a:cubicBezTo>
                    <a:pt x="356616" y="434721"/>
                    <a:pt x="342138" y="449199"/>
                    <a:pt x="324135" y="449199"/>
                  </a:cubicBezTo>
                  <a:lnTo>
                    <a:pt x="141637" y="449199"/>
                  </a:lnTo>
                  <a:cubicBezTo>
                    <a:pt x="123634" y="449199"/>
                    <a:pt x="109156" y="434721"/>
                    <a:pt x="109156" y="417005"/>
                  </a:cubicBezTo>
                  <a:lnTo>
                    <a:pt x="107632" y="140684"/>
                  </a:lnTo>
                  <a:cubicBezTo>
                    <a:pt x="107632" y="132017"/>
                    <a:pt x="111061" y="123825"/>
                    <a:pt x="117157" y="117538"/>
                  </a:cubicBezTo>
                  <a:cubicBezTo>
                    <a:pt x="123254" y="111442"/>
                    <a:pt x="131445" y="108013"/>
                    <a:pt x="140112" y="108013"/>
                  </a:cubicBezTo>
                  <a:lnTo>
                    <a:pt x="460914" y="108013"/>
                  </a:lnTo>
                  <a:cubicBezTo>
                    <a:pt x="478917" y="108013"/>
                    <a:pt x="493395" y="122492"/>
                    <a:pt x="493395" y="140494"/>
                  </a:cubicBezTo>
                  <a:lnTo>
                    <a:pt x="493395" y="3091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9159049" y="3318509"/>
              <a:ext cx="607694" cy="595122"/>
            </a:xfrm>
            <a:custGeom>
              <a:rect b="b" l="l" r="r" t="t"/>
              <a:pathLst>
                <a:path extrusionOk="0" h="595122" w="607694">
                  <a:moveTo>
                    <a:pt x="0" y="595122"/>
                  </a:moveTo>
                  <a:lnTo>
                    <a:pt x="607695" y="595122"/>
                  </a:lnTo>
                  <a:lnTo>
                    <a:pt x="607695" y="0"/>
                  </a:lnTo>
                  <a:lnTo>
                    <a:pt x="0" y="0"/>
                  </a:lnTo>
                  <a:lnTo>
                    <a:pt x="0" y="595122"/>
                  </a:lnTo>
                  <a:close/>
                  <a:moveTo>
                    <a:pt x="118110" y="129730"/>
                  </a:moveTo>
                  <a:cubicBezTo>
                    <a:pt x="124206" y="123635"/>
                    <a:pt x="132397" y="120205"/>
                    <a:pt x="141065" y="120205"/>
                  </a:cubicBezTo>
                  <a:lnTo>
                    <a:pt x="461867" y="120205"/>
                  </a:lnTo>
                  <a:cubicBezTo>
                    <a:pt x="479870" y="120205"/>
                    <a:pt x="494347" y="134684"/>
                    <a:pt x="494347" y="152686"/>
                  </a:cubicBezTo>
                  <a:lnTo>
                    <a:pt x="494347" y="321469"/>
                  </a:lnTo>
                  <a:cubicBezTo>
                    <a:pt x="494347" y="339471"/>
                    <a:pt x="479870" y="353949"/>
                    <a:pt x="461867" y="353949"/>
                  </a:cubicBezTo>
                  <a:cubicBezTo>
                    <a:pt x="443865" y="353949"/>
                    <a:pt x="429387" y="339471"/>
                    <a:pt x="429387" y="321469"/>
                  </a:cubicBezTo>
                  <a:lnTo>
                    <a:pt x="429387" y="185166"/>
                  </a:lnTo>
                  <a:lnTo>
                    <a:pt x="173736" y="185166"/>
                  </a:lnTo>
                  <a:lnTo>
                    <a:pt x="174784" y="396526"/>
                  </a:lnTo>
                  <a:lnTo>
                    <a:pt x="324993" y="396526"/>
                  </a:lnTo>
                  <a:cubicBezTo>
                    <a:pt x="342995" y="396526"/>
                    <a:pt x="357473" y="411004"/>
                    <a:pt x="357473" y="429006"/>
                  </a:cubicBezTo>
                  <a:cubicBezTo>
                    <a:pt x="357473" y="447008"/>
                    <a:pt x="342995" y="461486"/>
                    <a:pt x="324993" y="461486"/>
                  </a:cubicBezTo>
                  <a:lnTo>
                    <a:pt x="142494" y="461486"/>
                  </a:lnTo>
                  <a:cubicBezTo>
                    <a:pt x="124492" y="461486"/>
                    <a:pt x="110014" y="447008"/>
                    <a:pt x="110014" y="429292"/>
                  </a:cubicBezTo>
                  <a:lnTo>
                    <a:pt x="108489" y="152971"/>
                  </a:lnTo>
                  <a:cubicBezTo>
                    <a:pt x="108585" y="144209"/>
                    <a:pt x="112014" y="135922"/>
                    <a:pt x="118110" y="12973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9158954" y="2687287"/>
              <a:ext cx="607504" cy="567308"/>
            </a:xfrm>
            <a:custGeom>
              <a:rect b="b" l="l" r="r" t="t"/>
              <a:pathLst>
                <a:path extrusionOk="0" h="567308" w="607504">
                  <a:moveTo>
                    <a:pt x="270700" y="176498"/>
                  </a:moveTo>
                  <a:cubicBezTo>
                    <a:pt x="269748" y="176594"/>
                    <a:pt x="268795" y="176784"/>
                    <a:pt x="267843" y="176784"/>
                  </a:cubicBezTo>
                  <a:lnTo>
                    <a:pt x="159925" y="176784"/>
                  </a:lnTo>
                  <a:lnTo>
                    <a:pt x="160972" y="388239"/>
                  </a:lnTo>
                  <a:lnTo>
                    <a:pt x="310801" y="388239"/>
                  </a:lnTo>
                  <a:cubicBezTo>
                    <a:pt x="328708" y="388239"/>
                    <a:pt x="343185" y="402717"/>
                    <a:pt x="343185" y="420624"/>
                  </a:cubicBezTo>
                  <a:cubicBezTo>
                    <a:pt x="343185" y="438531"/>
                    <a:pt x="328898" y="453009"/>
                    <a:pt x="310991" y="453009"/>
                  </a:cubicBezTo>
                  <a:lnTo>
                    <a:pt x="128968" y="453009"/>
                  </a:lnTo>
                  <a:cubicBezTo>
                    <a:pt x="111061" y="453009"/>
                    <a:pt x="96584" y="438531"/>
                    <a:pt x="96584" y="420814"/>
                  </a:cubicBezTo>
                  <a:lnTo>
                    <a:pt x="95059" y="144494"/>
                  </a:lnTo>
                  <a:cubicBezTo>
                    <a:pt x="95059" y="135826"/>
                    <a:pt x="98488" y="127635"/>
                    <a:pt x="104584" y="121348"/>
                  </a:cubicBezTo>
                  <a:cubicBezTo>
                    <a:pt x="110585" y="115062"/>
                    <a:pt x="118872" y="111823"/>
                    <a:pt x="127445" y="111823"/>
                  </a:cubicBezTo>
                  <a:lnTo>
                    <a:pt x="233172" y="111823"/>
                  </a:lnTo>
                  <a:cubicBezTo>
                    <a:pt x="218504" y="77248"/>
                    <a:pt x="209835" y="39624"/>
                    <a:pt x="208883" y="0"/>
                  </a:cubicBezTo>
                  <a:lnTo>
                    <a:pt x="0" y="0"/>
                  </a:lnTo>
                  <a:lnTo>
                    <a:pt x="0" y="567309"/>
                  </a:lnTo>
                  <a:lnTo>
                    <a:pt x="607504" y="567309"/>
                  </a:lnTo>
                  <a:lnTo>
                    <a:pt x="607504" y="284893"/>
                  </a:lnTo>
                  <a:cubicBezTo>
                    <a:pt x="577882" y="294227"/>
                    <a:pt x="546545" y="298895"/>
                    <a:pt x="515207" y="298895"/>
                  </a:cubicBezTo>
                  <a:cubicBezTo>
                    <a:pt x="415385" y="299085"/>
                    <a:pt x="326612" y="250793"/>
                    <a:pt x="270700" y="1764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4276534" y="4614851"/>
            <a:ext cx="1842736" cy="1839329"/>
            <a:chOff x="4276534" y="4614851"/>
            <a:chExt cx="1842736" cy="1839329"/>
          </a:xfrm>
        </p:grpSpPr>
        <p:sp>
          <p:nvSpPr>
            <p:cNvPr id="46" name="Google Shape;46;p3"/>
            <p:cNvSpPr/>
            <p:nvPr/>
          </p:nvSpPr>
          <p:spPr>
            <a:xfrm>
              <a:off x="4276534" y="4614851"/>
              <a:ext cx="1842736" cy="1753690"/>
            </a:xfrm>
            <a:custGeom>
              <a:rect b="b" l="l" r="r" t="t"/>
              <a:pathLst>
                <a:path extrusionOk="0" h="1753690" w="1842736">
                  <a:moveTo>
                    <a:pt x="957072" y="677"/>
                  </a:moveTo>
                  <a:cubicBezTo>
                    <a:pt x="704088" y="-8848"/>
                    <a:pt x="464153" y="82401"/>
                    <a:pt x="282226" y="257757"/>
                  </a:cubicBezTo>
                  <a:cubicBezTo>
                    <a:pt x="100394" y="433207"/>
                    <a:pt x="0" y="669046"/>
                    <a:pt x="0" y="921745"/>
                  </a:cubicBezTo>
                  <a:cubicBezTo>
                    <a:pt x="0" y="1147963"/>
                    <a:pt x="83820" y="1366181"/>
                    <a:pt x="232791" y="1533821"/>
                  </a:cubicBezTo>
                  <a:cubicBezTo>
                    <a:pt x="236982" y="1538488"/>
                    <a:pt x="241268" y="1543251"/>
                    <a:pt x="245650" y="1547918"/>
                  </a:cubicBezTo>
                  <a:lnTo>
                    <a:pt x="245650" y="1275408"/>
                  </a:lnTo>
                  <a:cubicBezTo>
                    <a:pt x="245650" y="1230830"/>
                    <a:pt x="265271" y="1190064"/>
                    <a:pt x="297847" y="1164822"/>
                  </a:cubicBezTo>
                  <a:cubicBezTo>
                    <a:pt x="303657" y="1160155"/>
                    <a:pt x="310039" y="1156059"/>
                    <a:pt x="316706" y="1152535"/>
                  </a:cubicBezTo>
                  <a:cubicBezTo>
                    <a:pt x="356235" y="1131580"/>
                    <a:pt x="405956" y="1131580"/>
                    <a:pt x="445294" y="1152535"/>
                  </a:cubicBezTo>
                  <a:cubicBezTo>
                    <a:pt x="489109" y="1175681"/>
                    <a:pt x="516350" y="1222734"/>
                    <a:pt x="516350" y="1275313"/>
                  </a:cubicBezTo>
                  <a:lnTo>
                    <a:pt x="516350" y="1539536"/>
                  </a:lnTo>
                  <a:cubicBezTo>
                    <a:pt x="514541" y="1578970"/>
                    <a:pt x="542258" y="1607354"/>
                    <a:pt x="569405" y="1610211"/>
                  </a:cubicBezTo>
                  <a:cubicBezTo>
                    <a:pt x="584835" y="1612021"/>
                    <a:pt x="601027" y="1605830"/>
                    <a:pt x="614363" y="1593638"/>
                  </a:cubicBezTo>
                  <a:cubicBezTo>
                    <a:pt x="629126" y="1580017"/>
                    <a:pt x="637032" y="1560681"/>
                    <a:pt x="636746" y="1540298"/>
                  </a:cubicBezTo>
                  <a:lnTo>
                    <a:pt x="636746" y="1408567"/>
                  </a:lnTo>
                  <a:cubicBezTo>
                    <a:pt x="636746" y="1357513"/>
                    <a:pt x="665131" y="1311221"/>
                    <a:pt x="708755" y="1290934"/>
                  </a:cubicBezTo>
                  <a:cubicBezTo>
                    <a:pt x="725424" y="1283123"/>
                    <a:pt x="742474" y="1279218"/>
                    <a:pt x="759714" y="1279218"/>
                  </a:cubicBezTo>
                  <a:cubicBezTo>
                    <a:pt x="765524" y="1279218"/>
                    <a:pt x="771430" y="1279694"/>
                    <a:pt x="777050" y="1280551"/>
                  </a:cubicBezTo>
                  <a:cubicBezTo>
                    <a:pt x="828580" y="1289029"/>
                    <a:pt x="866394" y="1335034"/>
                    <a:pt x="866394" y="1387803"/>
                  </a:cubicBezTo>
                  <a:lnTo>
                    <a:pt x="866394" y="1662885"/>
                  </a:lnTo>
                  <a:cubicBezTo>
                    <a:pt x="866204" y="1691269"/>
                    <a:pt x="876300" y="1717558"/>
                    <a:pt x="894588" y="1735370"/>
                  </a:cubicBezTo>
                  <a:cubicBezTo>
                    <a:pt x="907066" y="1747372"/>
                    <a:pt x="921830" y="1754229"/>
                    <a:pt x="935260" y="1753658"/>
                  </a:cubicBezTo>
                  <a:cubicBezTo>
                    <a:pt x="944690" y="1753372"/>
                    <a:pt x="954596" y="1749277"/>
                    <a:pt x="963930" y="1742133"/>
                  </a:cubicBezTo>
                  <a:cubicBezTo>
                    <a:pt x="978027" y="1731274"/>
                    <a:pt x="986790" y="1713081"/>
                    <a:pt x="988409" y="1692317"/>
                  </a:cubicBezTo>
                  <a:lnTo>
                    <a:pt x="1004602" y="1464288"/>
                  </a:lnTo>
                  <a:cubicBezTo>
                    <a:pt x="1008031" y="1414377"/>
                    <a:pt x="1036510" y="1371039"/>
                    <a:pt x="1078516" y="1350560"/>
                  </a:cubicBezTo>
                  <a:cubicBezTo>
                    <a:pt x="1109472" y="1335605"/>
                    <a:pt x="1143191" y="1333224"/>
                    <a:pt x="1173194" y="1343893"/>
                  </a:cubicBezTo>
                  <a:cubicBezTo>
                    <a:pt x="1217295" y="1359323"/>
                    <a:pt x="1250061" y="1401995"/>
                    <a:pt x="1256538" y="1452573"/>
                  </a:cubicBezTo>
                  <a:cubicBezTo>
                    <a:pt x="1256729" y="1453906"/>
                    <a:pt x="1256729" y="1455335"/>
                    <a:pt x="1256729" y="1456668"/>
                  </a:cubicBezTo>
                  <a:lnTo>
                    <a:pt x="1256729" y="1581065"/>
                  </a:lnTo>
                  <a:cubicBezTo>
                    <a:pt x="1256729" y="1593353"/>
                    <a:pt x="1259300" y="1603925"/>
                    <a:pt x="1264349" y="1612212"/>
                  </a:cubicBezTo>
                  <a:cubicBezTo>
                    <a:pt x="1278446" y="1635357"/>
                    <a:pt x="1302258" y="1649836"/>
                    <a:pt x="1328071" y="1650693"/>
                  </a:cubicBezTo>
                  <a:cubicBezTo>
                    <a:pt x="1348359" y="1651169"/>
                    <a:pt x="1368457" y="1643740"/>
                    <a:pt x="1383506" y="1629643"/>
                  </a:cubicBezTo>
                  <a:cubicBezTo>
                    <a:pt x="1392269" y="1621737"/>
                    <a:pt x="1397318" y="1609545"/>
                    <a:pt x="1397318" y="1596591"/>
                  </a:cubicBezTo>
                  <a:lnTo>
                    <a:pt x="1397318" y="1334939"/>
                  </a:lnTo>
                  <a:cubicBezTo>
                    <a:pt x="1393412" y="1284361"/>
                    <a:pt x="1411129" y="1235498"/>
                    <a:pt x="1446276" y="1200636"/>
                  </a:cubicBezTo>
                  <a:cubicBezTo>
                    <a:pt x="1477232" y="1169490"/>
                    <a:pt x="1517523" y="1153774"/>
                    <a:pt x="1556194" y="1157202"/>
                  </a:cubicBezTo>
                  <a:cubicBezTo>
                    <a:pt x="1579055" y="1159107"/>
                    <a:pt x="1600676" y="1167394"/>
                    <a:pt x="1619441" y="1180729"/>
                  </a:cubicBezTo>
                  <a:cubicBezTo>
                    <a:pt x="1651254" y="1202922"/>
                    <a:pt x="1675067" y="1238641"/>
                    <a:pt x="1684496" y="1280361"/>
                  </a:cubicBezTo>
                  <a:cubicBezTo>
                    <a:pt x="1686782" y="1290552"/>
                    <a:pt x="1688211" y="1301125"/>
                    <a:pt x="1688687" y="1311793"/>
                  </a:cubicBezTo>
                  <a:lnTo>
                    <a:pt x="1688687" y="1431808"/>
                  </a:lnTo>
                  <a:cubicBezTo>
                    <a:pt x="1797368" y="1268836"/>
                    <a:pt x="1851184" y="1074621"/>
                    <a:pt x="1841659" y="875643"/>
                  </a:cubicBezTo>
                  <a:cubicBezTo>
                    <a:pt x="1818799" y="402918"/>
                    <a:pt x="1430179" y="18584"/>
                    <a:pt x="957072" y="677"/>
                  </a:cubicBezTo>
                  <a:close/>
                  <a:moveTo>
                    <a:pt x="1117568" y="435112"/>
                  </a:moveTo>
                  <a:lnTo>
                    <a:pt x="1202817" y="504931"/>
                  </a:lnTo>
                  <a:cubicBezTo>
                    <a:pt x="1217581" y="517123"/>
                    <a:pt x="1219772" y="539220"/>
                    <a:pt x="1207865" y="553984"/>
                  </a:cubicBezTo>
                  <a:lnTo>
                    <a:pt x="1199198" y="564462"/>
                  </a:lnTo>
                  <a:cubicBezTo>
                    <a:pt x="1187006" y="579321"/>
                    <a:pt x="1165003" y="581511"/>
                    <a:pt x="1150239" y="569510"/>
                  </a:cubicBezTo>
                  <a:lnTo>
                    <a:pt x="1064990" y="499692"/>
                  </a:lnTo>
                  <a:cubicBezTo>
                    <a:pt x="1049941" y="487690"/>
                    <a:pt x="1047845" y="465402"/>
                    <a:pt x="1059942" y="450638"/>
                  </a:cubicBezTo>
                  <a:lnTo>
                    <a:pt x="1068610" y="440160"/>
                  </a:lnTo>
                  <a:cubicBezTo>
                    <a:pt x="1080802" y="425206"/>
                    <a:pt x="1102805" y="423111"/>
                    <a:pt x="1117568" y="435112"/>
                  </a:cubicBezTo>
                  <a:close/>
                  <a:moveTo>
                    <a:pt x="967168" y="192796"/>
                  </a:moveTo>
                  <a:lnTo>
                    <a:pt x="978122" y="184795"/>
                  </a:lnTo>
                  <a:cubicBezTo>
                    <a:pt x="993648" y="173556"/>
                    <a:pt x="1015746" y="176985"/>
                    <a:pt x="1027081" y="192320"/>
                  </a:cubicBezTo>
                  <a:lnTo>
                    <a:pt x="1092232" y="280617"/>
                  </a:lnTo>
                  <a:cubicBezTo>
                    <a:pt x="1103567" y="295952"/>
                    <a:pt x="1100138" y="317764"/>
                    <a:pt x="1084612" y="329004"/>
                  </a:cubicBezTo>
                  <a:lnTo>
                    <a:pt x="1073658" y="337005"/>
                  </a:lnTo>
                  <a:cubicBezTo>
                    <a:pt x="1058132" y="348244"/>
                    <a:pt x="1036130" y="344815"/>
                    <a:pt x="1024700" y="329480"/>
                  </a:cubicBezTo>
                  <a:lnTo>
                    <a:pt x="959644" y="241183"/>
                  </a:lnTo>
                  <a:cubicBezTo>
                    <a:pt x="948118" y="225848"/>
                    <a:pt x="951643" y="204036"/>
                    <a:pt x="967168" y="192796"/>
                  </a:cubicBezTo>
                  <a:close/>
                  <a:moveTo>
                    <a:pt x="782193" y="446352"/>
                  </a:moveTo>
                  <a:lnTo>
                    <a:pt x="837152" y="351292"/>
                  </a:lnTo>
                  <a:cubicBezTo>
                    <a:pt x="846677" y="334814"/>
                    <a:pt x="868013" y="328908"/>
                    <a:pt x="884682" y="338529"/>
                  </a:cubicBezTo>
                  <a:lnTo>
                    <a:pt x="896398" y="345291"/>
                  </a:lnTo>
                  <a:cubicBezTo>
                    <a:pt x="912876" y="354816"/>
                    <a:pt x="918782" y="376057"/>
                    <a:pt x="909257" y="392821"/>
                  </a:cubicBezTo>
                  <a:lnTo>
                    <a:pt x="854297" y="487881"/>
                  </a:lnTo>
                  <a:cubicBezTo>
                    <a:pt x="844487" y="504549"/>
                    <a:pt x="823246" y="510264"/>
                    <a:pt x="806768" y="500644"/>
                  </a:cubicBezTo>
                  <a:lnTo>
                    <a:pt x="795052" y="493881"/>
                  </a:lnTo>
                  <a:cubicBezTo>
                    <a:pt x="778574" y="484261"/>
                    <a:pt x="772668" y="463020"/>
                    <a:pt x="782193" y="446352"/>
                  </a:cubicBezTo>
                  <a:close/>
                  <a:moveTo>
                    <a:pt x="232696" y="1083860"/>
                  </a:moveTo>
                  <a:cubicBezTo>
                    <a:pt x="231362" y="1084336"/>
                    <a:pt x="230124" y="1084717"/>
                    <a:pt x="228600" y="1084813"/>
                  </a:cubicBezTo>
                  <a:lnTo>
                    <a:pt x="215265" y="1086718"/>
                  </a:lnTo>
                  <a:cubicBezTo>
                    <a:pt x="196787" y="1089480"/>
                    <a:pt x="179070" y="1076335"/>
                    <a:pt x="176498" y="1057476"/>
                  </a:cubicBezTo>
                  <a:lnTo>
                    <a:pt x="160973" y="949462"/>
                  </a:lnTo>
                  <a:cubicBezTo>
                    <a:pt x="158210" y="930603"/>
                    <a:pt x="171164" y="912981"/>
                    <a:pt x="189833" y="910410"/>
                  </a:cubicBezTo>
                  <a:lnTo>
                    <a:pt x="203168" y="908505"/>
                  </a:lnTo>
                  <a:cubicBezTo>
                    <a:pt x="221837" y="905552"/>
                    <a:pt x="239363" y="918887"/>
                    <a:pt x="241935" y="937556"/>
                  </a:cubicBezTo>
                  <a:lnTo>
                    <a:pt x="244888" y="958035"/>
                  </a:lnTo>
                  <a:lnTo>
                    <a:pt x="257556" y="1045760"/>
                  </a:lnTo>
                  <a:cubicBezTo>
                    <a:pt x="260318" y="1063095"/>
                    <a:pt x="249269" y="1079574"/>
                    <a:pt x="232696" y="1083860"/>
                  </a:cubicBezTo>
                  <a:close/>
                  <a:moveTo>
                    <a:pt x="315468" y="738674"/>
                  </a:moveTo>
                  <a:lnTo>
                    <a:pt x="206407" y="746389"/>
                  </a:lnTo>
                  <a:cubicBezTo>
                    <a:pt x="187357" y="747913"/>
                    <a:pt x="170783" y="733531"/>
                    <a:pt x="169450" y="714671"/>
                  </a:cubicBezTo>
                  <a:lnTo>
                    <a:pt x="168592" y="701431"/>
                  </a:lnTo>
                  <a:cubicBezTo>
                    <a:pt x="167259" y="682571"/>
                    <a:pt x="181547" y="666093"/>
                    <a:pt x="200597" y="664760"/>
                  </a:cubicBezTo>
                  <a:lnTo>
                    <a:pt x="309753" y="657045"/>
                  </a:lnTo>
                  <a:cubicBezTo>
                    <a:pt x="328803" y="655807"/>
                    <a:pt x="345376" y="669904"/>
                    <a:pt x="346710" y="688763"/>
                  </a:cubicBezTo>
                  <a:lnTo>
                    <a:pt x="347567" y="702003"/>
                  </a:lnTo>
                  <a:cubicBezTo>
                    <a:pt x="348710" y="720957"/>
                    <a:pt x="334423" y="737436"/>
                    <a:pt x="315468" y="738674"/>
                  </a:cubicBezTo>
                  <a:close/>
                  <a:moveTo>
                    <a:pt x="475964" y="1045093"/>
                  </a:moveTo>
                  <a:lnTo>
                    <a:pt x="381095" y="1100052"/>
                  </a:lnTo>
                  <a:cubicBezTo>
                    <a:pt x="364522" y="1109577"/>
                    <a:pt x="343186" y="1103958"/>
                    <a:pt x="333566" y="1087194"/>
                  </a:cubicBezTo>
                  <a:lnTo>
                    <a:pt x="326708" y="1075478"/>
                  </a:lnTo>
                  <a:cubicBezTo>
                    <a:pt x="317278" y="1058904"/>
                    <a:pt x="322802" y="1037378"/>
                    <a:pt x="339566" y="1027758"/>
                  </a:cubicBezTo>
                  <a:lnTo>
                    <a:pt x="359855" y="1016042"/>
                  </a:lnTo>
                  <a:lnTo>
                    <a:pt x="434626" y="972894"/>
                  </a:lnTo>
                  <a:cubicBezTo>
                    <a:pt x="451294" y="963369"/>
                    <a:pt x="472535" y="969179"/>
                    <a:pt x="482156" y="985752"/>
                  </a:cubicBezTo>
                  <a:lnTo>
                    <a:pt x="488823" y="997468"/>
                  </a:lnTo>
                  <a:cubicBezTo>
                    <a:pt x="492252" y="1003279"/>
                    <a:pt x="493681" y="1009756"/>
                    <a:pt x="493395" y="1016137"/>
                  </a:cubicBezTo>
                  <a:cubicBezTo>
                    <a:pt x="493014" y="1027663"/>
                    <a:pt x="486823" y="1038711"/>
                    <a:pt x="475964" y="1045093"/>
                  </a:cubicBezTo>
                  <a:close/>
                  <a:moveTo>
                    <a:pt x="382619" y="747437"/>
                  </a:moveTo>
                  <a:cubicBezTo>
                    <a:pt x="381286" y="728387"/>
                    <a:pt x="395764" y="711813"/>
                    <a:pt x="415004" y="710480"/>
                  </a:cubicBezTo>
                  <a:lnTo>
                    <a:pt x="428625" y="709623"/>
                  </a:lnTo>
                  <a:cubicBezTo>
                    <a:pt x="447866" y="708289"/>
                    <a:pt x="464725" y="722577"/>
                    <a:pt x="466058" y="741627"/>
                  </a:cubicBezTo>
                  <a:lnTo>
                    <a:pt x="473964" y="850688"/>
                  </a:lnTo>
                  <a:cubicBezTo>
                    <a:pt x="475488" y="869452"/>
                    <a:pt x="460819" y="886121"/>
                    <a:pt x="441579" y="887645"/>
                  </a:cubicBezTo>
                  <a:lnTo>
                    <a:pt x="428054" y="888502"/>
                  </a:lnTo>
                  <a:cubicBezTo>
                    <a:pt x="408813" y="889836"/>
                    <a:pt x="391954" y="875548"/>
                    <a:pt x="390620" y="856498"/>
                  </a:cubicBezTo>
                  <a:lnTo>
                    <a:pt x="382619" y="747437"/>
                  </a:lnTo>
                  <a:close/>
                  <a:moveTo>
                    <a:pt x="520160" y="583988"/>
                  </a:moveTo>
                  <a:lnTo>
                    <a:pt x="509397" y="591989"/>
                  </a:lnTo>
                  <a:cubicBezTo>
                    <a:pt x="494062" y="603228"/>
                    <a:pt x="472345" y="599799"/>
                    <a:pt x="461105" y="584464"/>
                  </a:cubicBezTo>
                  <a:lnTo>
                    <a:pt x="396907" y="496167"/>
                  </a:lnTo>
                  <a:cubicBezTo>
                    <a:pt x="385667" y="480832"/>
                    <a:pt x="389192" y="459020"/>
                    <a:pt x="404432" y="447781"/>
                  </a:cubicBezTo>
                  <a:lnTo>
                    <a:pt x="415195" y="439780"/>
                  </a:lnTo>
                  <a:cubicBezTo>
                    <a:pt x="430530" y="428540"/>
                    <a:pt x="452247" y="431969"/>
                    <a:pt x="463487" y="447304"/>
                  </a:cubicBezTo>
                  <a:lnTo>
                    <a:pt x="527685" y="535601"/>
                  </a:lnTo>
                  <a:cubicBezTo>
                    <a:pt x="538925" y="550936"/>
                    <a:pt x="535496" y="572748"/>
                    <a:pt x="520160" y="583988"/>
                  </a:cubicBezTo>
                  <a:close/>
                  <a:moveTo>
                    <a:pt x="552926" y="379867"/>
                  </a:moveTo>
                  <a:cubicBezTo>
                    <a:pt x="535400" y="387201"/>
                    <a:pt x="515112" y="379200"/>
                    <a:pt x="507492" y="361770"/>
                  </a:cubicBezTo>
                  <a:lnTo>
                    <a:pt x="502063" y="349482"/>
                  </a:lnTo>
                  <a:cubicBezTo>
                    <a:pt x="494538" y="331956"/>
                    <a:pt x="502730" y="311478"/>
                    <a:pt x="520256" y="304143"/>
                  </a:cubicBezTo>
                  <a:lnTo>
                    <a:pt x="620840" y="260900"/>
                  </a:lnTo>
                  <a:cubicBezTo>
                    <a:pt x="638366" y="253375"/>
                    <a:pt x="658940" y="261567"/>
                    <a:pt x="666274" y="278998"/>
                  </a:cubicBezTo>
                  <a:lnTo>
                    <a:pt x="671703" y="291285"/>
                  </a:lnTo>
                  <a:cubicBezTo>
                    <a:pt x="679228" y="308811"/>
                    <a:pt x="671036" y="329289"/>
                    <a:pt x="653510" y="336624"/>
                  </a:cubicBezTo>
                  <a:lnTo>
                    <a:pt x="552926" y="379867"/>
                  </a:lnTo>
                  <a:close/>
                  <a:moveTo>
                    <a:pt x="1255490" y="902123"/>
                  </a:moveTo>
                  <a:cubicBezTo>
                    <a:pt x="1255205" y="906980"/>
                    <a:pt x="1254633" y="911838"/>
                    <a:pt x="1254062" y="916696"/>
                  </a:cubicBezTo>
                  <a:cubicBezTo>
                    <a:pt x="1235393" y="1065286"/>
                    <a:pt x="1113949" y="1186730"/>
                    <a:pt x="965359" y="1205399"/>
                  </a:cubicBezTo>
                  <a:cubicBezTo>
                    <a:pt x="950595" y="1207018"/>
                    <a:pt x="936022" y="1207971"/>
                    <a:pt x="921734" y="1207971"/>
                  </a:cubicBezTo>
                  <a:cubicBezTo>
                    <a:pt x="832866" y="1207971"/>
                    <a:pt x="748189" y="1173395"/>
                    <a:pt x="684943" y="1109863"/>
                  </a:cubicBezTo>
                  <a:cubicBezTo>
                    <a:pt x="628364" y="1053380"/>
                    <a:pt x="594741" y="980133"/>
                    <a:pt x="588264" y="902123"/>
                  </a:cubicBezTo>
                  <a:cubicBezTo>
                    <a:pt x="586168" y="878311"/>
                    <a:pt x="586645" y="853927"/>
                    <a:pt x="589693" y="829637"/>
                  </a:cubicBezTo>
                  <a:cubicBezTo>
                    <a:pt x="608362" y="681048"/>
                    <a:pt x="729806" y="559604"/>
                    <a:pt x="878586" y="540935"/>
                  </a:cubicBezTo>
                  <a:cubicBezTo>
                    <a:pt x="982885" y="527790"/>
                    <a:pt x="1085088" y="562652"/>
                    <a:pt x="1158812" y="636471"/>
                  </a:cubicBezTo>
                  <a:cubicBezTo>
                    <a:pt x="1229011" y="706765"/>
                    <a:pt x="1263777" y="802872"/>
                    <a:pt x="1255490" y="902123"/>
                  </a:cubicBezTo>
                  <a:close/>
                  <a:moveTo>
                    <a:pt x="1305116" y="467878"/>
                  </a:moveTo>
                  <a:lnTo>
                    <a:pt x="1295591" y="458353"/>
                  </a:lnTo>
                  <a:cubicBezTo>
                    <a:pt x="1282160" y="444923"/>
                    <a:pt x="1282160" y="422920"/>
                    <a:pt x="1295591" y="409585"/>
                  </a:cubicBezTo>
                  <a:lnTo>
                    <a:pt x="1372934" y="332242"/>
                  </a:lnTo>
                  <a:cubicBezTo>
                    <a:pt x="1386364" y="318812"/>
                    <a:pt x="1408367" y="318812"/>
                    <a:pt x="1421702" y="332242"/>
                  </a:cubicBezTo>
                  <a:lnTo>
                    <a:pt x="1431227" y="341767"/>
                  </a:lnTo>
                  <a:cubicBezTo>
                    <a:pt x="1444657" y="355198"/>
                    <a:pt x="1444657" y="377200"/>
                    <a:pt x="1431227" y="390535"/>
                  </a:cubicBezTo>
                  <a:lnTo>
                    <a:pt x="1353884" y="467878"/>
                  </a:lnTo>
                  <a:cubicBezTo>
                    <a:pt x="1340549" y="481308"/>
                    <a:pt x="1318546" y="481308"/>
                    <a:pt x="1305116" y="467878"/>
                  </a:cubicBezTo>
                  <a:close/>
                  <a:moveTo>
                    <a:pt x="1346168" y="735912"/>
                  </a:moveTo>
                  <a:lnTo>
                    <a:pt x="1338263" y="626755"/>
                  </a:lnTo>
                  <a:cubicBezTo>
                    <a:pt x="1336929" y="607705"/>
                    <a:pt x="1351407" y="591132"/>
                    <a:pt x="1370648" y="589798"/>
                  </a:cubicBezTo>
                  <a:lnTo>
                    <a:pt x="1384268" y="588941"/>
                  </a:lnTo>
                  <a:cubicBezTo>
                    <a:pt x="1403509" y="587607"/>
                    <a:pt x="1420368" y="601895"/>
                    <a:pt x="1421702" y="620945"/>
                  </a:cubicBezTo>
                  <a:lnTo>
                    <a:pt x="1429607" y="730006"/>
                  </a:lnTo>
                  <a:cubicBezTo>
                    <a:pt x="1430941" y="749056"/>
                    <a:pt x="1416272" y="765630"/>
                    <a:pt x="1397222" y="766963"/>
                  </a:cubicBezTo>
                  <a:lnTo>
                    <a:pt x="1383602" y="767820"/>
                  </a:lnTo>
                  <a:cubicBezTo>
                    <a:pt x="1364266" y="769154"/>
                    <a:pt x="1347407" y="754866"/>
                    <a:pt x="1346168" y="735912"/>
                  </a:cubicBezTo>
                  <a:close/>
                  <a:moveTo>
                    <a:pt x="1542574" y="1066524"/>
                  </a:moveTo>
                  <a:cubicBezTo>
                    <a:pt x="1542574" y="1085384"/>
                    <a:pt x="1526953" y="1100719"/>
                    <a:pt x="1507903" y="1100719"/>
                  </a:cubicBezTo>
                  <a:lnTo>
                    <a:pt x="1398175" y="1100719"/>
                  </a:lnTo>
                  <a:cubicBezTo>
                    <a:pt x="1379125" y="1100719"/>
                    <a:pt x="1363504" y="1085289"/>
                    <a:pt x="1363504" y="1066524"/>
                  </a:cubicBezTo>
                  <a:lnTo>
                    <a:pt x="1363504" y="1053285"/>
                  </a:lnTo>
                  <a:cubicBezTo>
                    <a:pt x="1363504" y="1034425"/>
                    <a:pt x="1379125" y="1019090"/>
                    <a:pt x="1398175" y="1019090"/>
                  </a:cubicBezTo>
                  <a:lnTo>
                    <a:pt x="1507903" y="1019090"/>
                  </a:lnTo>
                  <a:cubicBezTo>
                    <a:pt x="1526953" y="1019090"/>
                    <a:pt x="1542574" y="1034520"/>
                    <a:pt x="1542574" y="1053285"/>
                  </a:cubicBezTo>
                  <a:lnTo>
                    <a:pt x="1542574" y="1066524"/>
                  </a:lnTo>
                  <a:close/>
                  <a:moveTo>
                    <a:pt x="1517714" y="863452"/>
                  </a:moveTo>
                  <a:lnTo>
                    <a:pt x="1505426" y="857356"/>
                  </a:lnTo>
                  <a:cubicBezTo>
                    <a:pt x="1488091" y="848878"/>
                    <a:pt x="1481042" y="827923"/>
                    <a:pt x="1489901" y="810873"/>
                  </a:cubicBezTo>
                  <a:lnTo>
                    <a:pt x="1539716" y="713052"/>
                  </a:lnTo>
                  <a:cubicBezTo>
                    <a:pt x="1548479" y="696002"/>
                    <a:pt x="1569530" y="689049"/>
                    <a:pt x="1586865" y="697716"/>
                  </a:cubicBezTo>
                  <a:lnTo>
                    <a:pt x="1599152" y="703813"/>
                  </a:lnTo>
                  <a:cubicBezTo>
                    <a:pt x="1616488" y="712290"/>
                    <a:pt x="1623536" y="733245"/>
                    <a:pt x="1614678" y="750295"/>
                  </a:cubicBezTo>
                  <a:lnTo>
                    <a:pt x="1564862" y="848116"/>
                  </a:lnTo>
                  <a:cubicBezTo>
                    <a:pt x="1556290" y="865166"/>
                    <a:pt x="1535049" y="872119"/>
                    <a:pt x="1517714" y="863452"/>
                  </a:cubicBezTo>
                  <a:close/>
                  <a:moveTo>
                    <a:pt x="1751648" y="1053475"/>
                  </a:moveTo>
                  <a:lnTo>
                    <a:pt x="1748409" y="1066620"/>
                  </a:lnTo>
                  <a:cubicBezTo>
                    <a:pt x="1743551" y="1085289"/>
                    <a:pt x="1724692" y="1096624"/>
                    <a:pt x="1706118" y="1091956"/>
                  </a:cubicBezTo>
                  <a:lnTo>
                    <a:pt x="1684687" y="1086432"/>
                  </a:lnTo>
                  <a:lnTo>
                    <a:pt x="1619631" y="1069382"/>
                  </a:lnTo>
                  <a:lnTo>
                    <a:pt x="1599724" y="1064238"/>
                  </a:lnTo>
                  <a:cubicBezTo>
                    <a:pt x="1581436" y="1059571"/>
                    <a:pt x="1570006" y="1040426"/>
                    <a:pt x="1574864" y="1021566"/>
                  </a:cubicBezTo>
                  <a:lnTo>
                    <a:pt x="1576197" y="1016232"/>
                  </a:lnTo>
                  <a:lnTo>
                    <a:pt x="1578102" y="1008422"/>
                  </a:lnTo>
                  <a:cubicBezTo>
                    <a:pt x="1582769" y="989753"/>
                    <a:pt x="1601629" y="978228"/>
                    <a:pt x="1620298" y="983086"/>
                  </a:cubicBezTo>
                  <a:lnTo>
                    <a:pt x="1684687" y="999754"/>
                  </a:lnTo>
                  <a:lnTo>
                    <a:pt x="1726692" y="1010803"/>
                  </a:lnTo>
                  <a:cubicBezTo>
                    <a:pt x="1745171" y="1015566"/>
                    <a:pt x="1756315" y="1034711"/>
                    <a:pt x="1751648" y="10534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4587240" y="5816345"/>
              <a:ext cx="1309020" cy="637835"/>
            </a:xfrm>
            <a:custGeom>
              <a:rect b="b" l="l" r="r" t="t"/>
              <a:pathLst>
                <a:path extrusionOk="0" h="637835" w="1309020">
                  <a:moveTo>
                    <a:pt x="1240917" y="20479"/>
                  </a:moveTo>
                  <a:cubicBezTo>
                    <a:pt x="1221105" y="18669"/>
                    <a:pt x="1199388" y="28099"/>
                    <a:pt x="1182243" y="45149"/>
                  </a:cubicBezTo>
                  <a:cubicBezTo>
                    <a:pt x="1160716" y="66865"/>
                    <a:pt x="1149667" y="97536"/>
                    <a:pt x="1152430" y="129349"/>
                  </a:cubicBezTo>
                  <a:cubicBezTo>
                    <a:pt x="1152430" y="130302"/>
                    <a:pt x="1152620" y="131254"/>
                    <a:pt x="1152620" y="132303"/>
                  </a:cubicBezTo>
                  <a:lnTo>
                    <a:pt x="1152620" y="395192"/>
                  </a:lnTo>
                  <a:cubicBezTo>
                    <a:pt x="1152620" y="426339"/>
                    <a:pt x="1140142" y="455867"/>
                    <a:pt x="1118235" y="475964"/>
                  </a:cubicBezTo>
                  <a:cubicBezTo>
                    <a:pt x="1090327" y="501587"/>
                    <a:pt x="1053370" y="515684"/>
                    <a:pt x="1016222" y="514446"/>
                  </a:cubicBezTo>
                  <a:cubicBezTo>
                    <a:pt x="968407" y="513017"/>
                    <a:pt x="924401" y="486918"/>
                    <a:pt x="898970" y="444913"/>
                  </a:cubicBezTo>
                  <a:cubicBezTo>
                    <a:pt x="887921" y="426434"/>
                    <a:pt x="881824" y="404051"/>
                    <a:pt x="881824" y="379857"/>
                  </a:cubicBezTo>
                  <a:lnTo>
                    <a:pt x="881824" y="257747"/>
                  </a:lnTo>
                  <a:cubicBezTo>
                    <a:pt x="877919" y="232125"/>
                    <a:pt x="862489" y="211074"/>
                    <a:pt x="841915" y="203930"/>
                  </a:cubicBezTo>
                  <a:cubicBezTo>
                    <a:pt x="828294" y="199263"/>
                    <a:pt x="811721" y="200692"/>
                    <a:pt x="796862" y="207836"/>
                  </a:cubicBezTo>
                  <a:cubicBezTo>
                    <a:pt x="775811" y="218028"/>
                    <a:pt x="761524" y="240792"/>
                    <a:pt x="759523" y="267557"/>
                  </a:cubicBezTo>
                  <a:lnTo>
                    <a:pt x="743331" y="495396"/>
                  </a:lnTo>
                  <a:cubicBezTo>
                    <a:pt x="740378" y="534924"/>
                    <a:pt x="722281" y="570357"/>
                    <a:pt x="693420" y="592360"/>
                  </a:cubicBezTo>
                  <a:cubicBezTo>
                    <a:pt x="673322" y="607791"/>
                    <a:pt x="650462" y="616553"/>
                    <a:pt x="627697" y="617316"/>
                  </a:cubicBezTo>
                  <a:cubicBezTo>
                    <a:pt x="625888" y="617506"/>
                    <a:pt x="624649" y="617506"/>
                    <a:pt x="623506" y="617506"/>
                  </a:cubicBezTo>
                  <a:cubicBezTo>
                    <a:pt x="593693" y="617506"/>
                    <a:pt x="562832" y="604362"/>
                    <a:pt x="538829" y="580644"/>
                  </a:cubicBezTo>
                  <a:cubicBezTo>
                    <a:pt x="507682" y="550450"/>
                    <a:pt x="490347" y="507207"/>
                    <a:pt x="490823" y="461105"/>
                  </a:cubicBezTo>
                  <a:lnTo>
                    <a:pt x="490823" y="186309"/>
                  </a:lnTo>
                  <a:cubicBezTo>
                    <a:pt x="490823" y="165068"/>
                    <a:pt x="476536" y="146780"/>
                    <a:pt x="457390" y="143637"/>
                  </a:cubicBezTo>
                  <a:cubicBezTo>
                    <a:pt x="446532" y="142018"/>
                    <a:pt x="435959" y="143637"/>
                    <a:pt x="425577" y="148495"/>
                  </a:cubicBezTo>
                  <a:cubicBezTo>
                    <a:pt x="404622" y="158020"/>
                    <a:pt x="391192" y="181071"/>
                    <a:pt x="391192" y="207074"/>
                  </a:cubicBezTo>
                  <a:lnTo>
                    <a:pt x="391192" y="337756"/>
                  </a:lnTo>
                  <a:cubicBezTo>
                    <a:pt x="392335" y="376047"/>
                    <a:pt x="376428" y="413385"/>
                    <a:pt x="348044" y="439769"/>
                  </a:cubicBezTo>
                  <a:cubicBezTo>
                    <a:pt x="321088" y="464630"/>
                    <a:pt x="286417" y="476631"/>
                    <a:pt x="252222" y="473202"/>
                  </a:cubicBezTo>
                  <a:cubicBezTo>
                    <a:pt x="187642" y="466535"/>
                    <a:pt x="137731" y="405098"/>
                    <a:pt x="140779" y="336328"/>
                  </a:cubicBezTo>
                  <a:lnTo>
                    <a:pt x="140779" y="73533"/>
                  </a:lnTo>
                  <a:cubicBezTo>
                    <a:pt x="140779" y="45625"/>
                    <a:pt x="126301" y="20003"/>
                    <a:pt x="104299" y="8287"/>
                  </a:cubicBezTo>
                  <a:cubicBezTo>
                    <a:pt x="83534" y="-2762"/>
                    <a:pt x="57245" y="-2762"/>
                    <a:pt x="36481" y="8287"/>
                  </a:cubicBezTo>
                  <a:cubicBezTo>
                    <a:pt x="14288" y="20003"/>
                    <a:pt x="0" y="45720"/>
                    <a:pt x="0" y="73819"/>
                  </a:cubicBezTo>
                  <a:lnTo>
                    <a:pt x="0" y="405956"/>
                  </a:lnTo>
                  <a:cubicBezTo>
                    <a:pt x="137541" y="514826"/>
                    <a:pt x="298132" y="587978"/>
                    <a:pt x="466630" y="617601"/>
                  </a:cubicBezTo>
                  <a:cubicBezTo>
                    <a:pt x="561213" y="634174"/>
                    <a:pt x="757809" y="668655"/>
                    <a:pt x="976884" y="576263"/>
                  </a:cubicBezTo>
                  <a:cubicBezTo>
                    <a:pt x="1140047" y="507207"/>
                    <a:pt x="1246727" y="397002"/>
                    <a:pt x="1309021" y="313658"/>
                  </a:cubicBezTo>
                  <a:lnTo>
                    <a:pt x="1309021" y="84011"/>
                  </a:lnTo>
                  <a:cubicBezTo>
                    <a:pt x="1297400" y="47721"/>
                    <a:pt x="1267873" y="22574"/>
                    <a:pt x="1240917" y="2047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Google Shape;48;p3"/>
          <p:cNvSpPr/>
          <p:nvPr/>
        </p:nvSpPr>
        <p:spPr>
          <a:xfrm>
            <a:off x="8263459" y="839599"/>
            <a:ext cx="1530459" cy="1533979"/>
          </a:xfrm>
          <a:custGeom>
            <a:rect b="b" l="l" r="r" t="t"/>
            <a:pathLst>
              <a:path extrusionOk="0" h="1533979" w="1530459">
                <a:moveTo>
                  <a:pt x="1481949" y="785651"/>
                </a:moveTo>
                <a:cubicBezTo>
                  <a:pt x="1542909" y="729549"/>
                  <a:pt x="1547004" y="634299"/>
                  <a:pt x="1490902" y="573339"/>
                </a:cubicBezTo>
                <a:cubicBezTo>
                  <a:pt x="1436610" y="514284"/>
                  <a:pt x="1345836" y="508283"/>
                  <a:pt x="1284210" y="559909"/>
                </a:cubicBezTo>
                <a:cubicBezTo>
                  <a:pt x="1274304" y="568291"/>
                  <a:pt x="1259635" y="567338"/>
                  <a:pt x="1250682" y="557718"/>
                </a:cubicBezTo>
                <a:cubicBezTo>
                  <a:pt x="1246205" y="552860"/>
                  <a:pt x="1243538" y="546002"/>
                  <a:pt x="1244109" y="539430"/>
                </a:cubicBezTo>
                <a:cubicBezTo>
                  <a:pt x="1244585" y="532762"/>
                  <a:pt x="1247348" y="526285"/>
                  <a:pt x="1252587" y="522094"/>
                </a:cubicBezTo>
                <a:lnTo>
                  <a:pt x="1255159" y="519999"/>
                </a:lnTo>
                <a:cubicBezTo>
                  <a:pt x="1256111" y="519237"/>
                  <a:pt x="1257064" y="518380"/>
                  <a:pt x="1258111" y="517618"/>
                </a:cubicBezTo>
                <a:cubicBezTo>
                  <a:pt x="1287639" y="490471"/>
                  <a:pt x="1304879" y="453419"/>
                  <a:pt x="1306498" y="413224"/>
                </a:cubicBezTo>
                <a:cubicBezTo>
                  <a:pt x="1308213" y="373028"/>
                  <a:pt x="1294211" y="334833"/>
                  <a:pt x="1267065" y="305305"/>
                </a:cubicBezTo>
                <a:cubicBezTo>
                  <a:pt x="1210963" y="244345"/>
                  <a:pt x="1115808" y="240250"/>
                  <a:pt x="1054848" y="296352"/>
                </a:cubicBezTo>
                <a:cubicBezTo>
                  <a:pt x="1053895" y="297114"/>
                  <a:pt x="1053038" y="298162"/>
                  <a:pt x="1052276" y="299114"/>
                </a:cubicBezTo>
                <a:lnTo>
                  <a:pt x="1049990" y="301495"/>
                </a:lnTo>
                <a:cubicBezTo>
                  <a:pt x="1045418" y="306163"/>
                  <a:pt x="1039132" y="308734"/>
                  <a:pt x="1032654" y="308734"/>
                </a:cubicBezTo>
                <a:cubicBezTo>
                  <a:pt x="1032464" y="308734"/>
                  <a:pt x="1032369" y="308734"/>
                  <a:pt x="1032369" y="308734"/>
                </a:cubicBezTo>
                <a:cubicBezTo>
                  <a:pt x="1025701" y="308544"/>
                  <a:pt x="1019415" y="305782"/>
                  <a:pt x="1014938" y="300924"/>
                </a:cubicBezTo>
                <a:cubicBezTo>
                  <a:pt x="1010366" y="296066"/>
                  <a:pt x="1007794" y="289208"/>
                  <a:pt x="1008366" y="282636"/>
                </a:cubicBezTo>
                <a:cubicBezTo>
                  <a:pt x="1008842" y="275968"/>
                  <a:pt x="1011604" y="269491"/>
                  <a:pt x="1016843" y="265300"/>
                </a:cubicBezTo>
                <a:lnTo>
                  <a:pt x="1019415" y="263205"/>
                </a:lnTo>
                <a:cubicBezTo>
                  <a:pt x="1020367" y="262348"/>
                  <a:pt x="1021320" y="261586"/>
                  <a:pt x="1022368" y="260824"/>
                </a:cubicBezTo>
                <a:cubicBezTo>
                  <a:pt x="1051895" y="233677"/>
                  <a:pt x="1069135" y="196625"/>
                  <a:pt x="1070754" y="156430"/>
                </a:cubicBezTo>
                <a:cubicBezTo>
                  <a:pt x="1072469" y="116234"/>
                  <a:pt x="1058467" y="78039"/>
                  <a:pt x="1031321" y="48511"/>
                </a:cubicBezTo>
                <a:cubicBezTo>
                  <a:pt x="975219" y="-12449"/>
                  <a:pt x="880064" y="-16544"/>
                  <a:pt x="819104" y="39558"/>
                </a:cubicBezTo>
                <a:cubicBezTo>
                  <a:pt x="760049" y="93850"/>
                  <a:pt x="754143" y="184719"/>
                  <a:pt x="805674" y="246346"/>
                </a:cubicBezTo>
                <a:cubicBezTo>
                  <a:pt x="813865" y="256252"/>
                  <a:pt x="813103" y="271015"/>
                  <a:pt x="803483" y="279874"/>
                </a:cubicBezTo>
                <a:cubicBezTo>
                  <a:pt x="793958" y="288637"/>
                  <a:pt x="778527" y="288922"/>
                  <a:pt x="769288" y="279778"/>
                </a:cubicBezTo>
                <a:cubicBezTo>
                  <a:pt x="712234" y="223295"/>
                  <a:pt x="621270" y="221581"/>
                  <a:pt x="562215" y="275873"/>
                </a:cubicBezTo>
                <a:cubicBezTo>
                  <a:pt x="503160" y="330166"/>
                  <a:pt x="497254" y="421034"/>
                  <a:pt x="548784" y="482661"/>
                </a:cubicBezTo>
                <a:cubicBezTo>
                  <a:pt x="557071" y="492567"/>
                  <a:pt x="556214" y="507331"/>
                  <a:pt x="546594" y="516189"/>
                </a:cubicBezTo>
                <a:cubicBezTo>
                  <a:pt x="537069" y="524952"/>
                  <a:pt x="521638" y="525238"/>
                  <a:pt x="512399" y="516094"/>
                </a:cubicBezTo>
                <a:cubicBezTo>
                  <a:pt x="455344" y="459610"/>
                  <a:pt x="364380" y="457896"/>
                  <a:pt x="305325" y="512188"/>
                </a:cubicBezTo>
                <a:cubicBezTo>
                  <a:pt x="246270" y="566481"/>
                  <a:pt x="240365" y="657349"/>
                  <a:pt x="291895" y="718976"/>
                </a:cubicBezTo>
                <a:cubicBezTo>
                  <a:pt x="300182" y="728882"/>
                  <a:pt x="299325" y="743646"/>
                  <a:pt x="289704" y="752504"/>
                </a:cubicBezTo>
                <a:cubicBezTo>
                  <a:pt x="280179" y="761267"/>
                  <a:pt x="264749" y="761553"/>
                  <a:pt x="255510" y="752409"/>
                </a:cubicBezTo>
                <a:cubicBezTo>
                  <a:pt x="198455" y="695926"/>
                  <a:pt x="107491" y="694211"/>
                  <a:pt x="48436" y="748504"/>
                </a:cubicBezTo>
                <a:cubicBezTo>
                  <a:pt x="-12524" y="804606"/>
                  <a:pt x="-16429" y="899856"/>
                  <a:pt x="39483" y="960816"/>
                </a:cubicBezTo>
                <a:cubicBezTo>
                  <a:pt x="89584" y="1015299"/>
                  <a:pt x="173595" y="1024824"/>
                  <a:pt x="234650" y="983009"/>
                </a:cubicBezTo>
                <a:cubicBezTo>
                  <a:pt x="244746" y="976246"/>
                  <a:pt x="258176" y="977675"/>
                  <a:pt x="266178" y="986629"/>
                </a:cubicBezTo>
                <a:lnTo>
                  <a:pt x="268940" y="989581"/>
                </a:lnTo>
                <a:cubicBezTo>
                  <a:pt x="277036" y="998535"/>
                  <a:pt x="277512" y="1011965"/>
                  <a:pt x="269893" y="1021300"/>
                </a:cubicBezTo>
                <a:cubicBezTo>
                  <a:pt x="223029" y="1078735"/>
                  <a:pt x="225410" y="1163317"/>
                  <a:pt x="275703" y="1217800"/>
                </a:cubicBezTo>
                <a:cubicBezTo>
                  <a:pt x="325804" y="1272283"/>
                  <a:pt x="409815" y="1281808"/>
                  <a:pt x="470870" y="1239994"/>
                </a:cubicBezTo>
                <a:cubicBezTo>
                  <a:pt x="475442" y="1236470"/>
                  <a:pt x="480109" y="1234945"/>
                  <a:pt x="484967" y="1235041"/>
                </a:cubicBezTo>
                <a:cubicBezTo>
                  <a:pt x="491634" y="1235041"/>
                  <a:pt x="498111" y="1237803"/>
                  <a:pt x="502969" y="1242851"/>
                </a:cubicBezTo>
                <a:lnTo>
                  <a:pt x="504589" y="1244661"/>
                </a:lnTo>
                <a:cubicBezTo>
                  <a:pt x="513352" y="1254186"/>
                  <a:pt x="513161" y="1268950"/>
                  <a:pt x="503922" y="1278189"/>
                </a:cubicBezTo>
                <a:cubicBezTo>
                  <a:pt x="447533" y="1335244"/>
                  <a:pt x="445724" y="1426303"/>
                  <a:pt x="500016" y="1485358"/>
                </a:cubicBezTo>
                <a:cubicBezTo>
                  <a:pt x="527163" y="1514885"/>
                  <a:pt x="564215" y="1532125"/>
                  <a:pt x="604220" y="1533840"/>
                </a:cubicBezTo>
                <a:cubicBezTo>
                  <a:pt x="644034" y="1535554"/>
                  <a:pt x="682610" y="1521458"/>
                  <a:pt x="712138" y="1494311"/>
                </a:cubicBezTo>
                <a:cubicBezTo>
                  <a:pt x="741666" y="1467165"/>
                  <a:pt x="758906" y="1430113"/>
                  <a:pt x="760525" y="1390108"/>
                </a:cubicBezTo>
                <a:cubicBezTo>
                  <a:pt x="762240" y="1350103"/>
                  <a:pt x="748238" y="1311717"/>
                  <a:pt x="721092" y="1282189"/>
                </a:cubicBezTo>
                <a:cubicBezTo>
                  <a:pt x="720330" y="1281237"/>
                  <a:pt x="719282" y="1280380"/>
                  <a:pt x="718329" y="1279618"/>
                </a:cubicBezTo>
                <a:lnTo>
                  <a:pt x="715948" y="1277141"/>
                </a:lnTo>
                <a:cubicBezTo>
                  <a:pt x="711281" y="1272474"/>
                  <a:pt x="708709" y="1266092"/>
                  <a:pt x="708709" y="1259520"/>
                </a:cubicBezTo>
                <a:cubicBezTo>
                  <a:pt x="708709" y="1252852"/>
                  <a:pt x="711662" y="1246566"/>
                  <a:pt x="716520" y="1241994"/>
                </a:cubicBezTo>
                <a:cubicBezTo>
                  <a:pt x="721377" y="1237422"/>
                  <a:pt x="728045" y="1234850"/>
                  <a:pt x="734808" y="1235422"/>
                </a:cubicBezTo>
                <a:cubicBezTo>
                  <a:pt x="741475" y="1235898"/>
                  <a:pt x="747952" y="1238660"/>
                  <a:pt x="752143" y="1243708"/>
                </a:cubicBezTo>
                <a:lnTo>
                  <a:pt x="754429" y="1246471"/>
                </a:lnTo>
                <a:cubicBezTo>
                  <a:pt x="755191" y="1247423"/>
                  <a:pt x="755858" y="1248376"/>
                  <a:pt x="756715" y="1249233"/>
                </a:cubicBezTo>
                <a:cubicBezTo>
                  <a:pt x="812818" y="1310193"/>
                  <a:pt x="907972" y="1314289"/>
                  <a:pt x="968932" y="1258187"/>
                </a:cubicBezTo>
                <a:cubicBezTo>
                  <a:pt x="1029892" y="1202084"/>
                  <a:pt x="1033988" y="1106834"/>
                  <a:pt x="977885" y="1045874"/>
                </a:cubicBezTo>
                <a:cubicBezTo>
                  <a:pt x="977124" y="1044922"/>
                  <a:pt x="976076" y="1044064"/>
                  <a:pt x="975314" y="1043302"/>
                </a:cubicBezTo>
                <a:lnTo>
                  <a:pt x="972742" y="1040826"/>
                </a:lnTo>
                <a:cubicBezTo>
                  <a:pt x="968075" y="1036159"/>
                  <a:pt x="965503" y="1029777"/>
                  <a:pt x="965503" y="1023205"/>
                </a:cubicBezTo>
                <a:cubicBezTo>
                  <a:pt x="965503" y="1016537"/>
                  <a:pt x="968456" y="1010251"/>
                  <a:pt x="973314" y="1005679"/>
                </a:cubicBezTo>
                <a:cubicBezTo>
                  <a:pt x="978171" y="1001202"/>
                  <a:pt x="984839" y="998535"/>
                  <a:pt x="991601" y="999106"/>
                </a:cubicBezTo>
                <a:cubicBezTo>
                  <a:pt x="998269" y="999583"/>
                  <a:pt x="1004746" y="1002345"/>
                  <a:pt x="1008937" y="1007393"/>
                </a:cubicBezTo>
                <a:lnTo>
                  <a:pt x="1011223" y="1010155"/>
                </a:lnTo>
                <a:cubicBezTo>
                  <a:pt x="1011985" y="1011108"/>
                  <a:pt x="1012843" y="1012060"/>
                  <a:pt x="1013604" y="1013108"/>
                </a:cubicBezTo>
                <a:cubicBezTo>
                  <a:pt x="1040751" y="1042636"/>
                  <a:pt x="1077803" y="1059876"/>
                  <a:pt x="1117808" y="1061591"/>
                </a:cubicBezTo>
                <a:cubicBezTo>
                  <a:pt x="1157623" y="1063114"/>
                  <a:pt x="1196199" y="1049208"/>
                  <a:pt x="1225726" y="1022062"/>
                </a:cubicBezTo>
                <a:cubicBezTo>
                  <a:pt x="1255254" y="994915"/>
                  <a:pt x="1272494" y="957863"/>
                  <a:pt x="1274113" y="917858"/>
                </a:cubicBezTo>
                <a:cubicBezTo>
                  <a:pt x="1275828" y="877853"/>
                  <a:pt x="1261826" y="839467"/>
                  <a:pt x="1234680" y="809940"/>
                </a:cubicBezTo>
                <a:cubicBezTo>
                  <a:pt x="1233918" y="808987"/>
                  <a:pt x="1232870" y="808130"/>
                  <a:pt x="1231918" y="807368"/>
                </a:cubicBezTo>
                <a:lnTo>
                  <a:pt x="1229536" y="804892"/>
                </a:lnTo>
                <a:cubicBezTo>
                  <a:pt x="1224869" y="800224"/>
                  <a:pt x="1222297" y="793843"/>
                  <a:pt x="1222297" y="787270"/>
                </a:cubicBezTo>
                <a:cubicBezTo>
                  <a:pt x="1222297" y="780603"/>
                  <a:pt x="1225250" y="774316"/>
                  <a:pt x="1230108" y="769744"/>
                </a:cubicBezTo>
                <a:cubicBezTo>
                  <a:pt x="1234966" y="765268"/>
                  <a:pt x="1241633" y="762601"/>
                  <a:pt x="1248396" y="763172"/>
                </a:cubicBezTo>
                <a:cubicBezTo>
                  <a:pt x="1255063" y="763648"/>
                  <a:pt x="1261540" y="766411"/>
                  <a:pt x="1265731" y="771459"/>
                </a:cubicBezTo>
                <a:lnTo>
                  <a:pt x="1268017" y="774221"/>
                </a:lnTo>
                <a:cubicBezTo>
                  <a:pt x="1268779" y="775174"/>
                  <a:pt x="1269446" y="776126"/>
                  <a:pt x="1270303" y="776983"/>
                </a:cubicBezTo>
                <a:cubicBezTo>
                  <a:pt x="1325739" y="837753"/>
                  <a:pt x="1420989" y="841753"/>
                  <a:pt x="1481949" y="785651"/>
                </a:cubicBezTo>
                <a:close/>
                <a:moveTo>
                  <a:pt x="519257" y="900808"/>
                </a:moveTo>
                <a:cubicBezTo>
                  <a:pt x="467822" y="900713"/>
                  <a:pt x="468108" y="822227"/>
                  <a:pt x="519352" y="822322"/>
                </a:cubicBezTo>
                <a:cubicBezTo>
                  <a:pt x="570692" y="822418"/>
                  <a:pt x="570502" y="900904"/>
                  <a:pt x="519257" y="900808"/>
                </a:cubicBezTo>
                <a:close/>
                <a:moveTo>
                  <a:pt x="635748" y="1137886"/>
                </a:moveTo>
                <a:cubicBezTo>
                  <a:pt x="585361" y="1137791"/>
                  <a:pt x="585456" y="1059304"/>
                  <a:pt x="635843" y="1059400"/>
                </a:cubicBezTo>
                <a:cubicBezTo>
                  <a:pt x="686325" y="1059495"/>
                  <a:pt x="686135" y="1137981"/>
                  <a:pt x="635748" y="1137886"/>
                </a:cubicBezTo>
                <a:close/>
                <a:moveTo>
                  <a:pt x="646702" y="677257"/>
                </a:moveTo>
                <a:cubicBezTo>
                  <a:pt x="596314" y="677161"/>
                  <a:pt x="596505" y="598675"/>
                  <a:pt x="646797" y="598771"/>
                </a:cubicBezTo>
                <a:cubicBezTo>
                  <a:pt x="697279" y="598866"/>
                  <a:pt x="697089" y="677352"/>
                  <a:pt x="646702" y="677257"/>
                </a:cubicBezTo>
                <a:close/>
                <a:moveTo>
                  <a:pt x="878826" y="914524"/>
                </a:moveTo>
                <a:cubicBezTo>
                  <a:pt x="828343" y="914429"/>
                  <a:pt x="828629" y="835943"/>
                  <a:pt x="878921" y="836038"/>
                </a:cubicBezTo>
                <a:cubicBezTo>
                  <a:pt x="929308" y="836134"/>
                  <a:pt x="929213" y="914620"/>
                  <a:pt x="878826" y="914524"/>
                </a:cubicBezTo>
                <a:close/>
                <a:moveTo>
                  <a:pt x="889875" y="453895"/>
                </a:moveTo>
                <a:cubicBezTo>
                  <a:pt x="839392" y="453800"/>
                  <a:pt x="839678" y="375505"/>
                  <a:pt x="889970" y="375409"/>
                </a:cubicBezTo>
                <a:cubicBezTo>
                  <a:pt x="940357" y="375505"/>
                  <a:pt x="940167" y="453991"/>
                  <a:pt x="889875" y="453895"/>
                </a:cubicBezTo>
                <a:close/>
                <a:moveTo>
                  <a:pt x="1121904" y="691163"/>
                </a:moveTo>
                <a:cubicBezTo>
                  <a:pt x="1071516" y="691068"/>
                  <a:pt x="1071707" y="612772"/>
                  <a:pt x="1121999" y="612677"/>
                </a:cubicBezTo>
                <a:cubicBezTo>
                  <a:pt x="1172386" y="612772"/>
                  <a:pt x="1172291" y="691258"/>
                  <a:pt x="1121904" y="69116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" name="Google Shape;49;p3"/>
          <p:cNvGrpSpPr/>
          <p:nvPr/>
        </p:nvGrpSpPr>
        <p:grpSpPr>
          <a:xfrm>
            <a:off x="6241054" y="404869"/>
            <a:ext cx="1803732" cy="1727015"/>
            <a:chOff x="6241054" y="404869"/>
            <a:chExt cx="1803732" cy="1727015"/>
          </a:xfrm>
        </p:grpSpPr>
        <p:sp>
          <p:nvSpPr>
            <p:cNvPr id="50" name="Google Shape;50;p3"/>
            <p:cNvSpPr/>
            <p:nvPr/>
          </p:nvSpPr>
          <p:spPr>
            <a:xfrm>
              <a:off x="6994575" y="404869"/>
              <a:ext cx="134339" cy="589158"/>
            </a:xfrm>
            <a:custGeom>
              <a:rect b="b" l="l" r="r" t="t"/>
              <a:pathLst>
                <a:path extrusionOk="0" h="589158" w="134339">
                  <a:moveTo>
                    <a:pt x="10586" y="419042"/>
                  </a:moveTo>
                  <a:cubicBezTo>
                    <a:pt x="-3320" y="464953"/>
                    <a:pt x="-3606" y="514864"/>
                    <a:pt x="10205" y="567442"/>
                  </a:cubicBezTo>
                  <a:cubicBezTo>
                    <a:pt x="13539" y="580491"/>
                    <a:pt x="25350" y="589159"/>
                    <a:pt x="38304" y="589159"/>
                  </a:cubicBezTo>
                  <a:cubicBezTo>
                    <a:pt x="40590" y="589159"/>
                    <a:pt x="43162" y="588778"/>
                    <a:pt x="45257" y="588397"/>
                  </a:cubicBezTo>
                  <a:cubicBezTo>
                    <a:pt x="60783" y="584396"/>
                    <a:pt x="70308" y="568585"/>
                    <a:pt x="66212" y="553250"/>
                  </a:cubicBezTo>
                  <a:cubicBezTo>
                    <a:pt x="55163" y="510863"/>
                    <a:pt x="54972" y="471430"/>
                    <a:pt x="65831" y="435806"/>
                  </a:cubicBezTo>
                  <a:cubicBezTo>
                    <a:pt x="74785" y="406850"/>
                    <a:pt x="87739" y="390086"/>
                    <a:pt x="100312" y="373989"/>
                  </a:cubicBezTo>
                  <a:cubicBezTo>
                    <a:pt x="116218" y="353415"/>
                    <a:pt x="132697" y="332365"/>
                    <a:pt x="134221" y="295884"/>
                  </a:cubicBezTo>
                  <a:cubicBezTo>
                    <a:pt x="135935" y="256736"/>
                    <a:pt x="118885" y="231971"/>
                    <a:pt x="102407" y="208159"/>
                  </a:cubicBezTo>
                  <a:cubicBezTo>
                    <a:pt x="88881" y="188156"/>
                    <a:pt x="74499" y="167487"/>
                    <a:pt x="66593" y="133102"/>
                  </a:cubicBezTo>
                  <a:cubicBezTo>
                    <a:pt x="59450" y="102050"/>
                    <a:pt x="59450" y="68999"/>
                    <a:pt x="66783" y="34804"/>
                  </a:cubicBezTo>
                  <a:cubicBezTo>
                    <a:pt x="70118" y="19278"/>
                    <a:pt x="60021" y="3943"/>
                    <a:pt x="44305" y="609"/>
                  </a:cubicBezTo>
                  <a:cubicBezTo>
                    <a:pt x="28589" y="-2629"/>
                    <a:pt x="13063" y="7372"/>
                    <a:pt x="9824" y="22898"/>
                  </a:cubicBezTo>
                  <a:cubicBezTo>
                    <a:pt x="871" y="65284"/>
                    <a:pt x="871" y="106813"/>
                    <a:pt x="10015" y="146151"/>
                  </a:cubicBezTo>
                  <a:cubicBezTo>
                    <a:pt x="20492" y="191109"/>
                    <a:pt x="39447" y="218541"/>
                    <a:pt x="54592" y="240544"/>
                  </a:cubicBezTo>
                  <a:cubicBezTo>
                    <a:pt x="69736" y="262642"/>
                    <a:pt x="77071" y="274167"/>
                    <a:pt x="76308" y="293312"/>
                  </a:cubicBezTo>
                  <a:cubicBezTo>
                    <a:pt x="75737" y="310743"/>
                    <a:pt x="68784" y="320363"/>
                    <a:pt x="54592" y="338651"/>
                  </a:cubicBezTo>
                  <a:cubicBezTo>
                    <a:pt x="40304" y="356844"/>
                    <a:pt x="22397" y="379895"/>
                    <a:pt x="10586" y="4190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7192659" y="406484"/>
              <a:ext cx="134375" cy="587448"/>
            </a:xfrm>
            <a:custGeom>
              <a:rect b="b" l="l" r="r" t="t"/>
              <a:pathLst>
                <a:path extrusionOk="0" h="587448" w="134375">
                  <a:moveTo>
                    <a:pt x="10621" y="417808"/>
                  </a:moveTo>
                  <a:cubicBezTo>
                    <a:pt x="-3380" y="463528"/>
                    <a:pt x="-3571" y="513344"/>
                    <a:pt x="10241" y="565827"/>
                  </a:cubicBezTo>
                  <a:cubicBezTo>
                    <a:pt x="13574" y="578876"/>
                    <a:pt x="25385" y="587449"/>
                    <a:pt x="38339" y="587449"/>
                  </a:cubicBezTo>
                  <a:cubicBezTo>
                    <a:pt x="40625" y="587449"/>
                    <a:pt x="43197" y="587068"/>
                    <a:pt x="45292" y="586877"/>
                  </a:cubicBezTo>
                  <a:cubicBezTo>
                    <a:pt x="60818" y="582877"/>
                    <a:pt x="70248" y="567160"/>
                    <a:pt x="66248" y="551825"/>
                  </a:cubicBezTo>
                  <a:cubicBezTo>
                    <a:pt x="55198" y="509534"/>
                    <a:pt x="55008" y="470101"/>
                    <a:pt x="65866" y="434668"/>
                  </a:cubicBezTo>
                  <a:cubicBezTo>
                    <a:pt x="74820" y="405712"/>
                    <a:pt x="87774" y="389138"/>
                    <a:pt x="100347" y="373041"/>
                  </a:cubicBezTo>
                  <a:cubicBezTo>
                    <a:pt x="116254" y="352562"/>
                    <a:pt x="132732" y="331512"/>
                    <a:pt x="134256" y="295126"/>
                  </a:cubicBezTo>
                  <a:cubicBezTo>
                    <a:pt x="135970" y="256074"/>
                    <a:pt x="118921" y="231404"/>
                    <a:pt x="102442" y="207592"/>
                  </a:cubicBezTo>
                  <a:cubicBezTo>
                    <a:pt x="88917" y="187684"/>
                    <a:pt x="74534" y="167015"/>
                    <a:pt x="66628" y="132725"/>
                  </a:cubicBezTo>
                  <a:cubicBezTo>
                    <a:pt x="59485" y="101674"/>
                    <a:pt x="59485" y="68812"/>
                    <a:pt x="66819" y="34713"/>
                  </a:cubicBezTo>
                  <a:cubicBezTo>
                    <a:pt x="70153" y="19187"/>
                    <a:pt x="60056" y="3852"/>
                    <a:pt x="44340" y="613"/>
                  </a:cubicBezTo>
                  <a:cubicBezTo>
                    <a:pt x="28624" y="-2625"/>
                    <a:pt x="13098" y="7281"/>
                    <a:pt x="9859" y="22807"/>
                  </a:cubicBezTo>
                  <a:cubicBezTo>
                    <a:pt x="906" y="65098"/>
                    <a:pt x="906" y="106246"/>
                    <a:pt x="10050" y="145489"/>
                  </a:cubicBezTo>
                  <a:cubicBezTo>
                    <a:pt x="20527" y="190256"/>
                    <a:pt x="39482" y="217688"/>
                    <a:pt x="54627" y="239691"/>
                  </a:cubicBezTo>
                  <a:cubicBezTo>
                    <a:pt x="69772" y="261694"/>
                    <a:pt x="77106" y="273219"/>
                    <a:pt x="76344" y="292364"/>
                  </a:cubicBezTo>
                  <a:cubicBezTo>
                    <a:pt x="75773" y="309795"/>
                    <a:pt x="68819" y="319320"/>
                    <a:pt x="54627" y="337513"/>
                  </a:cubicBezTo>
                  <a:cubicBezTo>
                    <a:pt x="40339" y="355801"/>
                    <a:pt x="22432" y="378756"/>
                    <a:pt x="10621" y="4178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444710" y="1745784"/>
              <a:ext cx="1395031" cy="386100"/>
            </a:xfrm>
            <a:custGeom>
              <a:rect b="b" l="l" r="r" t="t"/>
              <a:pathLst>
                <a:path extrusionOk="0" h="386100" w="1395031">
                  <a:moveTo>
                    <a:pt x="1052703" y="52"/>
                  </a:moveTo>
                  <a:cubicBezTo>
                    <a:pt x="975741" y="-1663"/>
                    <a:pt x="925639" y="39485"/>
                    <a:pt x="873538" y="82729"/>
                  </a:cubicBezTo>
                  <a:cubicBezTo>
                    <a:pt x="817722" y="129211"/>
                    <a:pt x="753999" y="181598"/>
                    <a:pt x="653320" y="177217"/>
                  </a:cubicBezTo>
                  <a:cubicBezTo>
                    <a:pt x="565499" y="173216"/>
                    <a:pt x="514255" y="129401"/>
                    <a:pt x="469011" y="90635"/>
                  </a:cubicBezTo>
                  <a:cubicBezTo>
                    <a:pt x="425958" y="54059"/>
                    <a:pt x="389096" y="22340"/>
                    <a:pt x="323755" y="22340"/>
                  </a:cubicBezTo>
                  <a:lnTo>
                    <a:pt x="322707" y="22340"/>
                  </a:lnTo>
                  <a:cubicBezTo>
                    <a:pt x="251365" y="22817"/>
                    <a:pt x="205264" y="60059"/>
                    <a:pt x="156496" y="100160"/>
                  </a:cubicBezTo>
                  <a:cubicBezTo>
                    <a:pt x="111157" y="136450"/>
                    <a:pt x="64770" y="174264"/>
                    <a:pt x="0" y="178074"/>
                  </a:cubicBezTo>
                  <a:lnTo>
                    <a:pt x="17241" y="386100"/>
                  </a:lnTo>
                  <a:lnTo>
                    <a:pt x="1370648" y="386100"/>
                  </a:lnTo>
                  <a:lnTo>
                    <a:pt x="1395032" y="156548"/>
                  </a:lnTo>
                  <a:cubicBezTo>
                    <a:pt x="1322832" y="153976"/>
                    <a:pt x="1272445" y="114923"/>
                    <a:pt x="1223582" y="77014"/>
                  </a:cubicBezTo>
                  <a:cubicBezTo>
                    <a:pt x="1173385" y="38057"/>
                    <a:pt x="1126046" y="1195"/>
                    <a:pt x="1052703" y="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6241054" y="1103280"/>
              <a:ext cx="1803732" cy="763080"/>
            </a:xfrm>
            <a:custGeom>
              <a:rect b="b" l="l" r="r" t="t"/>
              <a:pathLst>
                <a:path extrusionOk="0" h="763080" w="1803732">
                  <a:moveTo>
                    <a:pt x="323766" y="697421"/>
                  </a:moveTo>
                  <a:cubicBezTo>
                    <a:pt x="375773" y="655225"/>
                    <a:pt x="434447" y="607409"/>
                    <a:pt x="526173" y="606838"/>
                  </a:cubicBezTo>
                  <a:lnTo>
                    <a:pt x="527506" y="606838"/>
                  </a:lnTo>
                  <a:cubicBezTo>
                    <a:pt x="614089" y="606838"/>
                    <a:pt x="665142" y="650653"/>
                    <a:pt x="710291" y="689229"/>
                  </a:cubicBezTo>
                  <a:cubicBezTo>
                    <a:pt x="752106" y="725138"/>
                    <a:pt x="791729" y="758857"/>
                    <a:pt x="859738" y="762000"/>
                  </a:cubicBezTo>
                  <a:cubicBezTo>
                    <a:pt x="938415" y="765429"/>
                    <a:pt x="985754" y="726281"/>
                    <a:pt x="1040428" y="680752"/>
                  </a:cubicBezTo>
                  <a:cubicBezTo>
                    <a:pt x="1094720" y="635699"/>
                    <a:pt x="1156156" y="584740"/>
                    <a:pt x="1252740" y="584740"/>
                  </a:cubicBezTo>
                  <a:lnTo>
                    <a:pt x="1257311" y="584740"/>
                  </a:lnTo>
                  <a:cubicBezTo>
                    <a:pt x="1349799" y="586359"/>
                    <a:pt x="1409807" y="632651"/>
                    <a:pt x="1462576" y="673894"/>
                  </a:cubicBezTo>
                  <a:cubicBezTo>
                    <a:pt x="1508105" y="709231"/>
                    <a:pt x="1548586" y="740474"/>
                    <a:pt x="1604879" y="741235"/>
                  </a:cubicBezTo>
                  <a:cubicBezTo>
                    <a:pt x="1612594" y="741521"/>
                    <a:pt x="1620786" y="741045"/>
                    <a:pt x="1629263" y="739902"/>
                  </a:cubicBezTo>
                  <a:cubicBezTo>
                    <a:pt x="1640597" y="738473"/>
                    <a:pt x="1652218" y="735901"/>
                    <a:pt x="1663744" y="732282"/>
                  </a:cubicBezTo>
                  <a:cubicBezTo>
                    <a:pt x="1736705" y="710470"/>
                    <a:pt x="1807571" y="651701"/>
                    <a:pt x="1803571" y="593217"/>
                  </a:cubicBezTo>
                  <a:cubicBezTo>
                    <a:pt x="1799570" y="534638"/>
                    <a:pt x="1720703" y="469201"/>
                    <a:pt x="1610213" y="464915"/>
                  </a:cubicBezTo>
                  <a:lnTo>
                    <a:pt x="1598307" y="464725"/>
                  </a:lnTo>
                  <a:cubicBezTo>
                    <a:pt x="1586972" y="464534"/>
                    <a:pt x="1576304" y="457867"/>
                    <a:pt x="1572018" y="447199"/>
                  </a:cubicBezTo>
                  <a:cubicBezTo>
                    <a:pt x="1454860" y="175736"/>
                    <a:pt x="1187970" y="0"/>
                    <a:pt x="891552" y="0"/>
                  </a:cubicBezTo>
                  <a:cubicBezTo>
                    <a:pt x="605611" y="0"/>
                    <a:pt x="342721" y="167259"/>
                    <a:pt x="221754" y="426053"/>
                  </a:cubicBezTo>
                  <a:cubicBezTo>
                    <a:pt x="217182" y="436055"/>
                    <a:pt x="206990" y="442532"/>
                    <a:pt x="196036" y="442532"/>
                  </a:cubicBezTo>
                  <a:cubicBezTo>
                    <a:pt x="87832" y="443675"/>
                    <a:pt x="12013" y="510254"/>
                    <a:pt x="1345" y="573881"/>
                  </a:cubicBezTo>
                  <a:cubicBezTo>
                    <a:pt x="-5227" y="614648"/>
                    <a:pt x="13537" y="650367"/>
                    <a:pt x="30492" y="673322"/>
                  </a:cubicBezTo>
                  <a:cubicBezTo>
                    <a:pt x="57352" y="709517"/>
                    <a:pt x="98500" y="739045"/>
                    <a:pt x="140124" y="753427"/>
                  </a:cubicBezTo>
                  <a:cubicBezTo>
                    <a:pt x="152031" y="757714"/>
                    <a:pt x="164127" y="760571"/>
                    <a:pt x="175748" y="762000"/>
                  </a:cubicBezTo>
                  <a:cubicBezTo>
                    <a:pt x="183749" y="763048"/>
                    <a:pt x="191369" y="763334"/>
                    <a:pt x="198703" y="762857"/>
                  </a:cubicBezTo>
                  <a:cubicBezTo>
                    <a:pt x="246233" y="760381"/>
                    <a:pt x="282714" y="730853"/>
                    <a:pt x="323766" y="697421"/>
                  </a:cubicBezTo>
                  <a:close/>
                  <a:moveTo>
                    <a:pt x="1088910" y="219075"/>
                  </a:moveTo>
                  <a:lnTo>
                    <a:pt x="1103388" y="208312"/>
                  </a:lnTo>
                  <a:cubicBezTo>
                    <a:pt x="1123866" y="192976"/>
                    <a:pt x="1153108" y="197167"/>
                    <a:pt x="1168538" y="217361"/>
                  </a:cubicBezTo>
                  <a:lnTo>
                    <a:pt x="1253978" y="329755"/>
                  </a:lnTo>
                  <a:cubicBezTo>
                    <a:pt x="1269408" y="350044"/>
                    <a:pt x="1265408" y="379095"/>
                    <a:pt x="1244929" y="394430"/>
                  </a:cubicBezTo>
                  <a:lnTo>
                    <a:pt x="1230451" y="405194"/>
                  </a:lnTo>
                  <a:cubicBezTo>
                    <a:pt x="1209973" y="420529"/>
                    <a:pt x="1180731" y="416338"/>
                    <a:pt x="1165300" y="396145"/>
                  </a:cubicBezTo>
                  <a:lnTo>
                    <a:pt x="1079861" y="283750"/>
                  </a:lnTo>
                  <a:cubicBezTo>
                    <a:pt x="1064430" y="263366"/>
                    <a:pt x="1068621" y="234410"/>
                    <a:pt x="1088910" y="219075"/>
                  </a:cubicBezTo>
                  <a:close/>
                  <a:moveTo>
                    <a:pt x="841450" y="272605"/>
                  </a:moveTo>
                  <a:cubicBezTo>
                    <a:pt x="841450" y="247364"/>
                    <a:pt x="862215" y="226600"/>
                    <a:pt x="887551" y="226600"/>
                  </a:cubicBezTo>
                  <a:lnTo>
                    <a:pt x="905649" y="226600"/>
                  </a:lnTo>
                  <a:cubicBezTo>
                    <a:pt x="930985" y="226600"/>
                    <a:pt x="951750" y="247269"/>
                    <a:pt x="951750" y="272605"/>
                  </a:cubicBezTo>
                  <a:lnTo>
                    <a:pt x="951750" y="413194"/>
                  </a:lnTo>
                  <a:cubicBezTo>
                    <a:pt x="951940" y="438531"/>
                    <a:pt x="931176" y="459200"/>
                    <a:pt x="905649" y="459200"/>
                  </a:cubicBezTo>
                  <a:lnTo>
                    <a:pt x="887551" y="459200"/>
                  </a:lnTo>
                  <a:cubicBezTo>
                    <a:pt x="862215" y="459200"/>
                    <a:pt x="841450" y="438531"/>
                    <a:pt x="841450" y="413194"/>
                  </a:cubicBezTo>
                  <a:lnTo>
                    <a:pt x="841450" y="272605"/>
                  </a:lnTo>
                  <a:close/>
                  <a:moveTo>
                    <a:pt x="526839" y="329755"/>
                  </a:moveTo>
                  <a:lnTo>
                    <a:pt x="611612" y="217361"/>
                  </a:lnTo>
                  <a:cubicBezTo>
                    <a:pt x="626947" y="197263"/>
                    <a:pt x="655903" y="192976"/>
                    <a:pt x="676191" y="208312"/>
                  </a:cubicBezTo>
                  <a:lnTo>
                    <a:pt x="690574" y="219075"/>
                  </a:lnTo>
                  <a:cubicBezTo>
                    <a:pt x="710672" y="234410"/>
                    <a:pt x="714958" y="263366"/>
                    <a:pt x="699623" y="283750"/>
                  </a:cubicBezTo>
                  <a:lnTo>
                    <a:pt x="614946" y="396145"/>
                  </a:lnTo>
                  <a:cubicBezTo>
                    <a:pt x="599610" y="416242"/>
                    <a:pt x="570655" y="420529"/>
                    <a:pt x="550366" y="405194"/>
                  </a:cubicBezTo>
                  <a:lnTo>
                    <a:pt x="535983" y="394430"/>
                  </a:lnTo>
                  <a:cubicBezTo>
                    <a:pt x="515695" y="379000"/>
                    <a:pt x="511504" y="350044"/>
                    <a:pt x="526839" y="32975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" name="Google Shape;54;p3"/>
          <p:cNvGrpSpPr/>
          <p:nvPr/>
        </p:nvGrpSpPr>
        <p:grpSpPr>
          <a:xfrm>
            <a:off x="2019252" y="2598913"/>
            <a:ext cx="2022963" cy="1649644"/>
            <a:chOff x="2019252" y="2598913"/>
            <a:chExt cx="2022963" cy="1649644"/>
          </a:xfrm>
        </p:grpSpPr>
        <p:sp>
          <p:nvSpPr>
            <p:cNvPr id="55" name="Google Shape;55;p3"/>
            <p:cNvSpPr/>
            <p:nvPr/>
          </p:nvSpPr>
          <p:spPr>
            <a:xfrm>
              <a:off x="2735389" y="4076794"/>
              <a:ext cx="3714" cy="21812"/>
            </a:xfrm>
            <a:custGeom>
              <a:rect b="b" l="l" r="r" t="t"/>
              <a:pathLst>
                <a:path extrusionOk="0" h="21812" w="3714">
                  <a:moveTo>
                    <a:pt x="0" y="21812"/>
                  </a:moveTo>
                  <a:cubicBezTo>
                    <a:pt x="1143" y="14478"/>
                    <a:pt x="2477" y="7239"/>
                    <a:pt x="3715" y="0"/>
                  </a:cubicBezTo>
                  <a:cubicBezTo>
                    <a:pt x="3619" y="0"/>
                    <a:pt x="3524" y="0"/>
                    <a:pt x="3429" y="0"/>
                  </a:cubicBezTo>
                  <a:cubicBezTo>
                    <a:pt x="2191" y="7144"/>
                    <a:pt x="1143" y="14573"/>
                    <a:pt x="0" y="218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727483" y="4126420"/>
              <a:ext cx="3619" cy="24193"/>
            </a:xfrm>
            <a:custGeom>
              <a:rect b="b" l="l" r="r" t="t"/>
              <a:pathLst>
                <a:path extrusionOk="0" h="24193" w="3619">
                  <a:moveTo>
                    <a:pt x="3620" y="0"/>
                  </a:moveTo>
                  <a:cubicBezTo>
                    <a:pt x="2381" y="8001"/>
                    <a:pt x="1143" y="16097"/>
                    <a:pt x="0" y="24194"/>
                  </a:cubicBezTo>
                  <a:cubicBezTo>
                    <a:pt x="1143" y="16097"/>
                    <a:pt x="2381" y="8001"/>
                    <a:pt x="36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33951" y="3098481"/>
              <a:ext cx="501653" cy="1150076"/>
            </a:xfrm>
            <a:custGeom>
              <a:rect b="b" l="l" r="r" t="t"/>
              <a:pathLst>
                <a:path extrusionOk="0" h="1150076" w="501653">
                  <a:moveTo>
                    <a:pt x="350015" y="526161"/>
                  </a:moveTo>
                  <a:cubicBezTo>
                    <a:pt x="377161" y="449390"/>
                    <a:pt x="424596" y="332518"/>
                    <a:pt x="496795" y="211455"/>
                  </a:cubicBezTo>
                  <a:lnTo>
                    <a:pt x="500415" y="205740"/>
                  </a:lnTo>
                  <a:cubicBezTo>
                    <a:pt x="500891" y="205169"/>
                    <a:pt x="501177" y="204311"/>
                    <a:pt x="501653" y="203740"/>
                  </a:cubicBezTo>
                  <a:cubicBezTo>
                    <a:pt x="500415" y="201835"/>
                    <a:pt x="499177" y="200120"/>
                    <a:pt x="498034" y="198406"/>
                  </a:cubicBezTo>
                  <a:cubicBezTo>
                    <a:pt x="448789" y="123730"/>
                    <a:pt x="402212" y="53245"/>
                    <a:pt x="350491" y="0"/>
                  </a:cubicBezTo>
                  <a:cubicBezTo>
                    <a:pt x="290770" y="90583"/>
                    <a:pt x="237620" y="184880"/>
                    <a:pt x="191900" y="281083"/>
                  </a:cubicBezTo>
                  <a:cubicBezTo>
                    <a:pt x="164278" y="339471"/>
                    <a:pt x="119224" y="434721"/>
                    <a:pt x="81124" y="556165"/>
                  </a:cubicBezTo>
                  <a:cubicBezTo>
                    <a:pt x="78172" y="565214"/>
                    <a:pt x="75314" y="574358"/>
                    <a:pt x="72552" y="583692"/>
                  </a:cubicBezTo>
                  <a:cubicBezTo>
                    <a:pt x="68932" y="595789"/>
                    <a:pt x="65408" y="607981"/>
                    <a:pt x="62074" y="620268"/>
                  </a:cubicBezTo>
                  <a:cubicBezTo>
                    <a:pt x="47501" y="672846"/>
                    <a:pt x="35309" y="727520"/>
                    <a:pt x="25689" y="783336"/>
                  </a:cubicBezTo>
                  <a:cubicBezTo>
                    <a:pt x="23022" y="799529"/>
                    <a:pt x="20355" y="815531"/>
                    <a:pt x="18164" y="830961"/>
                  </a:cubicBezTo>
                  <a:cubicBezTo>
                    <a:pt x="16735" y="840867"/>
                    <a:pt x="15497" y="850487"/>
                    <a:pt x="14449" y="859822"/>
                  </a:cubicBezTo>
                  <a:cubicBezTo>
                    <a:pt x="13021" y="871442"/>
                    <a:pt x="11592" y="883063"/>
                    <a:pt x="10544" y="894684"/>
                  </a:cubicBezTo>
                  <a:cubicBezTo>
                    <a:pt x="5972" y="937165"/>
                    <a:pt x="3210" y="980218"/>
                    <a:pt x="2067" y="1022890"/>
                  </a:cubicBezTo>
                  <a:cubicBezTo>
                    <a:pt x="2067" y="1024319"/>
                    <a:pt x="1781" y="1025652"/>
                    <a:pt x="1591" y="1026890"/>
                  </a:cubicBezTo>
                  <a:cubicBezTo>
                    <a:pt x="-3458" y="1054608"/>
                    <a:pt x="3591" y="1082612"/>
                    <a:pt x="21593" y="1105662"/>
                  </a:cubicBezTo>
                  <a:cubicBezTo>
                    <a:pt x="39595" y="1128618"/>
                    <a:pt x="66170" y="1143953"/>
                    <a:pt x="96174" y="1148620"/>
                  </a:cubicBezTo>
                  <a:cubicBezTo>
                    <a:pt x="158563" y="1158240"/>
                    <a:pt x="218094" y="1119188"/>
                    <a:pt x="228667" y="1061466"/>
                  </a:cubicBezTo>
                  <a:cubicBezTo>
                    <a:pt x="234572" y="1019651"/>
                    <a:pt x="241049" y="978789"/>
                    <a:pt x="248193" y="938403"/>
                  </a:cubicBezTo>
                  <a:cubicBezTo>
                    <a:pt x="251622" y="919353"/>
                    <a:pt x="255051" y="900398"/>
                    <a:pt x="258861" y="881539"/>
                  </a:cubicBezTo>
                  <a:cubicBezTo>
                    <a:pt x="264481" y="852392"/>
                    <a:pt x="270577" y="823532"/>
                    <a:pt x="277149" y="794671"/>
                  </a:cubicBezTo>
                  <a:cubicBezTo>
                    <a:pt x="287912" y="746855"/>
                    <a:pt x="297437" y="704374"/>
                    <a:pt x="308581" y="661416"/>
                  </a:cubicBezTo>
                  <a:cubicBezTo>
                    <a:pt x="313439" y="642938"/>
                    <a:pt x="318583" y="624269"/>
                    <a:pt x="324393" y="605028"/>
                  </a:cubicBezTo>
                  <a:cubicBezTo>
                    <a:pt x="331727" y="580168"/>
                    <a:pt x="340204" y="554165"/>
                    <a:pt x="350015" y="526161"/>
                  </a:cubicBezTo>
                  <a:close/>
                  <a:moveTo>
                    <a:pt x="217618" y="584073"/>
                  </a:moveTo>
                  <a:cubicBezTo>
                    <a:pt x="138751" y="584073"/>
                    <a:pt x="138941" y="482251"/>
                    <a:pt x="217618" y="482441"/>
                  </a:cubicBezTo>
                  <a:cubicBezTo>
                    <a:pt x="296485" y="482441"/>
                    <a:pt x="296294" y="584073"/>
                    <a:pt x="217618" y="584073"/>
                  </a:cubicBezTo>
                  <a:close/>
                  <a:moveTo>
                    <a:pt x="337633" y="237839"/>
                  </a:moveTo>
                  <a:cubicBezTo>
                    <a:pt x="416500" y="237839"/>
                    <a:pt x="416309" y="341186"/>
                    <a:pt x="337633" y="341186"/>
                  </a:cubicBezTo>
                  <a:cubicBezTo>
                    <a:pt x="258766" y="341186"/>
                    <a:pt x="258956" y="237839"/>
                    <a:pt x="337633" y="2378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2970180" y="2598913"/>
              <a:ext cx="1072035" cy="1296716"/>
            </a:xfrm>
            <a:custGeom>
              <a:rect b="b" l="l" r="r" t="t"/>
              <a:pathLst>
                <a:path extrusionOk="0" h="1296716" w="1072035">
                  <a:moveTo>
                    <a:pt x="946595" y="199055"/>
                  </a:moveTo>
                  <a:cubicBezTo>
                    <a:pt x="876872" y="116378"/>
                    <a:pt x="792861" y="60085"/>
                    <a:pt x="696754" y="31510"/>
                  </a:cubicBezTo>
                  <a:cubicBezTo>
                    <a:pt x="582644" y="-2208"/>
                    <a:pt x="492157" y="-8209"/>
                    <a:pt x="374237" y="10365"/>
                  </a:cubicBezTo>
                  <a:cubicBezTo>
                    <a:pt x="279654" y="25319"/>
                    <a:pt x="194215" y="58180"/>
                    <a:pt x="97060" y="116759"/>
                  </a:cubicBezTo>
                  <a:cubicBezTo>
                    <a:pt x="58960" y="139714"/>
                    <a:pt x="27051" y="165908"/>
                    <a:pt x="0" y="193150"/>
                  </a:cubicBezTo>
                  <a:cubicBezTo>
                    <a:pt x="65437" y="238679"/>
                    <a:pt x="120205" y="292495"/>
                    <a:pt x="168021" y="352217"/>
                  </a:cubicBezTo>
                  <a:cubicBezTo>
                    <a:pt x="192976" y="329452"/>
                    <a:pt x="222313" y="307926"/>
                    <a:pt x="257080" y="289447"/>
                  </a:cubicBezTo>
                  <a:cubicBezTo>
                    <a:pt x="299561" y="266873"/>
                    <a:pt x="412433" y="206866"/>
                    <a:pt x="546449" y="242394"/>
                  </a:cubicBezTo>
                  <a:cubicBezTo>
                    <a:pt x="583501" y="252110"/>
                    <a:pt x="653510" y="278018"/>
                    <a:pt x="707231" y="340978"/>
                  </a:cubicBezTo>
                  <a:cubicBezTo>
                    <a:pt x="774859" y="420321"/>
                    <a:pt x="801434" y="524334"/>
                    <a:pt x="786003" y="649873"/>
                  </a:cubicBezTo>
                  <a:cubicBezTo>
                    <a:pt x="779145" y="706547"/>
                    <a:pt x="737711" y="814561"/>
                    <a:pt x="660940" y="927813"/>
                  </a:cubicBezTo>
                  <a:cubicBezTo>
                    <a:pt x="617982" y="991059"/>
                    <a:pt x="567690" y="1040113"/>
                    <a:pt x="518065" y="1078118"/>
                  </a:cubicBezTo>
                  <a:cubicBezTo>
                    <a:pt x="539972" y="1149841"/>
                    <a:pt x="558355" y="1222802"/>
                    <a:pt x="573500" y="1296716"/>
                  </a:cubicBezTo>
                  <a:cubicBezTo>
                    <a:pt x="622745" y="1276333"/>
                    <a:pt x="669226" y="1251092"/>
                    <a:pt x="711613" y="1221564"/>
                  </a:cubicBezTo>
                  <a:cubicBezTo>
                    <a:pt x="844487" y="1129362"/>
                    <a:pt x="938498" y="1028778"/>
                    <a:pt x="991172" y="922574"/>
                  </a:cubicBezTo>
                  <a:cubicBezTo>
                    <a:pt x="1025271" y="853994"/>
                    <a:pt x="1100138" y="670733"/>
                    <a:pt x="1060990" y="451849"/>
                  </a:cubicBezTo>
                  <a:cubicBezTo>
                    <a:pt x="1052989" y="407177"/>
                    <a:pt x="1034415" y="302973"/>
                    <a:pt x="946595" y="199055"/>
                  </a:cubicBezTo>
                  <a:close/>
                  <a:moveTo>
                    <a:pt x="283369" y="242965"/>
                  </a:moveTo>
                  <a:cubicBezTo>
                    <a:pt x="204502" y="242965"/>
                    <a:pt x="204692" y="139619"/>
                    <a:pt x="283369" y="139619"/>
                  </a:cubicBezTo>
                  <a:cubicBezTo>
                    <a:pt x="362236" y="139619"/>
                    <a:pt x="361950" y="242965"/>
                    <a:pt x="283369" y="242965"/>
                  </a:cubicBezTo>
                  <a:close/>
                  <a:moveTo>
                    <a:pt x="598456" y="198198"/>
                  </a:moveTo>
                  <a:cubicBezTo>
                    <a:pt x="519684" y="198198"/>
                    <a:pt x="519684" y="96376"/>
                    <a:pt x="598456" y="96566"/>
                  </a:cubicBezTo>
                  <a:cubicBezTo>
                    <a:pt x="677227" y="96566"/>
                    <a:pt x="677037" y="198198"/>
                    <a:pt x="598456" y="198198"/>
                  </a:cubicBezTo>
                  <a:close/>
                  <a:moveTo>
                    <a:pt x="911543" y="508332"/>
                  </a:moveTo>
                  <a:cubicBezTo>
                    <a:pt x="832676" y="508332"/>
                    <a:pt x="832866" y="406510"/>
                    <a:pt x="911543" y="406700"/>
                  </a:cubicBezTo>
                  <a:cubicBezTo>
                    <a:pt x="990409" y="406700"/>
                    <a:pt x="990219" y="508332"/>
                    <a:pt x="911543" y="5083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019252" y="2704657"/>
              <a:ext cx="1496424" cy="1538443"/>
            </a:xfrm>
            <a:custGeom>
              <a:rect b="b" l="l" r="r" t="t"/>
              <a:pathLst>
                <a:path extrusionOk="0" h="1538443" w="1496424">
                  <a:moveTo>
                    <a:pt x="792242" y="65879"/>
                  </a:moveTo>
                  <a:cubicBezTo>
                    <a:pt x="733187" y="40161"/>
                    <a:pt x="553164" y="-38515"/>
                    <a:pt x="358092" y="22921"/>
                  </a:cubicBezTo>
                  <a:cubicBezTo>
                    <a:pt x="247602" y="57687"/>
                    <a:pt x="156067" y="127982"/>
                    <a:pt x="85677" y="232185"/>
                  </a:cubicBezTo>
                  <a:cubicBezTo>
                    <a:pt x="-34528" y="409636"/>
                    <a:pt x="2048" y="596802"/>
                    <a:pt x="17573" y="676908"/>
                  </a:cubicBezTo>
                  <a:cubicBezTo>
                    <a:pt x="59579" y="892935"/>
                    <a:pt x="193405" y="1026189"/>
                    <a:pt x="250555" y="1082863"/>
                  </a:cubicBezTo>
                  <a:cubicBezTo>
                    <a:pt x="289036" y="1121154"/>
                    <a:pt x="330565" y="1155920"/>
                    <a:pt x="375237" y="1187352"/>
                  </a:cubicBezTo>
                  <a:cubicBezTo>
                    <a:pt x="376190" y="1180875"/>
                    <a:pt x="377237" y="1174398"/>
                    <a:pt x="378380" y="1167826"/>
                  </a:cubicBezTo>
                  <a:cubicBezTo>
                    <a:pt x="390572" y="1097627"/>
                    <a:pt x="406479" y="1029428"/>
                    <a:pt x="426005" y="964848"/>
                  </a:cubicBezTo>
                  <a:cubicBezTo>
                    <a:pt x="405717" y="943322"/>
                    <a:pt x="386953" y="920652"/>
                    <a:pt x="369903" y="897126"/>
                  </a:cubicBezTo>
                  <a:cubicBezTo>
                    <a:pt x="316754" y="823593"/>
                    <a:pt x="251793" y="703863"/>
                    <a:pt x="244268" y="550416"/>
                  </a:cubicBezTo>
                  <a:cubicBezTo>
                    <a:pt x="239887" y="461547"/>
                    <a:pt x="235982" y="377727"/>
                    <a:pt x="300085" y="308957"/>
                  </a:cubicBezTo>
                  <a:cubicBezTo>
                    <a:pt x="381809" y="221232"/>
                    <a:pt x="523351" y="213326"/>
                    <a:pt x="619649" y="233138"/>
                  </a:cubicBezTo>
                  <a:cubicBezTo>
                    <a:pt x="785003" y="267333"/>
                    <a:pt x="869489" y="394777"/>
                    <a:pt x="976741" y="556131"/>
                  </a:cubicBezTo>
                  <a:cubicBezTo>
                    <a:pt x="1033796" y="642237"/>
                    <a:pt x="1111615" y="783778"/>
                    <a:pt x="1164860" y="976279"/>
                  </a:cubicBezTo>
                  <a:cubicBezTo>
                    <a:pt x="1167717" y="986470"/>
                    <a:pt x="1170479" y="996852"/>
                    <a:pt x="1173147" y="1007330"/>
                  </a:cubicBezTo>
                  <a:cubicBezTo>
                    <a:pt x="1175337" y="1015617"/>
                    <a:pt x="1177337" y="1023999"/>
                    <a:pt x="1179243" y="1032285"/>
                  </a:cubicBezTo>
                  <a:cubicBezTo>
                    <a:pt x="1195816" y="1101437"/>
                    <a:pt x="1207532" y="1171541"/>
                    <a:pt x="1214580" y="1242121"/>
                  </a:cubicBezTo>
                  <a:cubicBezTo>
                    <a:pt x="1216771" y="1263838"/>
                    <a:pt x="1218485" y="1285460"/>
                    <a:pt x="1219724" y="1307177"/>
                  </a:cubicBezTo>
                  <a:cubicBezTo>
                    <a:pt x="1222200" y="1348706"/>
                    <a:pt x="1222962" y="1390425"/>
                    <a:pt x="1222200" y="1432050"/>
                  </a:cubicBezTo>
                  <a:cubicBezTo>
                    <a:pt x="1235154" y="1493200"/>
                    <a:pt x="1292971" y="1538444"/>
                    <a:pt x="1358313" y="1538444"/>
                  </a:cubicBezTo>
                  <a:lnTo>
                    <a:pt x="1359074" y="1538444"/>
                  </a:lnTo>
                  <a:cubicBezTo>
                    <a:pt x="1431560" y="1537968"/>
                    <a:pt x="1492996" y="1482056"/>
                    <a:pt x="1496425" y="1413095"/>
                  </a:cubicBezTo>
                  <a:cubicBezTo>
                    <a:pt x="1468898" y="1169636"/>
                    <a:pt x="1404985" y="934654"/>
                    <a:pt x="1306211" y="714722"/>
                  </a:cubicBezTo>
                  <a:cubicBezTo>
                    <a:pt x="1184481" y="443450"/>
                    <a:pt x="1069229" y="186846"/>
                    <a:pt x="792242" y="65879"/>
                  </a:cubicBezTo>
                  <a:close/>
                  <a:moveTo>
                    <a:pt x="101679" y="557559"/>
                  </a:moveTo>
                  <a:cubicBezTo>
                    <a:pt x="22907" y="557559"/>
                    <a:pt x="22907" y="455928"/>
                    <a:pt x="101679" y="455928"/>
                  </a:cubicBezTo>
                  <a:cubicBezTo>
                    <a:pt x="180451" y="455928"/>
                    <a:pt x="180260" y="557559"/>
                    <a:pt x="101679" y="557559"/>
                  </a:cubicBezTo>
                  <a:close/>
                  <a:moveTo>
                    <a:pt x="319135" y="204468"/>
                  </a:moveTo>
                  <a:cubicBezTo>
                    <a:pt x="240363" y="204468"/>
                    <a:pt x="240363" y="101121"/>
                    <a:pt x="319135" y="101121"/>
                  </a:cubicBezTo>
                  <a:cubicBezTo>
                    <a:pt x="398002" y="101121"/>
                    <a:pt x="397811" y="204468"/>
                    <a:pt x="319135" y="204468"/>
                  </a:cubicBezTo>
                  <a:close/>
                  <a:moveTo>
                    <a:pt x="632317" y="182084"/>
                  </a:moveTo>
                  <a:cubicBezTo>
                    <a:pt x="553450" y="182084"/>
                    <a:pt x="553640" y="78738"/>
                    <a:pt x="632317" y="78738"/>
                  </a:cubicBezTo>
                  <a:cubicBezTo>
                    <a:pt x="711184" y="78738"/>
                    <a:pt x="710993" y="182084"/>
                    <a:pt x="632317" y="182084"/>
                  </a:cubicBezTo>
                  <a:close/>
                  <a:moveTo>
                    <a:pt x="874252" y="337056"/>
                  </a:moveTo>
                  <a:cubicBezTo>
                    <a:pt x="795480" y="337056"/>
                    <a:pt x="795480" y="233709"/>
                    <a:pt x="874252" y="233709"/>
                  </a:cubicBezTo>
                  <a:cubicBezTo>
                    <a:pt x="953024" y="233709"/>
                    <a:pt x="952833" y="337056"/>
                    <a:pt x="874252" y="337056"/>
                  </a:cubicBezTo>
                  <a:close/>
                  <a:moveTo>
                    <a:pt x="1066466" y="535176"/>
                  </a:moveTo>
                  <a:cubicBezTo>
                    <a:pt x="988933" y="535176"/>
                    <a:pt x="988933" y="433353"/>
                    <a:pt x="1066466" y="433544"/>
                  </a:cubicBezTo>
                  <a:cubicBezTo>
                    <a:pt x="1144000" y="433544"/>
                    <a:pt x="1143810" y="535176"/>
                    <a:pt x="1066466" y="535176"/>
                  </a:cubicBezTo>
                  <a:close/>
                  <a:moveTo>
                    <a:pt x="1187339" y="822926"/>
                  </a:moveTo>
                  <a:cubicBezTo>
                    <a:pt x="1108472" y="822926"/>
                    <a:pt x="1108662" y="721294"/>
                    <a:pt x="1187339" y="721294"/>
                  </a:cubicBezTo>
                  <a:cubicBezTo>
                    <a:pt x="1266206" y="721294"/>
                    <a:pt x="1266015" y="822926"/>
                    <a:pt x="1187339" y="822926"/>
                  </a:cubicBezTo>
                  <a:close/>
                  <a:moveTo>
                    <a:pt x="1283065" y="1132965"/>
                  </a:moveTo>
                  <a:cubicBezTo>
                    <a:pt x="1204293" y="1132965"/>
                    <a:pt x="1204293" y="1031333"/>
                    <a:pt x="1283065" y="1031333"/>
                  </a:cubicBezTo>
                  <a:cubicBezTo>
                    <a:pt x="1361837" y="1031333"/>
                    <a:pt x="1361646" y="1132965"/>
                    <a:pt x="1283065" y="11329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755106" y="3747991"/>
              <a:ext cx="418623" cy="249174"/>
            </a:xfrm>
            <a:custGeom>
              <a:rect b="b" l="l" r="r" t="t"/>
              <a:pathLst>
                <a:path extrusionOk="0" h="249174" w="418623">
                  <a:moveTo>
                    <a:pt x="117634" y="19241"/>
                  </a:moveTo>
                  <a:cubicBezTo>
                    <a:pt x="95250" y="18955"/>
                    <a:pt x="73057" y="18193"/>
                    <a:pt x="50768" y="16764"/>
                  </a:cubicBezTo>
                  <a:cubicBezTo>
                    <a:pt x="38767" y="61817"/>
                    <a:pt x="28861" y="105918"/>
                    <a:pt x="17621" y="155734"/>
                  </a:cubicBezTo>
                  <a:cubicBezTo>
                    <a:pt x="11335" y="183833"/>
                    <a:pt x="5429" y="211741"/>
                    <a:pt x="0" y="239840"/>
                  </a:cubicBezTo>
                  <a:cubicBezTo>
                    <a:pt x="59341" y="245840"/>
                    <a:pt x="124206" y="249174"/>
                    <a:pt x="190500" y="249174"/>
                  </a:cubicBezTo>
                  <a:cubicBezTo>
                    <a:pt x="309467" y="249174"/>
                    <a:pt x="375857" y="240030"/>
                    <a:pt x="418624" y="226790"/>
                  </a:cubicBezTo>
                  <a:cubicBezTo>
                    <a:pt x="412242" y="150400"/>
                    <a:pt x="400050" y="74581"/>
                    <a:pt x="382048" y="0"/>
                  </a:cubicBezTo>
                  <a:cubicBezTo>
                    <a:pt x="294704" y="13907"/>
                    <a:pt x="206216" y="20384"/>
                    <a:pt x="117634" y="1924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" name="Google Shape;61;p3"/>
          <p:cNvGrpSpPr/>
          <p:nvPr/>
        </p:nvGrpSpPr>
        <p:grpSpPr>
          <a:xfrm>
            <a:off x="6360461" y="2401369"/>
            <a:ext cx="1555977" cy="1579603"/>
            <a:chOff x="6360461" y="2401369"/>
            <a:chExt cx="1555977" cy="1579603"/>
          </a:xfrm>
        </p:grpSpPr>
        <p:sp>
          <p:nvSpPr>
            <p:cNvPr id="62" name="Google Shape;62;p3"/>
            <p:cNvSpPr/>
            <p:nvPr/>
          </p:nvSpPr>
          <p:spPr>
            <a:xfrm>
              <a:off x="6423850" y="3168776"/>
              <a:ext cx="404907" cy="233743"/>
            </a:xfrm>
            <a:custGeom>
              <a:rect b="b" l="l" r="r" t="t"/>
              <a:pathLst>
                <a:path extrusionOk="0" h="233743" w="404907">
                  <a:moveTo>
                    <a:pt x="404908" y="233744"/>
                  </a:moveTo>
                  <a:cubicBezTo>
                    <a:pt x="348710" y="200025"/>
                    <a:pt x="296227" y="160782"/>
                    <a:pt x="248412" y="116110"/>
                  </a:cubicBezTo>
                  <a:cubicBezTo>
                    <a:pt x="210312" y="80677"/>
                    <a:pt x="175355" y="41529"/>
                    <a:pt x="143637" y="0"/>
                  </a:cubicBezTo>
                  <a:cubicBezTo>
                    <a:pt x="143542" y="95"/>
                    <a:pt x="143446" y="95"/>
                    <a:pt x="143446" y="191"/>
                  </a:cubicBezTo>
                  <a:cubicBezTo>
                    <a:pt x="129254" y="9906"/>
                    <a:pt x="115919" y="20764"/>
                    <a:pt x="103537" y="32480"/>
                  </a:cubicBezTo>
                  <a:cubicBezTo>
                    <a:pt x="38767" y="94202"/>
                    <a:pt x="11239" y="170974"/>
                    <a:pt x="0" y="233267"/>
                  </a:cubicBezTo>
                  <a:cubicBezTo>
                    <a:pt x="9906" y="233458"/>
                    <a:pt x="21146" y="233553"/>
                    <a:pt x="33147" y="233744"/>
                  </a:cubicBezTo>
                  <a:lnTo>
                    <a:pt x="404908" y="2337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791039" y="2743580"/>
              <a:ext cx="936340" cy="389667"/>
            </a:xfrm>
            <a:custGeom>
              <a:rect b="b" l="l" r="r" t="t"/>
              <a:pathLst>
                <a:path extrusionOk="0" h="389667" w="936340">
                  <a:moveTo>
                    <a:pt x="153067" y="290322"/>
                  </a:moveTo>
                  <a:cubicBezTo>
                    <a:pt x="227076" y="336233"/>
                    <a:pt x="299752" y="346043"/>
                    <a:pt x="473297" y="360807"/>
                  </a:cubicBezTo>
                  <a:cubicBezTo>
                    <a:pt x="620078" y="373285"/>
                    <a:pt x="769906" y="382905"/>
                    <a:pt x="918781" y="389668"/>
                  </a:cubicBezTo>
                  <a:cubicBezTo>
                    <a:pt x="938784" y="339185"/>
                    <a:pt x="941642" y="297085"/>
                    <a:pt x="927640" y="263938"/>
                  </a:cubicBezTo>
                  <a:cubicBezTo>
                    <a:pt x="908590" y="218599"/>
                    <a:pt x="862203" y="199073"/>
                    <a:pt x="759524" y="159258"/>
                  </a:cubicBezTo>
                  <a:cubicBezTo>
                    <a:pt x="725233" y="145923"/>
                    <a:pt x="686181" y="130874"/>
                    <a:pt x="641700" y="111728"/>
                  </a:cubicBezTo>
                  <a:cubicBezTo>
                    <a:pt x="564737" y="78677"/>
                    <a:pt x="488823" y="41053"/>
                    <a:pt x="416433" y="0"/>
                  </a:cubicBezTo>
                  <a:cubicBezTo>
                    <a:pt x="390335" y="10097"/>
                    <a:pt x="364141" y="19622"/>
                    <a:pt x="338042" y="28670"/>
                  </a:cubicBezTo>
                  <a:cubicBezTo>
                    <a:pt x="334137" y="33719"/>
                    <a:pt x="330137" y="38672"/>
                    <a:pt x="325850" y="43434"/>
                  </a:cubicBezTo>
                  <a:cubicBezTo>
                    <a:pt x="305181" y="66294"/>
                    <a:pt x="278797" y="83915"/>
                    <a:pt x="249650" y="94393"/>
                  </a:cubicBezTo>
                  <a:cubicBezTo>
                    <a:pt x="229076" y="101441"/>
                    <a:pt x="208121" y="104870"/>
                    <a:pt x="187357" y="104870"/>
                  </a:cubicBezTo>
                  <a:cubicBezTo>
                    <a:pt x="165068" y="104870"/>
                    <a:pt x="143161" y="100870"/>
                    <a:pt x="122016" y="92964"/>
                  </a:cubicBezTo>
                  <a:cubicBezTo>
                    <a:pt x="117253" y="94298"/>
                    <a:pt x="112585" y="95441"/>
                    <a:pt x="107823" y="96583"/>
                  </a:cubicBezTo>
                  <a:lnTo>
                    <a:pt x="98965" y="98584"/>
                  </a:lnTo>
                  <a:cubicBezTo>
                    <a:pt x="70295" y="105632"/>
                    <a:pt x="37052" y="113538"/>
                    <a:pt x="95" y="127825"/>
                  </a:cubicBezTo>
                  <a:cubicBezTo>
                    <a:pt x="95" y="127825"/>
                    <a:pt x="95" y="127825"/>
                    <a:pt x="0" y="127825"/>
                  </a:cubicBezTo>
                  <a:cubicBezTo>
                    <a:pt x="24860" y="175070"/>
                    <a:pt x="71056" y="239554"/>
                    <a:pt x="153067" y="2903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360461" y="3459574"/>
              <a:ext cx="403526" cy="509792"/>
            </a:xfrm>
            <a:custGeom>
              <a:rect b="b" l="l" r="r" t="t"/>
              <a:pathLst>
                <a:path extrusionOk="0" h="509792" w="403526">
                  <a:moveTo>
                    <a:pt x="319897" y="2953"/>
                  </a:moveTo>
                  <a:cubicBezTo>
                    <a:pt x="233791" y="2096"/>
                    <a:pt x="153495" y="1238"/>
                    <a:pt x="95964" y="476"/>
                  </a:cubicBezTo>
                  <a:lnTo>
                    <a:pt x="29766" y="476"/>
                  </a:lnTo>
                  <a:cubicBezTo>
                    <a:pt x="27861" y="476"/>
                    <a:pt x="26051" y="286"/>
                    <a:pt x="24336" y="0"/>
                  </a:cubicBezTo>
                  <a:cubicBezTo>
                    <a:pt x="14906" y="1048"/>
                    <a:pt x="8715" y="7334"/>
                    <a:pt x="5858" y="11049"/>
                  </a:cubicBezTo>
                  <a:cubicBezTo>
                    <a:pt x="-48" y="19336"/>
                    <a:pt x="-1572" y="29813"/>
                    <a:pt x="1667" y="39910"/>
                  </a:cubicBezTo>
                  <a:lnTo>
                    <a:pt x="150638" y="482537"/>
                  </a:lnTo>
                  <a:cubicBezTo>
                    <a:pt x="156258" y="499015"/>
                    <a:pt x="170545" y="510254"/>
                    <a:pt x="187119" y="509778"/>
                  </a:cubicBezTo>
                  <a:cubicBezTo>
                    <a:pt x="213503" y="509302"/>
                    <a:pt x="295608" y="509207"/>
                    <a:pt x="403431" y="508921"/>
                  </a:cubicBezTo>
                  <a:lnTo>
                    <a:pt x="403527" y="508921"/>
                  </a:lnTo>
                  <a:lnTo>
                    <a:pt x="320183" y="6668"/>
                  </a:lnTo>
                  <a:cubicBezTo>
                    <a:pt x="319992" y="5429"/>
                    <a:pt x="319992" y="4191"/>
                    <a:pt x="319897" y="29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849870" y="2541349"/>
              <a:ext cx="258517" cy="249627"/>
            </a:xfrm>
            <a:custGeom>
              <a:rect b="b" l="l" r="r" t="t"/>
              <a:pathLst>
                <a:path extrusionOk="0" h="249627" w="258517">
                  <a:moveTo>
                    <a:pt x="113285" y="70501"/>
                  </a:moveTo>
                  <a:cubicBezTo>
                    <a:pt x="111190" y="71072"/>
                    <a:pt x="108904" y="71263"/>
                    <a:pt x="106618" y="71263"/>
                  </a:cubicBezTo>
                  <a:cubicBezTo>
                    <a:pt x="93568" y="71263"/>
                    <a:pt x="81948" y="62404"/>
                    <a:pt x="78709" y="48974"/>
                  </a:cubicBezTo>
                  <a:cubicBezTo>
                    <a:pt x="77662" y="44497"/>
                    <a:pt x="76328" y="39544"/>
                    <a:pt x="74804" y="34496"/>
                  </a:cubicBezTo>
                  <a:cubicBezTo>
                    <a:pt x="69661" y="33067"/>
                    <a:pt x="64803" y="32305"/>
                    <a:pt x="60041" y="32305"/>
                  </a:cubicBezTo>
                  <a:cubicBezTo>
                    <a:pt x="48801" y="32305"/>
                    <a:pt x="38895" y="36306"/>
                    <a:pt x="29846" y="44497"/>
                  </a:cubicBezTo>
                  <a:cubicBezTo>
                    <a:pt x="2986" y="68500"/>
                    <a:pt x="-7873" y="122412"/>
                    <a:pt x="6129" y="162322"/>
                  </a:cubicBezTo>
                  <a:cubicBezTo>
                    <a:pt x="17178" y="193945"/>
                    <a:pt x="39276" y="219472"/>
                    <a:pt x="68708" y="234807"/>
                  </a:cubicBezTo>
                  <a:cubicBezTo>
                    <a:pt x="69851" y="235569"/>
                    <a:pt x="70994" y="236140"/>
                    <a:pt x="72137" y="236712"/>
                  </a:cubicBezTo>
                  <a:cubicBezTo>
                    <a:pt x="103474" y="251666"/>
                    <a:pt x="138717" y="253762"/>
                    <a:pt x="171483" y="242332"/>
                  </a:cubicBezTo>
                  <a:cubicBezTo>
                    <a:pt x="191771" y="235188"/>
                    <a:pt x="209964" y="223091"/>
                    <a:pt x="224156" y="207184"/>
                  </a:cubicBezTo>
                  <a:cubicBezTo>
                    <a:pt x="224156" y="207184"/>
                    <a:pt x="224156" y="207184"/>
                    <a:pt x="224347" y="206899"/>
                  </a:cubicBezTo>
                  <a:cubicBezTo>
                    <a:pt x="226061" y="204994"/>
                    <a:pt x="227680" y="203184"/>
                    <a:pt x="229109" y="201184"/>
                  </a:cubicBezTo>
                  <a:cubicBezTo>
                    <a:pt x="233967" y="195469"/>
                    <a:pt x="237967" y="189563"/>
                    <a:pt x="241492" y="183277"/>
                  </a:cubicBezTo>
                  <a:cubicBezTo>
                    <a:pt x="259875" y="151082"/>
                    <a:pt x="263780" y="112030"/>
                    <a:pt x="251207" y="76311"/>
                  </a:cubicBezTo>
                  <a:cubicBezTo>
                    <a:pt x="239396" y="42307"/>
                    <a:pt x="209678" y="11827"/>
                    <a:pt x="179103" y="2683"/>
                  </a:cubicBezTo>
                  <a:cubicBezTo>
                    <a:pt x="176340" y="1921"/>
                    <a:pt x="173769" y="1254"/>
                    <a:pt x="171388" y="778"/>
                  </a:cubicBezTo>
                  <a:cubicBezTo>
                    <a:pt x="159767" y="-1223"/>
                    <a:pt x="149671" y="587"/>
                    <a:pt x="141670" y="6778"/>
                  </a:cubicBezTo>
                  <a:cubicBezTo>
                    <a:pt x="137479" y="9922"/>
                    <a:pt x="133669" y="14208"/>
                    <a:pt x="130240" y="19828"/>
                  </a:cubicBezTo>
                  <a:cubicBezTo>
                    <a:pt x="131859" y="25447"/>
                    <a:pt x="133383" y="30972"/>
                    <a:pt x="134621" y="35925"/>
                  </a:cubicBezTo>
                  <a:cubicBezTo>
                    <a:pt x="138146" y="51451"/>
                    <a:pt x="128525" y="66881"/>
                    <a:pt x="113285" y="7050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594373" y="2895409"/>
              <a:ext cx="1261592" cy="507110"/>
            </a:xfrm>
            <a:custGeom>
              <a:rect b="b" l="l" r="r" t="t"/>
              <a:pathLst>
                <a:path extrusionOk="0" h="507110" w="1261592">
                  <a:moveTo>
                    <a:pt x="117323" y="347758"/>
                  </a:moveTo>
                  <a:cubicBezTo>
                    <a:pt x="179807" y="405955"/>
                    <a:pt x="250863" y="455009"/>
                    <a:pt x="328206" y="493109"/>
                  </a:cubicBezTo>
                  <a:cubicBezTo>
                    <a:pt x="334397" y="496157"/>
                    <a:pt x="338874" y="501301"/>
                    <a:pt x="341541" y="507111"/>
                  </a:cubicBezTo>
                  <a:lnTo>
                    <a:pt x="1202030" y="507111"/>
                  </a:lnTo>
                  <a:lnTo>
                    <a:pt x="1260323" y="506539"/>
                  </a:lnTo>
                  <a:cubicBezTo>
                    <a:pt x="1263466" y="478536"/>
                    <a:pt x="1261942" y="439102"/>
                    <a:pt x="1242130" y="397859"/>
                  </a:cubicBezTo>
                  <a:cubicBezTo>
                    <a:pt x="1208697" y="328517"/>
                    <a:pt x="1144689" y="302133"/>
                    <a:pt x="1125258" y="295656"/>
                  </a:cubicBezTo>
                  <a:cubicBezTo>
                    <a:pt x="1125258" y="295656"/>
                    <a:pt x="1125258" y="295656"/>
                    <a:pt x="1125258" y="295656"/>
                  </a:cubicBezTo>
                  <a:cubicBezTo>
                    <a:pt x="971525" y="288798"/>
                    <a:pt x="816839" y="278987"/>
                    <a:pt x="665296" y="266129"/>
                  </a:cubicBezTo>
                  <a:cubicBezTo>
                    <a:pt x="494417" y="251746"/>
                    <a:pt x="408502" y="242411"/>
                    <a:pt x="319538" y="187262"/>
                  </a:cubicBezTo>
                  <a:cubicBezTo>
                    <a:pt x="224955" y="128683"/>
                    <a:pt x="172282" y="53721"/>
                    <a:pt x="144183" y="0"/>
                  </a:cubicBezTo>
                  <a:cubicBezTo>
                    <a:pt x="138849" y="2762"/>
                    <a:pt x="133610" y="5620"/>
                    <a:pt x="128181" y="8763"/>
                  </a:cubicBezTo>
                  <a:cubicBezTo>
                    <a:pt x="83223" y="34480"/>
                    <a:pt x="27121" y="66580"/>
                    <a:pt x="7499" y="126778"/>
                  </a:cubicBezTo>
                  <a:cubicBezTo>
                    <a:pt x="-2121" y="156019"/>
                    <a:pt x="-2502" y="187928"/>
                    <a:pt x="6452" y="221837"/>
                  </a:cubicBezTo>
                  <a:cubicBezTo>
                    <a:pt x="39218" y="267271"/>
                    <a:pt x="76555" y="309658"/>
                    <a:pt x="117323" y="34775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738651" y="3470909"/>
              <a:ext cx="1177787" cy="510063"/>
            </a:xfrm>
            <a:custGeom>
              <a:rect b="b" l="l" r="r" t="t"/>
              <a:pathLst>
                <a:path extrusionOk="0" h="510063" w="1177787">
                  <a:moveTo>
                    <a:pt x="1171861" y="11335"/>
                  </a:moveTo>
                  <a:cubicBezTo>
                    <a:pt x="1168813" y="7049"/>
                    <a:pt x="1161860" y="0"/>
                    <a:pt x="1150620" y="0"/>
                  </a:cubicBezTo>
                  <a:lnTo>
                    <a:pt x="1146715" y="0"/>
                  </a:lnTo>
                  <a:cubicBezTo>
                    <a:pt x="1144715" y="571"/>
                    <a:pt x="1142428" y="857"/>
                    <a:pt x="1140238" y="857"/>
                  </a:cubicBezTo>
                  <a:lnTo>
                    <a:pt x="1069943" y="857"/>
                  </a:lnTo>
                  <a:lnTo>
                    <a:pt x="871252" y="3048"/>
                  </a:lnTo>
                  <a:lnTo>
                    <a:pt x="871156" y="3048"/>
                  </a:lnTo>
                  <a:lnTo>
                    <a:pt x="848678" y="137160"/>
                  </a:lnTo>
                  <a:cubicBezTo>
                    <a:pt x="846392" y="151162"/>
                    <a:pt x="833914" y="161163"/>
                    <a:pt x="820007" y="161163"/>
                  </a:cubicBezTo>
                  <a:cubicBezTo>
                    <a:pt x="818484" y="161163"/>
                    <a:pt x="816864" y="160972"/>
                    <a:pt x="815149" y="160782"/>
                  </a:cubicBezTo>
                  <a:cubicBezTo>
                    <a:pt x="799243" y="158115"/>
                    <a:pt x="788575" y="143351"/>
                    <a:pt x="791242" y="127540"/>
                  </a:cubicBezTo>
                  <a:lnTo>
                    <a:pt x="812006" y="3620"/>
                  </a:lnTo>
                  <a:lnTo>
                    <a:pt x="427387" y="7811"/>
                  </a:lnTo>
                  <a:lnTo>
                    <a:pt x="427387" y="7811"/>
                  </a:lnTo>
                  <a:lnTo>
                    <a:pt x="427387" y="254794"/>
                  </a:lnTo>
                  <a:cubicBezTo>
                    <a:pt x="427387" y="270415"/>
                    <a:pt x="414719" y="283464"/>
                    <a:pt x="399002" y="283464"/>
                  </a:cubicBezTo>
                  <a:cubicBezTo>
                    <a:pt x="383286" y="283464"/>
                    <a:pt x="370618" y="270701"/>
                    <a:pt x="370618" y="254794"/>
                  </a:cubicBezTo>
                  <a:lnTo>
                    <a:pt x="370618" y="7811"/>
                  </a:lnTo>
                  <a:cubicBezTo>
                    <a:pt x="350234" y="7620"/>
                    <a:pt x="326041" y="7334"/>
                    <a:pt x="299180" y="7049"/>
                  </a:cubicBezTo>
                  <a:lnTo>
                    <a:pt x="206883" y="6191"/>
                  </a:lnTo>
                  <a:cubicBezTo>
                    <a:pt x="142304" y="5429"/>
                    <a:pt x="70485" y="4763"/>
                    <a:pt x="0" y="4001"/>
                  </a:cubicBezTo>
                  <a:cubicBezTo>
                    <a:pt x="0" y="4001"/>
                    <a:pt x="0" y="4001"/>
                    <a:pt x="0" y="4001"/>
                  </a:cubicBezTo>
                  <a:lnTo>
                    <a:pt x="82582" y="501301"/>
                  </a:lnTo>
                  <a:cubicBezTo>
                    <a:pt x="83058" y="504063"/>
                    <a:pt x="82963" y="506730"/>
                    <a:pt x="82677" y="509302"/>
                  </a:cubicBezTo>
                  <a:lnTo>
                    <a:pt x="82772" y="509302"/>
                  </a:lnTo>
                  <a:cubicBezTo>
                    <a:pt x="122206" y="509111"/>
                    <a:pt x="164211" y="509016"/>
                    <a:pt x="207359" y="509016"/>
                  </a:cubicBezTo>
                  <a:cubicBezTo>
                    <a:pt x="260318" y="508826"/>
                    <a:pt x="315468" y="508730"/>
                    <a:pt x="370903" y="508540"/>
                  </a:cubicBezTo>
                  <a:lnTo>
                    <a:pt x="427482" y="508540"/>
                  </a:lnTo>
                  <a:cubicBezTo>
                    <a:pt x="462629" y="508349"/>
                    <a:pt x="497491" y="508349"/>
                    <a:pt x="531971" y="508349"/>
                  </a:cubicBezTo>
                  <a:cubicBezTo>
                    <a:pt x="602456" y="508349"/>
                    <a:pt x="670655" y="508349"/>
                    <a:pt x="732663" y="508540"/>
                  </a:cubicBezTo>
                  <a:cubicBezTo>
                    <a:pt x="732663" y="508540"/>
                    <a:pt x="732663" y="508540"/>
                    <a:pt x="732663" y="508540"/>
                  </a:cubicBezTo>
                  <a:cubicBezTo>
                    <a:pt x="732472" y="506159"/>
                    <a:pt x="732472" y="503682"/>
                    <a:pt x="732853" y="501205"/>
                  </a:cubicBezTo>
                  <a:lnTo>
                    <a:pt x="774859" y="248888"/>
                  </a:lnTo>
                  <a:cubicBezTo>
                    <a:pt x="777526" y="233077"/>
                    <a:pt x="792385" y="222504"/>
                    <a:pt x="808196" y="225171"/>
                  </a:cubicBezTo>
                  <a:cubicBezTo>
                    <a:pt x="824008" y="227838"/>
                    <a:pt x="834581" y="242697"/>
                    <a:pt x="831913" y="258509"/>
                  </a:cubicBezTo>
                  <a:lnTo>
                    <a:pt x="790289" y="508730"/>
                  </a:lnTo>
                  <a:cubicBezTo>
                    <a:pt x="878491" y="509016"/>
                    <a:pt x="949833" y="509492"/>
                    <a:pt x="990886" y="510064"/>
                  </a:cubicBezTo>
                  <a:cubicBezTo>
                    <a:pt x="1006221" y="509873"/>
                    <a:pt x="1021747" y="499301"/>
                    <a:pt x="1027176" y="482822"/>
                  </a:cubicBezTo>
                  <a:lnTo>
                    <a:pt x="1176147" y="40196"/>
                  </a:lnTo>
                  <a:cubicBezTo>
                    <a:pt x="1179385" y="30099"/>
                    <a:pt x="1177766" y="19717"/>
                    <a:pt x="1171861" y="1133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829307" y="2401369"/>
              <a:ext cx="140669" cy="168665"/>
            </a:xfrm>
            <a:custGeom>
              <a:rect b="b" l="l" r="r" t="t"/>
              <a:pathLst>
                <a:path extrusionOk="0" h="168665" w="140669">
                  <a:moveTo>
                    <a:pt x="14786" y="45031"/>
                  </a:moveTo>
                  <a:cubicBezTo>
                    <a:pt x="31550" y="51603"/>
                    <a:pt x="47457" y="63414"/>
                    <a:pt x="60411" y="78940"/>
                  </a:cubicBezTo>
                  <a:cubicBezTo>
                    <a:pt x="80699" y="103229"/>
                    <a:pt x="90414" y="131328"/>
                    <a:pt x="94891" y="150663"/>
                  </a:cubicBezTo>
                  <a:cubicBezTo>
                    <a:pt x="97558" y="161522"/>
                    <a:pt x="106988" y="168666"/>
                    <a:pt x="117466" y="168666"/>
                  </a:cubicBezTo>
                  <a:cubicBezTo>
                    <a:pt x="119371" y="168666"/>
                    <a:pt x="121181" y="168475"/>
                    <a:pt x="122895" y="167999"/>
                  </a:cubicBezTo>
                  <a:cubicBezTo>
                    <a:pt x="135277" y="165046"/>
                    <a:pt x="142993" y="152568"/>
                    <a:pt x="140040" y="139995"/>
                  </a:cubicBezTo>
                  <a:cubicBezTo>
                    <a:pt x="134325" y="115707"/>
                    <a:pt x="122037" y="80274"/>
                    <a:pt x="95939" y="49032"/>
                  </a:cubicBezTo>
                  <a:cubicBezTo>
                    <a:pt x="77841" y="27410"/>
                    <a:pt x="55648" y="11122"/>
                    <a:pt x="31550" y="1597"/>
                  </a:cubicBezTo>
                  <a:cubicBezTo>
                    <a:pt x="19644" y="-3070"/>
                    <a:pt x="6118" y="2835"/>
                    <a:pt x="1546" y="14837"/>
                  </a:cubicBezTo>
                  <a:cubicBezTo>
                    <a:pt x="-3026" y="26838"/>
                    <a:pt x="2880" y="40364"/>
                    <a:pt x="14786" y="450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