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91114-EEC1-9B7C-F646-B47506107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75F6BFC-0D73-211C-0040-DD9C1733A1F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75F6BFC-0D73-211C-0040-DD9C1733A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1D09F4-A7E9-6226-757A-4CF791142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8B6AC-C75C-71EF-F013-E2E6A97E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reeform 241">
            <a:extLst>
              <a:ext uri="{FF2B5EF4-FFF2-40B4-BE49-F238E27FC236}">
                <a16:creationId xmlns:a16="http://schemas.microsoft.com/office/drawing/2014/main" id="{67D49493-9DB2-F47F-A037-A419288F7A46}"/>
              </a:ext>
            </a:extLst>
          </p:cNvPr>
          <p:cNvSpPr>
            <a:spLocks noEditPoints="1"/>
          </p:cNvSpPr>
          <p:nvPr/>
        </p:nvSpPr>
        <p:spPr bwMode="auto">
          <a:xfrm rot="779672">
            <a:off x="1100132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 dirty="0"/>
          </a:p>
        </p:txBody>
      </p:sp>
      <p:sp>
        <p:nvSpPr>
          <p:cNvPr id="7" name="Freeform 241">
            <a:extLst>
              <a:ext uri="{FF2B5EF4-FFF2-40B4-BE49-F238E27FC236}">
                <a16:creationId xmlns:a16="http://schemas.microsoft.com/office/drawing/2014/main" id="{7B0E7654-42E6-7D8D-2311-EC99AAFC128F}"/>
              </a:ext>
            </a:extLst>
          </p:cNvPr>
          <p:cNvSpPr>
            <a:spLocks noEditPoints="1"/>
          </p:cNvSpPr>
          <p:nvPr/>
        </p:nvSpPr>
        <p:spPr bwMode="auto">
          <a:xfrm rot="1734430">
            <a:off x="3589444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8" name="Freeform 241">
            <a:extLst>
              <a:ext uri="{FF2B5EF4-FFF2-40B4-BE49-F238E27FC236}">
                <a16:creationId xmlns:a16="http://schemas.microsoft.com/office/drawing/2014/main" id="{56FB98AF-1D08-1DC0-3908-D558F1469811}"/>
              </a:ext>
            </a:extLst>
          </p:cNvPr>
          <p:cNvSpPr>
            <a:spLocks noEditPoints="1"/>
          </p:cNvSpPr>
          <p:nvPr/>
        </p:nvSpPr>
        <p:spPr bwMode="auto">
          <a:xfrm rot="779672">
            <a:off x="6078756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9" name="Freeform 241">
            <a:extLst>
              <a:ext uri="{FF2B5EF4-FFF2-40B4-BE49-F238E27FC236}">
                <a16:creationId xmlns:a16="http://schemas.microsoft.com/office/drawing/2014/main" id="{8393FDB5-32B3-2A6F-1764-B0F2D0CCE9AE}"/>
              </a:ext>
            </a:extLst>
          </p:cNvPr>
          <p:cNvSpPr>
            <a:spLocks noEditPoints="1"/>
          </p:cNvSpPr>
          <p:nvPr/>
        </p:nvSpPr>
        <p:spPr bwMode="auto">
          <a:xfrm rot="1734430">
            <a:off x="8568068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1A203-1270-BC46-5D7B-CD7AA2C3D145}"/>
              </a:ext>
            </a:extLst>
          </p:cNvPr>
          <p:cNvSpPr/>
          <p:nvPr/>
        </p:nvSpPr>
        <p:spPr>
          <a:xfrm>
            <a:off x="1732500" y="2598460"/>
            <a:ext cx="124937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222AF8-3CD5-AE18-C9E3-E12F2CCD8E82}"/>
              </a:ext>
            </a:extLst>
          </p:cNvPr>
          <p:cNvSpPr/>
          <p:nvPr/>
        </p:nvSpPr>
        <p:spPr>
          <a:xfrm>
            <a:off x="3767038" y="2598460"/>
            <a:ext cx="2166062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61D4E4-0061-4B8B-A62C-DB8529488376}"/>
              </a:ext>
            </a:extLst>
          </p:cNvPr>
          <p:cNvSpPr/>
          <p:nvPr/>
        </p:nvSpPr>
        <p:spPr>
          <a:xfrm>
            <a:off x="6629323" y="2598460"/>
            <a:ext cx="144499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FD0F5D-2B2D-9B9D-E322-3D7576316D4E}"/>
              </a:ext>
            </a:extLst>
          </p:cNvPr>
          <p:cNvSpPr/>
          <p:nvPr/>
        </p:nvSpPr>
        <p:spPr>
          <a:xfrm>
            <a:off x="9102624" y="2598460"/>
            <a:ext cx="144499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7FF6FA-72EE-6AFD-FCED-06DCA05E6B9E}"/>
              </a:ext>
            </a:extLst>
          </p:cNvPr>
          <p:cNvSpPr/>
          <p:nvPr/>
        </p:nvSpPr>
        <p:spPr>
          <a:xfrm>
            <a:off x="1289949" y="4329163"/>
            <a:ext cx="199267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283DF1-0736-5A81-6FB7-251428547040}"/>
              </a:ext>
            </a:extLst>
          </p:cNvPr>
          <p:cNvSpPr/>
          <p:nvPr/>
        </p:nvSpPr>
        <p:spPr>
          <a:xfrm>
            <a:off x="3980039" y="4329163"/>
            <a:ext cx="1788267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757D65-EA44-1654-ACDC-0AC46A6ECA43}"/>
              </a:ext>
            </a:extLst>
          </p:cNvPr>
          <p:cNvSpPr/>
          <p:nvPr/>
        </p:nvSpPr>
        <p:spPr>
          <a:xfrm>
            <a:off x="6174897" y="4329163"/>
            <a:ext cx="235385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EC3F81-B698-AC9F-7754-FFCC9C866E12}"/>
              </a:ext>
            </a:extLst>
          </p:cNvPr>
          <p:cNvSpPr/>
          <p:nvPr/>
        </p:nvSpPr>
        <p:spPr>
          <a:xfrm>
            <a:off x="8806714" y="4329163"/>
            <a:ext cx="209199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666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8974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655</cp:revision>
  <dcterms:created xsi:type="dcterms:W3CDTF">2021-03-31T02:49:57Z</dcterms:created>
  <dcterms:modified xsi:type="dcterms:W3CDTF">2025-10-16T11:39:43Z</dcterms:modified>
  <cp:category/>
</cp:coreProperties>
</file>