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276A24-6123-4928-B87D-4B23FAA262A6}">
  <a:tblStyle styleId="{4E276A24-6123-4928-B87D-4B23FAA262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would a sea turtle eat a plastic bag?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{4E276A24-6123-4928-B87D-4B23FAA262A6}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comportamiento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las acciones y reacciones de los seres vivos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cerebro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parte del cuerpo que recibe y responde a las señales que vienen de los sentidos y que también almacena recuerdos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instinto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 comportamiento que un ser vivo hace </a:t>
                      </a: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automáticamente</a:t>
                      </a: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 sin tener que aprenderlo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</a:t>
                      </a:r>
                      <a:r>
                        <a:rPr b="1" lang="en" sz="1200"/>
                        <a:t>omportamiento aprendido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 comportamiento que se aprende de experiencias pasadas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</a:t>
                      </a:r>
                      <a:r>
                        <a:rPr b="1" lang="en" sz="1200"/>
                        <a:t>emoria (o recuerdos)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información que guarda el cerebro y que puede recordar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sentidos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partes del cuerpo (ojos, oídos, naríz, boca, manos) que recolectan información sobre el ambiente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would a sea turtle eat a plastic bag?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