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752">
          <p15:clr>
            <a:srgbClr val="EAD1DC"/>
          </p15:clr>
        </p15:guide>
        <p15:guide id="2" orient="horz" pos="6192">
          <p15:clr>
            <a:srgbClr val="EAD1DC"/>
          </p15:clr>
        </p15:guide>
        <p15:guide id="3" pos="144">
          <p15:clr>
            <a:srgbClr val="EAD1DC"/>
          </p15:clr>
        </p15:guide>
        <p15:guide id="4" orient="horz" pos="144">
          <p15:clr>
            <a:srgbClr val="EAD1DC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A5A00C3-AF56-4D1E-B5F6-85CCE026CF9B}">
  <a:tblStyle styleId="{8A5A00C3-AF56-4D1E-B5F6-85CCE026CF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752"/>
        <p:guide pos="6192" orient="horz"/>
        <p:guide pos="144"/>
        <p:guide pos="14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31566a5ff9_0_18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31566a5ff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64945" y="9196826"/>
            <a:ext cx="6653170" cy="378150"/>
            <a:chOff x="931000" y="3282475"/>
            <a:chExt cx="6317100" cy="37815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31000" y="3438325"/>
              <a:ext cx="6317100" cy="222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900">
                  <a:solidFill>
                    <a:schemeClr val="dk1"/>
                  </a:solidFill>
                </a:rPr>
                <a:t>Why would a sea turtle eat a plastic bag?</a:t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t/>
              </a:r>
              <a:endParaRPr sz="900">
                <a:solidFill>
                  <a:schemeClr val="dk1"/>
                </a:solidFill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900">
                <a:solidFill>
                  <a:srgbClr val="FF0000"/>
                </a:solidFill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336096" y="3282475"/>
              <a:ext cx="1497664" cy="1979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71" y="476225"/>
            <a:ext cx="1497664" cy="19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8" name="Google Shape;58;p13"/>
          <p:cNvGraphicFramePr/>
          <p:nvPr/>
        </p:nvGraphicFramePr>
        <p:xfrm>
          <a:off x="755800" y="2050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{8A5A00C3-AF56-4D1E-B5F6-85CCE026CF9B}</a:tableStyleId>
              </a:tblPr>
              <a:tblGrid>
                <a:gridCol w="1388825"/>
                <a:gridCol w="4882625"/>
              </a:tblGrid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comportamiento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F1F1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las acciones y reacciones de los seres vivos</a:t>
                      </a:r>
                      <a:endParaRPr sz="15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cerebro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F1F1F"/>
                          </a:solidFill>
                        </a:rPr>
                        <a:t>parte del cuerpo que recibe y responde a las señales que vienen de los sentidos y que también almacena recuerdos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instinto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F1F1F"/>
                          </a:solidFill>
                        </a:rPr>
                        <a:t>un comportamiento que un ser vivo hace </a:t>
                      </a:r>
                      <a:r>
                        <a:rPr lang="en" sz="1200">
                          <a:solidFill>
                            <a:srgbClr val="1F1F1F"/>
                          </a:solidFill>
                        </a:rPr>
                        <a:t>automáticamente</a:t>
                      </a:r>
                      <a:r>
                        <a:rPr lang="en" sz="1200">
                          <a:solidFill>
                            <a:srgbClr val="1F1F1F"/>
                          </a:solidFill>
                        </a:rPr>
                        <a:t> sin tener que aprenderlo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c</a:t>
                      </a:r>
                      <a:r>
                        <a:rPr b="1" lang="en" sz="1200"/>
                        <a:t>omportamiento aprendido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F1F1F"/>
                          </a:solidFill>
                        </a:rPr>
                        <a:t>un comportamiento que se aprende de experiencias pasadas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m</a:t>
                      </a:r>
                      <a:r>
                        <a:rPr b="1" lang="en" sz="1200"/>
                        <a:t>emoria (o recuerdos)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F1F1F"/>
                          </a:solidFill>
                        </a:rPr>
                        <a:t>información que guarda el cerebro y que puede recordar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modelo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F1F1F"/>
                          </a:solidFill>
                        </a:rPr>
                        <a:t>una versión de mentiras de algo que los científicos y las científicas usan cuando la cosa de verdad es algo demasiado grande, pequeño, o complicado para poder usarlo en sus estudios</a:t>
                      </a:r>
                      <a:endParaRPr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8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/>
                        <a:t>sentidos</a:t>
                      </a:r>
                      <a:endParaRPr b="1" sz="1200"/>
                    </a:p>
                  </a:txBody>
                  <a:tcPr marT="91425" marB="91425" marR="28575" marL="11885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1F1F1F"/>
                          </a:solidFill>
                        </a:rPr>
                        <a:t>partes del cuerpo (ojos, oídos, naríz, boca, manos) que recolectan información sobre el ambiente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28575" marL="11885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413702" y="860625"/>
            <a:ext cx="5390400" cy="49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Lesson: Why would a sea turtle eat a plastic bag?</a:t>
            </a:r>
            <a:endParaRPr sz="24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497077" y="1741150"/>
            <a:ext cx="6782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13"/>
          <p:cNvSpPr txBox="1"/>
          <p:nvPr/>
        </p:nvSpPr>
        <p:spPr>
          <a:xfrm>
            <a:off x="413677" y="316675"/>
            <a:ext cx="5956200" cy="4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Vocabulary </a:t>
            </a:r>
            <a:endParaRPr sz="26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