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3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13E7E-8089-C790-B3AA-1BDE76C64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F0C09397-611D-50EB-87C4-D361B1E8495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0C09397-611D-50EB-87C4-D361B1E849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itle 1">
            <a:extLst>
              <a:ext uri="{FF2B5EF4-FFF2-40B4-BE49-F238E27FC236}">
                <a16:creationId xmlns:a16="http://schemas.microsoft.com/office/drawing/2014/main" id="{587E9B1B-3BF9-E4C5-EE59-9A8CC120F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Table Slide</a:t>
            </a:r>
            <a:endParaRPr lang="en-IN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B37DE828-F9EE-2CBF-2131-06A6608CB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21" name="Text Placeholder 35">
            <a:extLst>
              <a:ext uri="{FF2B5EF4-FFF2-40B4-BE49-F238E27FC236}">
                <a16:creationId xmlns:a16="http://schemas.microsoft.com/office/drawing/2014/main" id="{5ECF833D-EA8B-176D-4293-25AA144BF6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EC6A9E89-B92C-BDC5-6DAE-B98BED1733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Sub-title text styles</a:t>
            </a:r>
          </a:p>
        </p:txBody>
      </p:sp>
      <p:graphicFrame>
        <p:nvGraphicFramePr>
          <p:cNvPr id="23" name="Table Placeholder 22">
            <a:extLst>
              <a:ext uri="{FF2B5EF4-FFF2-40B4-BE49-F238E27FC236}">
                <a16:creationId xmlns:a16="http://schemas.microsoft.com/office/drawing/2014/main" id="{748966CA-5E3A-0256-215D-5043403BC70E}"/>
              </a:ext>
            </a:extLst>
          </p:cNvPr>
          <p:cNvGraphicFramePr>
            <a:graphicFrameLocks noGrp="1"/>
          </p:cNvGraphicFramePr>
          <p:nvPr>
            <p:ph type="tbl" sz="quarter" idx="16"/>
          </p:nvPr>
        </p:nvGraphicFramePr>
        <p:xfrm>
          <a:off x="554038" y="1720850"/>
          <a:ext cx="11083924" cy="4456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0981">
                  <a:extLst>
                    <a:ext uri="{9D8B030D-6E8A-4147-A177-3AD203B41FA5}">
                      <a16:colId xmlns:a16="http://schemas.microsoft.com/office/drawing/2014/main" val="726844715"/>
                    </a:ext>
                  </a:extLst>
                </a:gridCol>
                <a:gridCol w="2770981">
                  <a:extLst>
                    <a:ext uri="{9D8B030D-6E8A-4147-A177-3AD203B41FA5}">
                      <a16:colId xmlns:a16="http://schemas.microsoft.com/office/drawing/2014/main" val="1296154262"/>
                    </a:ext>
                  </a:extLst>
                </a:gridCol>
                <a:gridCol w="2770981">
                  <a:extLst>
                    <a:ext uri="{9D8B030D-6E8A-4147-A177-3AD203B41FA5}">
                      <a16:colId xmlns:a16="http://schemas.microsoft.com/office/drawing/2014/main" val="288968478"/>
                    </a:ext>
                  </a:extLst>
                </a:gridCol>
                <a:gridCol w="2770981">
                  <a:extLst>
                    <a:ext uri="{9D8B030D-6E8A-4147-A177-3AD203B41FA5}">
                      <a16:colId xmlns:a16="http://schemas.microsoft.com/office/drawing/2014/main" val="3267123359"/>
                    </a:ext>
                  </a:extLst>
                </a:gridCol>
              </a:tblGrid>
              <a:tr h="5571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</a:rPr>
                        <a:t>Header 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Header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Header 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Header 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181929"/>
                  </a:ext>
                </a:extLst>
              </a:tr>
              <a:tr h="5571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6402143"/>
                  </a:ext>
                </a:extLst>
              </a:tr>
              <a:tr h="5571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7218197"/>
                  </a:ext>
                </a:extLst>
              </a:tr>
              <a:tr h="5571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7851624"/>
                  </a:ext>
                </a:extLst>
              </a:tr>
              <a:tr h="5571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8035132"/>
                  </a:ext>
                </a:extLst>
              </a:tr>
              <a:tr h="5571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7022334"/>
                  </a:ext>
                </a:extLst>
              </a:tr>
              <a:tr h="5571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1107781"/>
                  </a:ext>
                </a:extLst>
              </a:tr>
              <a:tr h="5571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175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12847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1579</TotalTime>
  <Words>50</Words>
  <Application>Microsoft Office PowerPoint</Application>
  <PresentationFormat>Widescreen</PresentationFormat>
  <Paragraphs>36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Table Slide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99</cp:revision>
  <dcterms:created xsi:type="dcterms:W3CDTF">2025-07-09T10:57:17Z</dcterms:created>
  <dcterms:modified xsi:type="dcterms:W3CDTF">2025-10-22T09:32:28Z</dcterms:modified>
  <cp:category/>
</cp:coreProperties>
</file>