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3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EBA76-8440-4BE4-E8E0-FA8B4D848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68AAD2E6-7BDA-FCD5-41F5-E5CD336364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8AAD2E6-7BDA-FCD5-41F5-E5CD336364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C8B19D7-676F-B3F8-D0C6-8C6D5810C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C836A-DAF0-4655-D88B-E4421D606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7873740F-DAD9-998C-99E8-0C642843D047}"/>
              </a:ext>
            </a:extLst>
          </p:cNvPr>
          <p:cNvCxnSpPr/>
          <p:nvPr/>
        </p:nvCxnSpPr>
        <p:spPr>
          <a:xfrm>
            <a:off x="3237027" y="2297099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60EF7389-89C8-9A80-B63C-D8BAE7C812C1}"/>
              </a:ext>
            </a:extLst>
          </p:cNvPr>
          <p:cNvCxnSpPr/>
          <p:nvPr/>
        </p:nvCxnSpPr>
        <p:spPr>
          <a:xfrm>
            <a:off x="3237027" y="3189130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9869443D-A285-4534-01DC-DE59D46E5822}"/>
              </a:ext>
            </a:extLst>
          </p:cNvPr>
          <p:cNvCxnSpPr/>
          <p:nvPr/>
        </p:nvCxnSpPr>
        <p:spPr>
          <a:xfrm>
            <a:off x="3237027" y="4081166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Shape3_20220715_163354">
            <a:extLst>
              <a:ext uri="{FF2B5EF4-FFF2-40B4-BE49-F238E27FC236}">
                <a16:creationId xmlns:a16="http://schemas.microsoft.com/office/drawing/2014/main" id="{48AE24C3-84DC-0681-360F-4B7B48AB3B1C}"/>
              </a:ext>
            </a:extLst>
          </p:cNvPr>
          <p:cNvCxnSpPr/>
          <p:nvPr/>
        </p:nvCxnSpPr>
        <p:spPr>
          <a:xfrm>
            <a:off x="3237027" y="4973199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" name="Google Shape;1179;g6b2a921a3a_2_763">
            <a:extLst>
              <a:ext uri="{FF2B5EF4-FFF2-40B4-BE49-F238E27FC236}">
                <a16:creationId xmlns:a16="http://schemas.microsoft.com/office/drawing/2014/main" id="{144EFA52-8605-018C-F2AE-D4320D68B8C2}"/>
              </a:ext>
            </a:extLst>
          </p:cNvPr>
          <p:cNvSpPr txBox="1"/>
          <p:nvPr/>
        </p:nvSpPr>
        <p:spPr>
          <a:xfrm>
            <a:off x="549928" y="1474619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sz="1600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269CC1FD-1BF4-3CD8-173C-1FC7E2B524F3}"/>
              </a:ext>
            </a:extLst>
          </p:cNvPr>
          <p:cNvSpPr txBox="1">
            <a:spLocks/>
          </p:cNvSpPr>
          <p:nvPr/>
        </p:nvSpPr>
        <p:spPr bwMode="auto">
          <a:xfrm>
            <a:off x="3237030" y="174336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0" name="Content Placeholder 2~1">
            <a:extLst>
              <a:ext uri="{FF2B5EF4-FFF2-40B4-BE49-F238E27FC236}">
                <a16:creationId xmlns:a16="http://schemas.microsoft.com/office/drawing/2014/main" id="{505B3DD7-4A54-3962-9AA8-404553ACC221}"/>
              </a:ext>
            </a:extLst>
          </p:cNvPr>
          <p:cNvSpPr txBox="1">
            <a:spLocks/>
          </p:cNvSpPr>
          <p:nvPr/>
        </p:nvSpPr>
        <p:spPr bwMode="auto">
          <a:xfrm>
            <a:off x="5383619" y="174336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1" name="Content Placeholder 2~2">
            <a:extLst>
              <a:ext uri="{FF2B5EF4-FFF2-40B4-BE49-F238E27FC236}">
                <a16:creationId xmlns:a16="http://schemas.microsoft.com/office/drawing/2014/main" id="{F68ABAEF-5736-8282-041D-49F06CAE8311}"/>
              </a:ext>
            </a:extLst>
          </p:cNvPr>
          <p:cNvSpPr txBox="1">
            <a:spLocks/>
          </p:cNvSpPr>
          <p:nvPr/>
        </p:nvSpPr>
        <p:spPr bwMode="auto">
          <a:xfrm>
            <a:off x="7527718" y="174336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2" name="Content Placeholder 2~3">
            <a:extLst>
              <a:ext uri="{FF2B5EF4-FFF2-40B4-BE49-F238E27FC236}">
                <a16:creationId xmlns:a16="http://schemas.microsoft.com/office/drawing/2014/main" id="{C58DB890-F0E7-0668-8888-4E7E892D125A}"/>
              </a:ext>
            </a:extLst>
          </p:cNvPr>
          <p:cNvSpPr txBox="1">
            <a:spLocks/>
          </p:cNvSpPr>
          <p:nvPr/>
        </p:nvSpPr>
        <p:spPr bwMode="auto">
          <a:xfrm>
            <a:off x="9671815" y="174336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3" name="Google Shape;1180;g6b2a921a3a_2_763">
            <a:extLst>
              <a:ext uri="{FF2B5EF4-FFF2-40B4-BE49-F238E27FC236}">
                <a16:creationId xmlns:a16="http://schemas.microsoft.com/office/drawing/2014/main" id="{7DB1AB95-93BA-5F3C-A45D-DB276A6A4406}"/>
              </a:ext>
            </a:extLst>
          </p:cNvPr>
          <p:cNvSpPr txBox="1"/>
          <p:nvPr/>
        </p:nvSpPr>
        <p:spPr>
          <a:xfrm>
            <a:off x="549928" y="2366653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34" name="Content Placeholder 2~4">
            <a:extLst>
              <a:ext uri="{FF2B5EF4-FFF2-40B4-BE49-F238E27FC236}">
                <a16:creationId xmlns:a16="http://schemas.microsoft.com/office/drawing/2014/main" id="{615198F6-D9DD-7824-D35E-16BAE50235F5}"/>
              </a:ext>
            </a:extLst>
          </p:cNvPr>
          <p:cNvSpPr txBox="1">
            <a:spLocks/>
          </p:cNvSpPr>
          <p:nvPr/>
        </p:nvSpPr>
        <p:spPr bwMode="auto">
          <a:xfrm>
            <a:off x="3237030" y="2635395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6" name="Content Placeholder 2~5">
            <a:extLst>
              <a:ext uri="{FF2B5EF4-FFF2-40B4-BE49-F238E27FC236}">
                <a16:creationId xmlns:a16="http://schemas.microsoft.com/office/drawing/2014/main" id="{59296070-CA34-51DE-0EDB-555051ADAB70}"/>
              </a:ext>
            </a:extLst>
          </p:cNvPr>
          <p:cNvSpPr txBox="1">
            <a:spLocks/>
          </p:cNvSpPr>
          <p:nvPr/>
        </p:nvSpPr>
        <p:spPr bwMode="auto">
          <a:xfrm>
            <a:off x="5383619" y="2635395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7" name="Content Placeholder 2~6">
            <a:extLst>
              <a:ext uri="{FF2B5EF4-FFF2-40B4-BE49-F238E27FC236}">
                <a16:creationId xmlns:a16="http://schemas.microsoft.com/office/drawing/2014/main" id="{4A43746E-B0CC-0BF4-4926-75D5E0C6BF45}"/>
              </a:ext>
            </a:extLst>
          </p:cNvPr>
          <p:cNvSpPr txBox="1">
            <a:spLocks/>
          </p:cNvSpPr>
          <p:nvPr/>
        </p:nvSpPr>
        <p:spPr bwMode="auto">
          <a:xfrm>
            <a:off x="7527718" y="2635395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8" name="Content Placeholder 2~7">
            <a:extLst>
              <a:ext uri="{FF2B5EF4-FFF2-40B4-BE49-F238E27FC236}">
                <a16:creationId xmlns:a16="http://schemas.microsoft.com/office/drawing/2014/main" id="{B04CA00B-A7EB-AE67-7405-8DBECCA7A2F1}"/>
              </a:ext>
            </a:extLst>
          </p:cNvPr>
          <p:cNvSpPr txBox="1">
            <a:spLocks/>
          </p:cNvSpPr>
          <p:nvPr/>
        </p:nvSpPr>
        <p:spPr bwMode="auto">
          <a:xfrm>
            <a:off x="9671815" y="2635395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9" name="Google Shape;1181;g6b2a921a3a_2_763">
            <a:extLst>
              <a:ext uri="{FF2B5EF4-FFF2-40B4-BE49-F238E27FC236}">
                <a16:creationId xmlns:a16="http://schemas.microsoft.com/office/drawing/2014/main" id="{E44BA624-7F92-27B5-23DE-6C7E660DA09C}"/>
              </a:ext>
            </a:extLst>
          </p:cNvPr>
          <p:cNvSpPr txBox="1"/>
          <p:nvPr/>
        </p:nvSpPr>
        <p:spPr>
          <a:xfrm>
            <a:off x="549928" y="3258694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40" name="Content Placeholder 2~8">
            <a:extLst>
              <a:ext uri="{FF2B5EF4-FFF2-40B4-BE49-F238E27FC236}">
                <a16:creationId xmlns:a16="http://schemas.microsoft.com/office/drawing/2014/main" id="{575BB0B8-5FAC-DC48-6DF6-936945214518}"/>
              </a:ext>
            </a:extLst>
          </p:cNvPr>
          <p:cNvSpPr txBox="1">
            <a:spLocks/>
          </p:cNvSpPr>
          <p:nvPr/>
        </p:nvSpPr>
        <p:spPr bwMode="auto">
          <a:xfrm>
            <a:off x="3237030" y="352742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1" name="Content Placeholder 2~9">
            <a:extLst>
              <a:ext uri="{FF2B5EF4-FFF2-40B4-BE49-F238E27FC236}">
                <a16:creationId xmlns:a16="http://schemas.microsoft.com/office/drawing/2014/main" id="{5379F3B7-BB83-ADB4-94CF-062196BD146A}"/>
              </a:ext>
            </a:extLst>
          </p:cNvPr>
          <p:cNvSpPr txBox="1">
            <a:spLocks/>
          </p:cNvSpPr>
          <p:nvPr/>
        </p:nvSpPr>
        <p:spPr bwMode="auto">
          <a:xfrm>
            <a:off x="5383619" y="352742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2" name="Content Placeholder 2~10">
            <a:extLst>
              <a:ext uri="{FF2B5EF4-FFF2-40B4-BE49-F238E27FC236}">
                <a16:creationId xmlns:a16="http://schemas.microsoft.com/office/drawing/2014/main" id="{D7B5E40B-480A-5D06-4FF1-7B8C16A73BD9}"/>
              </a:ext>
            </a:extLst>
          </p:cNvPr>
          <p:cNvSpPr txBox="1">
            <a:spLocks/>
          </p:cNvSpPr>
          <p:nvPr/>
        </p:nvSpPr>
        <p:spPr bwMode="auto">
          <a:xfrm>
            <a:off x="7527718" y="352742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3" name="Content Placeholder 2~11">
            <a:extLst>
              <a:ext uri="{FF2B5EF4-FFF2-40B4-BE49-F238E27FC236}">
                <a16:creationId xmlns:a16="http://schemas.microsoft.com/office/drawing/2014/main" id="{0724FCB3-924B-D585-CB3D-B70FD0DBA2F4}"/>
              </a:ext>
            </a:extLst>
          </p:cNvPr>
          <p:cNvSpPr txBox="1">
            <a:spLocks/>
          </p:cNvSpPr>
          <p:nvPr/>
        </p:nvSpPr>
        <p:spPr bwMode="auto">
          <a:xfrm>
            <a:off x="9671815" y="352742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4" name="Google Shape;1182;g6b2a921a3a_2_763">
            <a:extLst>
              <a:ext uri="{FF2B5EF4-FFF2-40B4-BE49-F238E27FC236}">
                <a16:creationId xmlns:a16="http://schemas.microsoft.com/office/drawing/2014/main" id="{252BC514-6F92-3B5D-004B-0E7C1B3632A0}"/>
              </a:ext>
            </a:extLst>
          </p:cNvPr>
          <p:cNvSpPr txBox="1"/>
          <p:nvPr/>
        </p:nvSpPr>
        <p:spPr>
          <a:xfrm>
            <a:off x="549928" y="4150725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45" name="Content Placeholder 2~12">
            <a:extLst>
              <a:ext uri="{FF2B5EF4-FFF2-40B4-BE49-F238E27FC236}">
                <a16:creationId xmlns:a16="http://schemas.microsoft.com/office/drawing/2014/main" id="{89C3DFF4-CAA3-8D83-951E-ECC1A81EEF23}"/>
              </a:ext>
            </a:extLst>
          </p:cNvPr>
          <p:cNvSpPr txBox="1">
            <a:spLocks/>
          </p:cNvSpPr>
          <p:nvPr/>
        </p:nvSpPr>
        <p:spPr bwMode="auto">
          <a:xfrm>
            <a:off x="3237030" y="441946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6" name="Content Placeholder 2~13">
            <a:extLst>
              <a:ext uri="{FF2B5EF4-FFF2-40B4-BE49-F238E27FC236}">
                <a16:creationId xmlns:a16="http://schemas.microsoft.com/office/drawing/2014/main" id="{60E6FDF1-160B-AE74-BD18-846FF3DA9C4A}"/>
              </a:ext>
            </a:extLst>
          </p:cNvPr>
          <p:cNvSpPr txBox="1">
            <a:spLocks/>
          </p:cNvSpPr>
          <p:nvPr/>
        </p:nvSpPr>
        <p:spPr bwMode="auto">
          <a:xfrm>
            <a:off x="5383619" y="441946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7" name="Content Placeholder 2~14">
            <a:extLst>
              <a:ext uri="{FF2B5EF4-FFF2-40B4-BE49-F238E27FC236}">
                <a16:creationId xmlns:a16="http://schemas.microsoft.com/office/drawing/2014/main" id="{5565A1B1-B3B4-30A8-3E80-528B7DBEFE6F}"/>
              </a:ext>
            </a:extLst>
          </p:cNvPr>
          <p:cNvSpPr txBox="1">
            <a:spLocks/>
          </p:cNvSpPr>
          <p:nvPr/>
        </p:nvSpPr>
        <p:spPr bwMode="auto">
          <a:xfrm>
            <a:off x="7527718" y="441946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8" name="Content Placeholder 2~15">
            <a:extLst>
              <a:ext uri="{FF2B5EF4-FFF2-40B4-BE49-F238E27FC236}">
                <a16:creationId xmlns:a16="http://schemas.microsoft.com/office/drawing/2014/main" id="{0DFC911F-2BEE-B43F-306A-330EECF35DFA}"/>
              </a:ext>
            </a:extLst>
          </p:cNvPr>
          <p:cNvSpPr txBox="1">
            <a:spLocks/>
          </p:cNvSpPr>
          <p:nvPr/>
        </p:nvSpPr>
        <p:spPr bwMode="auto">
          <a:xfrm>
            <a:off x="9671815" y="441946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9" name="Google Shape;1183;g6b2a921a3a_2_763">
            <a:extLst>
              <a:ext uri="{FF2B5EF4-FFF2-40B4-BE49-F238E27FC236}">
                <a16:creationId xmlns:a16="http://schemas.microsoft.com/office/drawing/2014/main" id="{A23F8197-8FF5-B10B-4948-C111661DC1EA}"/>
              </a:ext>
            </a:extLst>
          </p:cNvPr>
          <p:cNvSpPr txBox="1"/>
          <p:nvPr/>
        </p:nvSpPr>
        <p:spPr>
          <a:xfrm>
            <a:off x="549928" y="5034332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53" name="Content Placeholder 2~16">
            <a:extLst>
              <a:ext uri="{FF2B5EF4-FFF2-40B4-BE49-F238E27FC236}">
                <a16:creationId xmlns:a16="http://schemas.microsoft.com/office/drawing/2014/main" id="{282D2685-5130-EC3C-724A-8AA8A027E920}"/>
              </a:ext>
            </a:extLst>
          </p:cNvPr>
          <p:cNvSpPr txBox="1">
            <a:spLocks/>
          </p:cNvSpPr>
          <p:nvPr/>
        </p:nvSpPr>
        <p:spPr bwMode="auto">
          <a:xfrm>
            <a:off x="3237030" y="530307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2" name="Content Placeholder 2~17">
            <a:extLst>
              <a:ext uri="{FF2B5EF4-FFF2-40B4-BE49-F238E27FC236}">
                <a16:creationId xmlns:a16="http://schemas.microsoft.com/office/drawing/2014/main" id="{C46857F3-D55D-10C8-DB3E-E69AD1A3D2D6}"/>
              </a:ext>
            </a:extLst>
          </p:cNvPr>
          <p:cNvSpPr txBox="1">
            <a:spLocks/>
          </p:cNvSpPr>
          <p:nvPr/>
        </p:nvSpPr>
        <p:spPr bwMode="auto">
          <a:xfrm>
            <a:off x="5383619" y="530307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3" name="Content Placeholder 2~18">
            <a:extLst>
              <a:ext uri="{FF2B5EF4-FFF2-40B4-BE49-F238E27FC236}">
                <a16:creationId xmlns:a16="http://schemas.microsoft.com/office/drawing/2014/main" id="{A4CD0754-E839-D434-AEE4-17A09A0A4B4E}"/>
              </a:ext>
            </a:extLst>
          </p:cNvPr>
          <p:cNvSpPr txBox="1">
            <a:spLocks/>
          </p:cNvSpPr>
          <p:nvPr/>
        </p:nvSpPr>
        <p:spPr bwMode="auto">
          <a:xfrm>
            <a:off x="7527718" y="530307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4" name="Content Placeholder 2~19">
            <a:extLst>
              <a:ext uri="{FF2B5EF4-FFF2-40B4-BE49-F238E27FC236}">
                <a16:creationId xmlns:a16="http://schemas.microsoft.com/office/drawing/2014/main" id="{E1D96EAB-91BC-6E2F-67B5-7FA23E1AA729}"/>
              </a:ext>
            </a:extLst>
          </p:cNvPr>
          <p:cNvSpPr txBox="1">
            <a:spLocks/>
          </p:cNvSpPr>
          <p:nvPr/>
        </p:nvSpPr>
        <p:spPr bwMode="auto">
          <a:xfrm>
            <a:off x="9671815" y="530307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6" name="Google Shape;1185;g6b2a921a3a_2_763">
            <a:extLst>
              <a:ext uri="{FF2B5EF4-FFF2-40B4-BE49-F238E27FC236}">
                <a16:creationId xmlns:a16="http://schemas.microsoft.com/office/drawing/2014/main" id="{B94013A4-575A-0B90-7853-D8BDD7E728BA}"/>
              </a:ext>
            </a:extLst>
          </p:cNvPr>
          <p:cNvSpPr txBox="1"/>
          <p:nvPr/>
        </p:nvSpPr>
        <p:spPr>
          <a:xfrm>
            <a:off x="5383619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67" name="Shape4_20220715_163331">
            <a:extLst>
              <a:ext uri="{FF2B5EF4-FFF2-40B4-BE49-F238E27FC236}">
                <a16:creationId xmlns:a16="http://schemas.microsoft.com/office/drawing/2014/main" id="{25289652-1447-273B-DB9A-B8C9681410DC}"/>
              </a:ext>
            </a:extLst>
          </p:cNvPr>
          <p:cNvCxnSpPr/>
          <p:nvPr/>
        </p:nvCxnSpPr>
        <p:spPr>
          <a:xfrm>
            <a:off x="5383619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8" name="Google Shape;1188;g6b2a921a3a_2_763">
            <a:extLst>
              <a:ext uri="{FF2B5EF4-FFF2-40B4-BE49-F238E27FC236}">
                <a16:creationId xmlns:a16="http://schemas.microsoft.com/office/drawing/2014/main" id="{173962D5-8E8B-0972-8C80-D317040D84CC}"/>
              </a:ext>
            </a:extLst>
          </p:cNvPr>
          <p:cNvSpPr txBox="1"/>
          <p:nvPr/>
        </p:nvSpPr>
        <p:spPr>
          <a:xfrm>
            <a:off x="7530211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69" name="Shape5_20220715_163331">
            <a:extLst>
              <a:ext uri="{FF2B5EF4-FFF2-40B4-BE49-F238E27FC236}">
                <a16:creationId xmlns:a16="http://schemas.microsoft.com/office/drawing/2014/main" id="{07C7DCDF-3A52-4117-730F-A5EDD95A8740}"/>
              </a:ext>
            </a:extLst>
          </p:cNvPr>
          <p:cNvCxnSpPr/>
          <p:nvPr/>
        </p:nvCxnSpPr>
        <p:spPr>
          <a:xfrm>
            <a:off x="7530211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0" name="Google Shape;1191;g6b2a921a3a_2_763">
            <a:extLst>
              <a:ext uri="{FF2B5EF4-FFF2-40B4-BE49-F238E27FC236}">
                <a16:creationId xmlns:a16="http://schemas.microsoft.com/office/drawing/2014/main" id="{FB292532-9270-0C4A-6510-358A3CC8997A}"/>
              </a:ext>
            </a:extLst>
          </p:cNvPr>
          <p:cNvSpPr txBox="1"/>
          <p:nvPr/>
        </p:nvSpPr>
        <p:spPr>
          <a:xfrm>
            <a:off x="9676804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71" name="Shape6_20220715_163331">
            <a:extLst>
              <a:ext uri="{FF2B5EF4-FFF2-40B4-BE49-F238E27FC236}">
                <a16:creationId xmlns:a16="http://schemas.microsoft.com/office/drawing/2014/main" id="{CAD685D8-7405-B43E-18AB-27A3163A3D3C}"/>
              </a:ext>
            </a:extLst>
          </p:cNvPr>
          <p:cNvCxnSpPr/>
          <p:nvPr/>
        </p:nvCxnSpPr>
        <p:spPr>
          <a:xfrm>
            <a:off x="9676804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2" name="Google Shape;1199;g6b2a921a3a_2_763">
            <a:extLst>
              <a:ext uri="{FF2B5EF4-FFF2-40B4-BE49-F238E27FC236}">
                <a16:creationId xmlns:a16="http://schemas.microsoft.com/office/drawing/2014/main" id="{05477C64-3D9E-2AE8-C91A-EDC310965392}"/>
              </a:ext>
            </a:extLst>
          </p:cNvPr>
          <p:cNvSpPr txBox="1"/>
          <p:nvPr/>
        </p:nvSpPr>
        <p:spPr>
          <a:xfrm>
            <a:off x="3237030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73" name="Shape7_20220715_163331">
            <a:extLst>
              <a:ext uri="{FF2B5EF4-FFF2-40B4-BE49-F238E27FC236}">
                <a16:creationId xmlns:a16="http://schemas.microsoft.com/office/drawing/2014/main" id="{8151867C-29D2-6784-0B50-0F0EC0C795AB}"/>
              </a:ext>
            </a:extLst>
          </p:cNvPr>
          <p:cNvCxnSpPr/>
          <p:nvPr/>
        </p:nvCxnSpPr>
        <p:spPr>
          <a:xfrm>
            <a:off x="3237030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2654642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8601</TotalTime>
  <Words>71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563</cp:revision>
  <dcterms:created xsi:type="dcterms:W3CDTF">2021-03-31T02:49:57Z</dcterms:created>
  <dcterms:modified xsi:type="dcterms:W3CDTF">2025-10-15T08:45:33Z</dcterms:modified>
  <cp:category/>
</cp:coreProperties>
</file>