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6" r:id="rId3"/>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e2S9wf5oVT4"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ishA6kry8nc" TargetMode="External"/><Relationship Id="rId3" Type="http://schemas.openxmlformats.org/officeDocument/2006/relationships/hyperlink" Target="https://www.youtube.com/watch?v=0eqxgvZNn0I" TargetMode="External"/><Relationship Id="rId4" Type="http://schemas.openxmlformats.org/officeDocument/2006/relationships/hyperlink" Target="https://youtu.be/TPG6E4nxtSw" TargetMode="External"/><Relationship Id="rId5" Type="http://schemas.openxmlformats.org/officeDocument/2006/relationships/hyperlink" Target="https://www.youtube.com/watch?v=EGzg77rx7Uo"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ustainable_Development_Goals#/media/File:Sustainable_Development_Goals.sv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b82a53be37_0_6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1b82a53be37_0_6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b82a53be37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1b82a53be37_0_7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b82a53be37_0_7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1b82a53be37_0_7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fr-CA">
                <a:solidFill>
                  <a:schemeClr val="dk1"/>
                </a:solidFill>
                <a:latin typeface="Century Gothic"/>
                <a:ea typeface="Century Gothic"/>
                <a:cs typeface="Century Gothic"/>
                <a:sym typeface="Century Gothic"/>
              </a:rPr>
              <a:t>Sustainable goal chosen for this challenge: Responsible Consumption and Production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fr-CA">
                <a:solidFill>
                  <a:schemeClr val="dk1"/>
                </a:solidFill>
                <a:latin typeface="Century Gothic"/>
                <a:ea typeface="Century Gothic"/>
                <a:cs typeface="Century Gothic"/>
                <a:sym typeface="Century Gothic"/>
              </a:rPr>
              <a:t>Note to teacher:</a:t>
            </a:r>
            <a:r>
              <a:rPr lang="fr-CA">
                <a:solidFill>
                  <a:schemeClr val="dk1"/>
                </a:solidFill>
                <a:latin typeface="Century Gothic"/>
                <a:ea typeface="Century Gothic"/>
                <a:cs typeface="Century Gothic"/>
                <a:sym typeface="Century Gothic"/>
              </a:rPr>
              <a:t> A </a:t>
            </a:r>
            <a:r>
              <a:rPr lang="fr-CA" u="sng">
                <a:solidFill>
                  <a:schemeClr val="hlink"/>
                </a:solidFill>
                <a:latin typeface="Century Gothic"/>
                <a:ea typeface="Century Gothic"/>
                <a:cs typeface="Century Gothic"/>
                <a:sym typeface="Century Gothic"/>
                <a:hlinkClick r:id="rId2"/>
              </a:rPr>
              <a:t>video</a:t>
            </a:r>
            <a:r>
              <a:rPr lang="fr-CA">
                <a:solidFill>
                  <a:schemeClr val="dk1"/>
                </a:solidFill>
                <a:latin typeface="Century Gothic"/>
                <a:ea typeface="Century Gothic"/>
                <a:cs typeface="Century Gothic"/>
                <a:sym typeface="Century Gothic"/>
              </a:rPr>
              <a:t> explaining the 17 sustainable development goals defined by the UN.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b82a53be37_0_7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1b82a53be37_0_7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fr-CA">
                <a:solidFill>
                  <a:schemeClr val="dk1"/>
                </a:solidFill>
                <a:latin typeface="Century Gothic"/>
                <a:ea typeface="Century Gothic"/>
                <a:cs typeface="Century Gothic"/>
                <a:sym typeface="Century Gothic"/>
              </a:rPr>
              <a:t>These logos represent issues. Describe what you see on the different logos.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400"/>
              <a:buFont typeface="Arial"/>
              <a:buNone/>
            </a:pPr>
            <a:r>
              <a:rPr lang="fr-CA">
                <a:solidFill>
                  <a:schemeClr val="dk1"/>
                </a:solidFill>
                <a:latin typeface="Century Gothic"/>
                <a:ea typeface="Century Gothic"/>
                <a:cs typeface="Century Gothic"/>
                <a:sym typeface="Century Gothic"/>
              </a:rPr>
              <a:t>Have students discuss what actions that could be taken or that they are already taking. </a:t>
            </a:r>
            <a:endParaRPr>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b82a53be37_0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1b82a53be37_0_7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fda80a02c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1fda80a02c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fr-CA">
                <a:solidFill>
                  <a:schemeClr val="dk1"/>
                </a:solidFill>
                <a:latin typeface="Century Gothic"/>
                <a:ea typeface="Century Gothic"/>
                <a:cs typeface="Century Gothic"/>
                <a:sym typeface="Century Gothic"/>
              </a:rPr>
              <a:t>Suggestions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fr-CA">
                <a:solidFill>
                  <a:schemeClr val="dk1"/>
                </a:solidFill>
                <a:latin typeface="Century Gothic"/>
                <a:ea typeface="Century Gothic"/>
                <a:cs typeface="Century Gothic"/>
                <a:sym typeface="Century Gothic"/>
              </a:rPr>
              <a:t>Food waste </a:t>
            </a:r>
            <a:r>
              <a:rPr lang="fr-CA" u="sng">
                <a:solidFill>
                  <a:schemeClr val="hlink"/>
                </a:solidFill>
                <a:latin typeface="Century Gothic"/>
                <a:ea typeface="Century Gothic"/>
                <a:cs typeface="Century Gothic"/>
                <a:sym typeface="Century Gothic"/>
                <a:hlinkClick r:id="rId2"/>
              </a:rPr>
              <a:t>https://youtu.be/ishA6kry8nc</a:t>
            </a:r>
            <a:r>
              <a:rPr lang="fr-CA">
                <a:solidFill>
                  <a:schemeClr val="dk1"/>
                </a:solidFill>
                <a:latin typeface="Century Gothic"/>
                <a:ea typeface="Century Gothic"/>
                <a:cs typeface="Century Gothic"/>
                <a:sym typeface="Century Gothic"/>
              </a:rPr>
              <a:t>  or </a:t>
            </a:r>
            <a:r>
              <a:rPr lang="fr-CA" u="sng">
                <a:solidFill>
                  <a:schemeClr val="hlink"/>
                </a:solidFill>
                <a:latin typeface="Century Gothic"/>
                <a:ea typeface="Century Gothic"/>
                <a:cs typeface="Century Gothic"/>
                <a:sym typeface="Century Gothic"/>
                <a:hlinkClick r:id="rId3"/>
              </a:rPr>
              <a:t>https://www.youtube.com/watch?v=0eqxgvZNn0I</a:t>
            </a:r>
            <a:endParaRPr>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lang="fr-CA">
                <a:solidFill>
                  <a:schemeClr val="dk1"/>
                </a:solidFill>
                <a:latin typeface="Century Gothic"/>
                <a:ea typeface="Century Gothic"/>
                <a:cs typeface="Century Gothic"/>
                <a:sym typeface="Century Gothic"/>
              </a:rPr>
              <a:t>Waste reduction: </a:t>
            </a:r>
            <a:r>
              <a:rPr lang="fr-CA" u="sng">
                <a:solidFill>
                  <a:schemeClr val="hlink"/>
                </a:solidFill>
                <a:latin typeface="Century Gothic"/>
                <a:ea typeface="Century Gothic"/>
                <a:cs typeface="Century Gothic"/>
                <a:sym typeface="Century Gothic"/>
                <a:hlinkClick r:id="rId4"/>
              </a:rPr>
              <a:t>https://youtu.be/TPG6E4nxtSw</a:t>
            </a:r>
            <a:r>
              <a:rPr lang="fr-CA">
                <a:solidFill>
                  <a:schemeClr val="dk1"/>
                </a:solidFill>
                <a:latin typeface="Century Gothic"/>
                <a:ea typeface="Century Gothic"/>
                <a:cs typeface="Century Gothic"/>
                <a:sym typeface="Century Gothic"/>
              </a:rPr>
              <a:t> or </a:t>
            </a:r>
            <a:r>
              <a:rPr lang="fr-CA" u="sng">
                <a:solidFill>
                  <a:schemeClr val="hlink"/>
                </a:solidFill>
                <a:latin typeface="Century Gothic"/>
                <a:ea typeface="Century Gothic"/>
                <a:cs typeface="Century Gothic"/>
                <a:sym typeface="Century Gothic"/>
                <a:hlinkClick r:id="rId5"/>
              </a:rPr>
              <a:t>https://www.youtube.com/watch?v=EGzg77rx7Uo</a:t>
            </a:r>
            <a:r>
              <a:rPr lang="fr-CA">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3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b82a53be37_0_7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1b82a53be37_0_7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b82a53be37_0_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1b82a53be37_0_7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b82a53be37_0_7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1b82a53be37_0_7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b82a53be37_0_7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1b82a53be37_0_7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b82a53be37_0_7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1b82a53be37_0_7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b82a53be37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1b82a53be37_0_6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b82a53be37_0_9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1b82a53be37_0_9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b82a53be37_0_8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b82a53be37_0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b82a53be37_0_8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1b82a53be37_0_8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bf92237459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1bf92237459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b82a53be37_0_6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1b82a53be37_0_6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b82a53be37_0_6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1b82a53be37_0_6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3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b82a53be37_0_7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1b82a53be37_0_7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b82a53be37_0_6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b82a53be37_0_6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f733a4833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f733a483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d3be11892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1d3be11892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fr-CA" u="sng">
                <a:solidFill>
                  <a:schemeClr val="hlink"/>
                </a:solidFill>
                <a:hlinkClick r:id="rId2"/>
              </a:rPr>
              <a:t>https://en.wikipedia.org/wiki/Sustainable_Development_Goals#/media/File:Sustainable_Development_Goals.svg</a:t>
            </a:r>
            <a:r>
              <a:rPr lang="fr-CA"/>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b82a53be37_0_7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1b82a53be37_0_7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p:nvPr/>
        </p:nvSpPr>
        <p:spPr>
          <a:xfrm>
            <a:off x="782225" y="778096"/>
            <a:ext cx="7579546" cy="3864638"/>
          </a:xfrm>
          <a:custGeom>
            <a:rect b="b" l="l" r="r" t="t"/>
            <a:pathLst>
              <a:path extrusionOk="0" h="1831582" w="3592202">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 name="Google Shape;18;p2"/>
          <p:cNvSpPr txBox="1"/>
          <p:nvPr>
            <p:ph type="ctrTitle"/>
          </p:nvPr>
        </p:nvSpPr>
        <p:spPr>
          <a:xfrm>
            <a:off x="1867900" y="1731475"/>
            <a:ext cx="5408100" cy="1680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6800"/>
              <a:buNone/>
              <a:defRPr sz="6800"/>
            </a:lvl1pPr>
            <a:lvl2pPr lvl="1" algn="ctr">
              <a:lnSpc>
                <a:spcPct val="90000"/>
              </a:lnSpc>
              <a:spcBef>
                <a:spcPts val="0"/>
              </a:spcBef>
              <a:spcAft>
                <a:spcPts val="0"/>
              </a:spcAft>
              <a:buSzPts val="6800"/>
              <a:buNone/>
              <a:defRPr sz="6800"/>
            </a:lvl2pPr>
            <a:lvl3pPr lvl="2" algn="ctr">
              <a:lnSpc>
                <a:spcPct val="90000"/>
              </a:lnSpc>
              <a:spcBef>
                <a:spcPts val="0"/>
              </a:spcBef>
              <a:spcAft>
                <a:spcPts val="0"/>
              </a:spcAft>
              <a:buSzPts val="6800"/>
              <a:buNone/>
              <a:defRPr sz="6800"/>
            </a:lvl3pPr>
            <a:lvl4pPr lvl="3" algn="ctr">
              <a:lnSpc>
                <a:spcPct val="90000"/>
              </a:lnSpc>
              <a:spcBef>
                <a:spcPts val="0"/>
              </a:spcBef>
              <a:spcAft>
                <a:spcPts val="0"/>
              </a:spcAft>
              <a:buSzPts val="6800"/>
              <a:buNone/>
              <a:defRPr sz="6800"/>
            </a:lvl4pPr>
            <a:lvl5pPr lvl="4" algn="ctr">
              <a:lnSpc>
                <a:spcPct val="90000"/>
              </a:lnSpc>
              <a:spcBef>
                <a:spcPts val="0"/>
              </a:spcBef>
              <a:spcAft>
                <a:spcPts val="0"/>
              </a:spcAft>
              <a:buSzPts val="6800"/>
              <a:buNone/>
              <a:defRPr sz="6800"/>
            </a:lvl5pPr>
            <a:lvl6pPr lvl="5" algn="ctr">
              <a:lnSpc>
                <a:spcPct val="90000"/>
              </a:lnSpc>
              <a:spcBef>
                <a:spcPts val="0"/>
              </a:spcBef>
              <a:spcAft>
                <a:spcPts val="0"/>
              </a:spcAft>
              <a:buSzPts val="6800"/>
              <a:buNone/>
              <a:defRPr sz="6800"/>
            </a:lvl6pPr>
            <a:lvl7pPr lvl="6" algn="ctr">
              <a:lnSpc>
                <a:spcPct val="90000"/>
              </a:lnSpc>
              <a:spcBef>
                <a:spcPts val="0"/>
              </a:spcBef>
              <a:spcAft>
                <a:spcPts val="0"/>
              </a:spcAft>
              <a:buSzPts val="6800"/>
              <a:buNone/>
              <a:defRPr sz="6800"/>
            </a:lvl7pPr>
            <a:lvl8pPr lvl="7" algn="ctr">
              <a:lnSpc>
                <a:spcPct val="90000"/>
              </a:lnSpc>
              <a:spcBef>
                <a:spcPts val="0"/>
              </a:spcBef>
              <a:spcAft>
                <a:spcPts val="0"/>
              </a:spcAft>
              <a:buSzPts val="6800"/>
              <a:buNone/>
              <a:defRPr sz="6800"/>
            </a:lvl8pPr>
            <a:lvl9pPr lvl="8" algn="ctr">
              <a:lnSpc>
                <a:spcPct val="90000"/>
              </a:lnSpc>
              <a:spcBef>
                <a:spcPts val="0"/>
              </a:spcBef>
              <a:spcAft>
                <a:spcPts val="0"/>
              </a:spcAft>
              <a:buSzPts val="6800"/>
              <a:buNone/>
              <a:defRPr sz="6800"/>
            </a:lvl9pPr>
          </a:lstStyle>
          <a:p/>
        </p:txBody>
      </p:sp>
      <p:sp>
        <p:nvSpPr>
          <p:cNvPr id="19" name="Google Shape;19;p2"/>
          <p:cNvSpPr/>
          <p:nvPr/>
        </p:nvSpPr>
        <p:spPr>
          <a:xfrm rot="-871776">
            <a:off x="594544" y="662599"/>
            <a:ext cx="1234918" cy="1390637"/>
          </a:xfrm>
          <a:custGeom>
            <a:rect b="b" l="l" r="r" t="t"/>
            <a:pathLst>
              <a:path extrusionOk="0" h="658270" w="584559">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3">
  <p:cSld name="SECTION_HEADER_1_1">
    <p:spTree>
      <p:nvGrpSpPr>
        <p:cNvPr id="95" name="Shape 95"/>
        <p:cNvGrpSpPr/>
        <p:nvPr/>
      </p:nvGrpSpPr>
      <p:grpSpPr>
        <a:xfrm>
          <a:off x="0" y="0"/>
          <a:ext cx="0" cy="0"/>
          <a:chOff x="0" y="0"/>
          <a:chExt cx="0" cy="0"/>
        </a:xfrm>
      </p:grpSpPr>
      <p:cxnSp>
        <p:nvCxnSpPr>
          <p:cNvPr id="96" name="Google Shape;96;p12"/>
          <p:cNvCxnSpPr/>
          <p:nvPr/>
        </p:nvCxnSpPr>
        <p:spPr>
          <a:xfrm>
            <a:off x="149325" y="164725"/>
            <a:ext cx="3154500" cy="0"/>
          </a:xfrm>
          <a:prstGeom prst="straightConnector1">
            <a:avLst/>
          </a:prstGeom>
          <a:noFill/>
          <a:ln cap="flat" cmpd="sng" w="19050">
            <a:solidFill>
              <a:schemeClr val="dk1"/>
            </a:solidFill>
            <a:prstDash val="solid"/>
            <a:round/>
            <a:headEnd len="med" w="med" type="none"/>
            <a:tailEnd len="med" w="med" type="none"/>
          </a:ln>
        </p:spPr>
      </p:cxnSp>
      <p:cxnSp>
        <p:nvCxnSpPr>
          <p:cNvPr id="97" name="Google Shape;97;p12"/>
          <p:cNvCxnSpPr/>
          <p:nvPr/>
        </p:nvCxnSpPr>
        <p:spPr>
          <a:xfrm>
            <a:off x="150321" y="783600"/>
            <a:ext cx="3153000" cy="0"/>
          </a:xfrm>
          <a:prstGeom prst="straightConnector1">
            <a:avLst/>
          </a:prstGeom>
          <a:noFill/>
          <a:ln cap="flat" cmpd="sng" w="19050">
            <a:solidFill>
              <a:schemeClr val="dk1"/>
            </a:solidFill>
            <a:prstDash val="solid"/>
            <a:round/>
            <a:headEnd len="med" w="med" type="none"/>
            <a:tailEnd len="med" w="med" type="none"/>
          </a:ln>
        </p:spPr>
      </p:cxnSp>
      <p:sp>
        <p:nvSpPr>
          <p:cNvPr id="98" name="Google Shape;98;p12"/>
          <p:cNvSpPr txBox="1"/>
          <p:nvPr>
            <p:ph type="title"/>
          </p:nvPr>
        </p:nvSpPr>
        <p:spPr>
          <a:xfrm>
            <a:off x="149725" y="257550"/>
            <a:ext cx="3154500" cy="411000"/>
          </a:xfrm>
          <a:prstGeom prst="rect">
            <a:avLst/>
          </a:prstGeom>
        </p:spPr>
        <p:txBody>
          <a:bodyPr anchorCtr="0" anchor="ctr" bIns="91425" lIns="91425" spcFirstLastPara="1" rIns="91425" wrap="square" tIns="91425">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99" name="Google Shape;99;p12"/>
          <p:cNvSpPr/>
          <p:nvPr/>
        </p:nvSpPr>
        <p:spPr>
          <a:xfrm rot="10800000">
            <a:off x="-9429" y="4654098"/>
            <a:ext cx="9170604" cy="489402"/>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2"/>
          <p:cNvSpPr txBox="1"/>
          <p:nvPr>
            <p:ph idx="12" type="sldNum"/>
          </p:nvPr>
        </p:nvSpPr>
        <p:spPr>
          <a:xfrm>
            <a:off x="8531333" y="4749892"/>
            <a:ext cx="548700" cy="393600"/>
          </a:xfrm>
          <a:prstGeom prst="rect">
            <a:avLst/>
          </a:prstGeom>
        </p:spPr>
        <p:txBody>
          <a:bodyPr anchorCtr="0" anchor="b" bIns="91425" lIns="91425" spcFirstLastPara="1" rIns="91425" wrap="square" tIns="91425">
            <a:noAutofit/>
          </a:bodyPr>
          <a:lstStyle>
            <a:lvl1pPr lvl="0" rtl="0">
              <a:buNone/>
              <a:defRPr b="1" sz="1600">
                <a:solidFill>
                  <a:schemeClr val="lt1"/>
                </a:solidFill>
                <a:latin typeface="Fira Mono"/>
                <a:ea typeface="Fira Mono"/>
                <a:cs typeface="Fira Mono"/>
                <a:sym typeface="Fira Mono"/>
              </a:defRPr>
            </a:lvl1pPr>
            <a:lvl2pPr lvl="1" rtl="0">
              <a:buNone/>
              <a:defRPr b="1" sz="1600">
                <a:solidFill>
                  <a:schemeClr val="lt1"/>
                </a:solidFill>
                <a:latin typeface="Fira Mono"/>
                <a:ea typeface="Fira Mono"/>
                <a:cs typeface="Fira Mono"/>
                <a:sym typeface="Fira Mono"/>
              </a:defRPr>
            </a:lvl2pPr>
            <a:lvl3pPr lvl="2" rtl="0">
              <a:buNone/>
              <a:defRPr b="1" sz="1600">
                <a:solidFill>
                  <a:schemeClr val="lt1"/>
                </a:solidFill>
                <a:latin typeface="Fira Mono"/>
                <a:ea typeface="Fira Mono"/>
                <a:cs typeface="Fira Mono"/>
                <a:sym typeface="Fira Mono"/>
              </a:defRPr>
            </a:lvl3pPr>
            <a:lvl4pPr lvl="3" rtl="0">
              <a:buNone/>
              <a:defRPr b="1" sz="1600">
                <a:solidFill>
                  <a:schemeClr val="lt1"/>
                </a:solidFill>
                <a:latin typeface="Fira Mono"/>
                <a:ea typeface="Fira Mono"/>
                <a:cs typeface="Fira Mono"/>
                <a:sym typeface="Fira Mono"/>
              </a:defRPr>
            </a:lvl4pPr>
            <a:lvl5pPr lvl="4" rtl="0">
              <a:buNone/>
              <a:defRPr b="1" sz="1600">
                <a:solidFill>
                  <a:schemeClr val="lt1"/>
                </a:solidFill>
                <a:latin typeface="Fira Mono"/>
                <a:ea typeface="Fira Mono"/>
                <a:cs typeface="Fira Mono"/>
                <a:sym typeface="Fira Mono"/>
              </a:defRPr>
            </a:lvl5pPr>
            <a:lvl6pPr lvl="5" rtl="0">
              <a:buNone/>
              <a:defRPr b="1" sz="1600">
                <a:solidFill>
                  <a:schemeClr val="lt1"/>
                </a:solidFill>
                <a:latin typeface="Fira Mono"/>
                <a:ea typeface="Fira Mono"/>
                <a:cs typeface="Fira Mono"/>
                <a:sym typeface="Fira Mono"/>
              </a:defRPr>
            </a:lvl6pPr>
            <a:lvl7pPr lvl="6" rtl="0">
              <a:buNone/>
              <a:defRPr b="1" sz="1600">
                <a:solidFill>
                  <a:schemeClr val="lt1"/>
                </a:solidFill>
                <a:latin typeface="Fira Mono"/>
                <a:ea typeface="Fira Mono"/>
                <a:cs typeface="Fira Mono"/>
                <a:sym typeface="Fira Mono"/>
              </a:defRPr>
            </a:lvl7pPr>
            <a:lvl8pPr lvl="7" rtl="0">
              <a:buNone/>
              <a:defRPr b="1" sz="1600">
                <a:solidFill>
                  <a:schemeClr val="lt1"/>
                </a:solidFill>
                <a:latin typeface="Fira Mono"/>
                <a:ea typeface="Fira Mono"/>
                <a:cs typeface="Fira Mono"/>
                <a:sym typeface="Fira Mono"/>
              </a:defRPr>
            </a:lvl8pPr>
            <a:lvl9pPr lvl="8" rtl="0">
              <a:buNone/>
              <a:defRPr b="1" sz="1600">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bas de page" type="tx">
  <p:cSld name="TITLE_AND_BODY">
    <p:spTree>
      <p:nvGrpSpPr>
        <p:cNvPr id="101" name="Shape 101"/>
        <p:cNvGrpSpPr/>
        <p:nvPr/>
      </p:nvGrpSpPr>
      <p:grpSpPr>
        <a:xfrm>
          <a:off x="0" y="0"/>
          <a:ext cx="0" cy="0"/>
          <a:chOff x="0" y="0"/>
          <a:chExt cx="0" cy="0"/>
        </a:xfrm>
      </p:grpSpPr>
      <p:sp>
        <p:nvSpPr>
          <p:cNvPr id="102" name="Google Shape;102;p13"/>
          <p:cNvSpPr/>
          <p:nvPr/>
        </p:nvSpPr>
        <p:spPr>
          <a:xfrm>
            <a:off x="-25" y="4604700"/>
            <a:ext cx="9144000" cy="538800"/>
          </a:xfrm>
          <a:prstGeom prst="rec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0" y="4604700"/>
            <a:ext cx="9144000" cy="538800"/>
          </a:xfrm>
          <a:prstGeom prst="rect">
            <a:avLst/>
          </a:prstGeom>
          <a:solidFill>
            <a:srgbClr val="000000">
              <a:alpha val="13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txBox="1"/>
          <p:nvPr>
            <p:ph idx="1" type="subTitle"/>
          </p:nvPr>
        </p:nvSpPr>
        <p:spPr>
          <a:xfrm>
            <a:off x="1331875" y="4677300"/>
            <a:ext cx="7689300" cy="3936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2100"/>
              <a:buNone/>
              <a:defRPr b="1" sz="21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 name="Google Shape;105;p13"/>
          <p:cNvSpPr txBox="1"/>
          <p:nvPr>
            <p:ph idx="12" type="sldNum"/>
          </p:nvPr>
        </p:nvSpPr>
        <p:spPr>
          <a:xfrm>
            <a:off x="8531333" y="4677292"/>
            <a:ext cx="548700" cy="393600"/>
          </a:xfrm>
          <a:prstGeom prst="rect">
            <a:avLst/>
          </a:prstGeom>
        </p:spPr>
        <p:txBody>
          <a:bodyPr anchorCtr="0" anchor="b" bIns="91425" lIns="91425" spcFirstLastPara="1" rIns="91425" wrap="square" tIns="91425">
            <a:noAutofit/>
          </a:bodyPr>
          <a:lstStyle>
            <a:lvl1pPr lvl="0" rtl="0">
              <a:buNone/>
              <a:defRPr b="1" sz="1600">
                <a:solidFill>
                  <a:schemeClr val="lt1"/>
                </a:solidFill>
                <a:latin typeface="Fira Mono"/>
                <a:ea typeface="Fira Mono"/>
                <a:cs typeface="Fira Mono"/>
                <a:sym typeface="Fira Mono"/>
              </a:defRPr>
            </a:lvl1pPr>
            <a:lvl2pPr lvl="1" rtl="0">
              <a:buNone/>
              <a:defRPr b="1" sz="1600">
                <a:solidFill>
                  <a:schemeClr val="lt1"/>
                </a:solidFill>
                <a:latin typeface="Fira Mono"/>
                <a:ea typeface="Fira Mono"/>
                <a:cs typeface="Fira Mono"/>
                <a:sym typeface="Fira Mono"/>
              </a:defRPr>
            </a:lvl2pPr>
            <a:lvl3pPr lvl="2" rtl="0">
              <a:buNone/>
              <a:defRPr b="1" sz="1600">
                <a:solidFill>
                  <a:schemeClr val="lt1"/>
                </a:solidFill>
                <a:latin typeface="Fira Mono"/>
                <a:ea typeface="Fira Mono"/>
                <a:cs typeface="Fira Mono"/>
                <a:sym typeface="Fira Mono"/>
              </a:defRPr>
            </a:lvl3pPr>
            <a:lvl4pPr lvl="3" rtl="0">
              <a:buNone/>
              <a:defRPr b="1" sz="1600">
                <a:solidFill>
                  <a:schemeClr val="lt1"/>
                </a:solidFill>
                <a:latin typeface="Fira Mono"/>
                <a:ea typeface="Fira Mono"/>
                <a:cs typeface="Fira Mono"/>
                <a:sym typeface="Fira Mono"/>
              </a:defRPr>
            </a:lvl4pPr>
            <a:lvl5pPr lvl="4" rtl="0">
              <a:buNone/>
              <a:defRPr b="1" sz="1600">
                <a:solidFill>
                  <a:schemeClr val="lt1"/>
                </a:solidFill>
                <a:latin typeface="Fira Mono"/>
                <a:ea typeface="Fira Mono"/>
                <a:cs typeface="Fira Mono"/>
                <a:sym typeface="Fira Mono"/>
              </a:defRPr>
            </a:lvl5pPr>
            <a:lvl6pPr lvl="5" rtl="0">
              <a:buNone/>
              <a:defRPr b="1" sz="1600">
                <a:solidFill>
                  <a:schemeClr val="lt1"/>
                </a:solidFill>
                <a:latin typeface="Fira Mono"/>
                <a:ea typeface="Fira Mono"/>
                <a:cs typeface="Fira Mono"/>
                <a:sym typeface="Fira Mono"/>
              </a:defRPr>
            </a:lvl6pPr>
            <a:lvl7pPr lvl="6" rtl="0">
              <a:buNone/>
              <a:defRPr b="1" sz="1600">
                <a:solidFill>
                  <a:schemeClr val="lt1"/>
                </a:solidFill>
                <a:latin typeface="Fira Mono"/>
                <a:ea typeface="Fira Mono"/>
                <a:cs typeface="Fira Mono"/>
                <a:sym typeface="Fira Mono"/>
              </a:defRPr>
            </a:lvl7pPr>
            <a:lvl8pPr lvl="7" rtl="0">
              <a:buNone/>
              <a:defRPr b="1" sz="1600">
                <a:solidFill>
                  <a:schemeClr val="lt1"/>
                </a:solidFill>
                <a:latin typeface="Fira Mono"/>
                <a:ea typeface="Fira Mono"/>
                <a:cs typeface="Fira Mono"/>
                <a:sym typeface="Fira Mono"/>
              </a:defRPr>
            </a:lvl8pPr>
            <a:lvl9pPr lvl="8" rtl="0">
              <a:buNone/>
              <a:defRPr b="1" sz="1600">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pic>
        <p:nvPicPr>
          <p:cNvPr id="106" name="Google Shape;106;p13"/>
          <p:cNvPicPr preferRelativeResize="0"/>
          <p:nvPr/>
        </p:nvPicPr>
        <p:blipFill>
          <a:blip r:embed="rId2">
            <a:alphaModFix/>
          </a:blip>
          <a:stretch>
            <a:fillRect/>
          </a:stretch>
        </p:blipFill>
        <p:spPr>
          <a:xfrm rot="965337">
            <a:off x="98179" y="3530850"/>
            <a:ext cx="1269777" cy="17222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3 question bas de page">
  <p:cSld name="TITLE_AND_BODY_1">
    <p:spTree>
      <p:nvGrpSpPr>
        <p:cNvPr id="107" name="Shape 107"/>
        <p:cNvGrpSpPr/>
        <p:nvPr/>
      </p:nvGrpSpPr>
      <p:grpSpPr>
        <a:xfrm>
          <a:off x="0" y="0"/>
          <a:ext cx="0" cy="0"/>
          <a:chOff x="0" y="0"/>
          <a:chExt cx="0" cy="0"/>
        </a:xfrm>
      </p:grpSpPr>
      <p:sp>
        <p:nvSpPr>
          <p:cNvPr id="108" name="Google Shape;108;p14"/>
          <p:cNvSpPr/>
          <p:nvPr/>
        </p:nvSpPr>
        <p:spPr>
          <a:xfrm>
            <a:off x="-25" y="4604700"/>
            <a:ext cx="9144000" cy="538800"/>
          </a:xfrm>
          <a:prstGeom prst="rec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0" y="4604700"/>
            <a:ext cx="9144000" cy="538800"/>
          </a:xfrm>
          <a:prstGeom prst="rect">
            <a:avLst/>
          </a:prstGeom>
          <a:solidFill>
            <a:srgbClr val="000000">
              <a:alpha val="13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14"/>
          <p:cNvPicPr preferRelativeResize="0"/>
          <p:nvPr/>
        </p:nvPicPr>
        <p:blipFill>
          <a:blip r:embed="rId2">
            <a:alphaModFix/>
          </a:blip>
          <a:stretch>
            <a:fillRect/>
          </a:stretch>
        </p:blipFill>
        <p:spPr>
          <a:xfrm rot="965337">
            <a:off x="98179" y="3530850"/>
            <a:ext cx="1269777" cy="1722250"/>
          </a:xfrm>
          <a:prstGeom prst="rect">
            <a:avLst/>
          </a:prstGeom>
          <a:noFill/>
          <a:ln>
            <a:noFill/>
          </a:ln>
        </p:spPr>
      </p:pic>
      <p:sp>
        <p:nvSpPr>
          <p:cNvPr id="111" name="Google Shape;111;p14"/>
          <p:cNvSpPr txBox="1"/>
          <p:nvPr>
            <p:ph idx="1" type="subTitle"/>
          </p:nvPr>
        </p:nvSpPr>
        <p:spPr>
          <a:xfrm>
            <a:off x="1331875" y="4677300"/>
            <a:ext cx="7689300" cy="3936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2100"/>
              <a:buNone/>
              <a:defRPr b="1" sz="21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12" name="Google Shape;112;p14"/>
          <p:cNvCxnSpPr/>
          <p:nvPr/>
        </p:nvCxnSpPr>
        <p:spPr>
          <a:xfrm>
            <a:off x="149325" y="164725"/>
            <a:ext cx="3154500" cy="0"/>
          </a:xfrm>
          <a:prstGeom prst="straightConnector1">
            <a:avLst/>
          </a:prstGeom>
          <a:noFill/>
          <a:ln cap="flat" cmpd="sng" w="19050">
            <a:solidFill>
              <a:schemeClr val="dk1"/>
            </a:solidFill>
            <a:prstDash val="solid"/>
            <a:round/>
            <a:headEnd len="med" w="med" type="none"/>
            <a:tailEnd len="med" w="med" type="none"/>
          </a:ln>
        </p:spPr>
      </p:cxnSp>
      <p:cxnSp>
        <p:nvCxnSpPr>
          <p:cNvPr id="113" name="Google Shape;113;p14"/>
          <p:cNvCxnSpPr/>
          <p:nvPr/>
        </p:nvCxnSpPr>
        <p:spPr>
          <a:xfrm>
            <a:off x="150321" y="783600"/>
            <a:ext cx="3153000" cy="0"/>
          </a:xfrm>
          <a:prstGeom prst="straightConnector1">
            <a:avLst/>
          </a:prstGeom>
          <a:noFill/>
          <a:ln cap="flat" cmpd="sng" w="19050">
            <a:solidFill>
              <a:schemeClr val="dk1"/>
            </a:solidFill>
            <a:prstDash val="solid"/>
            <a:round/>
            <a:headEnd len="med" w="med" type="none"/>
            <a:tailEnd len="med" w="med" type="none"/>
          </a:ln>
        </p:spPr>
      </p:cxnSp>
      <p:sp>
        <p:nvSpPr>
          <p:cNvPr id="114" name="Google Shape;114;p14"/>
          <p:cNvSpPr txBox="1"/>
          <p:nvPr>
            <p:ph type="title"/>
          </p:nvPr>
        </p:nvSpPr>
        <p:spPr>
          <a:xfrm>
            <a:off x="149725" y="257550"/>
            <a:ext cx="3153000" cy="411000"/>
          </a:xfrm>
          <a:prstGeom prst="rect">
            <a:avLst/>
          </a:prstGeom>
        </p:spPr>
        <p:txBody>
          <a:bodyPr anchorCtr="0" anchor="ctr" bIns="91425" lIns="91425" spcFirstLastPara="1" rIns="91425" wrap="square" tIns="91425">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15" name="Google Shape;115;p14"/>
          <p:cNvSpPr txBox="1"/>
          <p:nvPr>
            <p:ph idx="12" type="sldNum"/>
          </p:nvPr>
        </p:nvSpPr>
        <p:spPr>
          <a:xfrm>
            <a:off x="8531333" y="4677292"/>
            <a:ext cx="548700" cy="393600"/>
          </a:xfrm>
          <a:prstGeom prst="rect">
            <a:avLst/>
          </a:prstGeom>
        </p:spPr>
        <p:txBody>
          <a:bodyPr anchorCtr="0" anchor="b" bIns="91425" lIns="91425" spcFirstLastPara="1" rIns="91425" wrap="square" tIns="91425">
            <a:noAutofit/>
          </a:bodyPr>
          <a:lstStyle>
            <a:lvl1pPr lvl="0" rtl="0">
              <a:buNone/>
              <a:defRPr b="1" sz="1600">
                <a:solidFill>
                  <a:schemeClr val="lt1"/>
                </a:solidFill>
                <a:latin typeface="Fira Mono"/>
                <a:ea typeface="Fira Mono"/>
                <a:cs typeface="Fira Mono"/>
                <a:sym typeface="Fira Mono"/>
              </a:defRPr>
            </a:lvl1pPr>
            <a:lvl2pPr lvl="1" rtl="0">
              <a:buNone/>
              <a:defRPr b="1" sz="1600">
                <a:solidFill>
                  <a:schemeClr val="lt1"/>
                </a:solidFill>
                <a:latin typeface="Fira Mono"/>
                <a:ea typeface="Fira Mono"/>
                <a:cs typeface="Fira Mono"/>
                <a:sym typeface="Fira Mono"/>
              </a:defRPr>
            </a:lvl2pPr>
            <a:lvl3pPr lvl="2" rtl="0">
              <a:buNone/>
              <a:defRPr b="1" sz="1600">
                <a:solidFill>
                  <a:schemeClr val="lt1"/>
                </a:solidFill>
                <a:latin typeface="Fira Mono"/>
                <a:ea typeface="Fira Mono"/>
                <a:cs typeface="Fira Mono"/>
                <a:sym typeface="Fira Mono"/>
              </a:defRPr>
            </a:lvl3pPr>
            <a:lvl4pPr lvl="3" rtl="0">
              <a:buNone/>
              <a:defRPr b="1" sz="1600">
                <a:solidFill>
                  <a:schemeClr val="lt1"/>
                </a:solidFill>
                <a:latin typeface="Fira Mono"/>
                <a:ea typeface="Fira Mono"/>
                <a:cs typeface="Fira Mono"/>
                <a:sym typeface="Fira Mono"/>
              </a:defRPr>
            </a:lvl4pPr>
            <a:lvl5pPr lvl="4" rtl="0">
              <a:buNone/>
              <a:defRPr b="1" sz="1600">
                <a:solidFill>
                  <a:schemeClr val="lt1"/>
                </a:solidFill>
                <a:latin typeface="Fira Mono"/>
                <a:ea typeface="Fira Mono"/>
                <a:cs typeface="Fira Mono"/>
                <a:sym typeface="Fira Mono"/>
              </a:defRPr>
            </a:lvl5pPr>
            <a:lvl6pPr lvl="5" rtl="0">
              <a:buNone/>
              <a:defRPr b="1" sz="1600">
                <a:solidFill>
                  <a:schemeClr val="lt1"/>
                </a:solidFill>
                <a:latin typeface="Fira Mono"/>
                <a:ea typeface="Fira Mono"/>
                <a:cs typeface="Fira Mono"/>
                <a:sym typeface="Fira Mono"/>
              </a:defRPr>
            </a:lvl6pPr>
            <a:lvl7pPr lvl="6" rtl="0">
              <a:buNone/>
              <a:defRPr b="1" sz="1600">
                <a:solidFill>
                  <a:schemeClr val="lt1"/>
                </a:solidFill>
                <a:latin typeface="Fira Mono"/>
                <a:ea typeface="Fira Mono"/>
                <a:cs typeface="Fira Mono"/>
                <a:sym typeface="Fira Mono"/>
              </a:defRPr>
            </a:lvl7pPr>
            <a:lvl8pPr lvl="7" rtl="0">
              <a:buNone/>
              <a:defRPr b="1" sz="1600">
                <a:solidFill>
                  <a:schemeClr val="lt1"/>
                </a:solidFill>
                <a:latin typeface="Fira Mono"/>
                <a:ea typeface="Fira Mono"/>
                <a:cs typeface="Fira Mono"/>
                <a:sym typeface="Fira Mono"/>
              </a:defRPr>
            </a:lvl8pPr>
            <a:lvl9pPr lvl="8" rtl="0">
              <a:buNone/>
              <a:defRPr b="1" sz="1600">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type="blank">
  <p:cSld name="BLANK">
    <p:spTree>
      <p:nvGrpSpPr>
        <p:cNvPr id="116" name="Shape 116"/>
        <p:cNvGrpSpPr/>
        <p:nvPr/>
      </p:nvGrpSpPr>
      <p:grpSpPr>
        <a:xfrm>
          <a:off x="0" y="0"/>
          <a:ext cx="0" cy="0"/>
          <a:chOff x="0" y="0"/>
          <a:chExt cx="0" cy="0"/>
        </a:xfrm>
      </p:grpSpPr>
      <p:sp>
        <p:nvSpPr>
          <p:cNvPr id="117" name="Google Shape;117;p15"/>
          <p:cNvSpPr/>
          <p:nvPr/>
        </p:nvSpPr>
        <p:spPr>
          <a:xfrm rot="10800000">
            <a:off x="18" y="4453920"/>
            <a:ext cx="9143982" cy="689580"/>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8" name="Google Shape;118;p15"/>
          <p:cNvCxnSpPr/>
          <p:nvPr/>
        </p:nvCxnSpPr>
        <p:spPr>
          <a:xfrm>
            <a:off x="967311" y="1440197"/>
            <a:ext cx="7209300" cy="0"/>
          </a:xfrm>
          <a:prstGeom prst="straightConnector1">
            <a:avLst/>
          </a:prstGeom>
          <a:noFill/>
          <a:ln cap="flat" cmpd="sng" w="19050">
            <a:solidFill>
              <a:schemeClr val="dk1"/>
            </a:solidFill>
            <a:prstDash val="solid"/>
            <a:round/>
            <a:headEnd len="med" w="med" type="none"/>
            <a:tailEnd len="med" w="med" type="none"/>
          </a:ln>
        </p:spPr>
      </p:cxnSp>
      <p:cxnSp>
        <p:nvCxnSpPr>
          <p:cNvPr id="119" name="Google Shape;119;p15"/>
          <p:cNvCxnSpPr/>
          <p:nvPr/>
        </p:nvCxnSpPr>
        <p:spPr>
          <a:xfrm>
            <a:off x="1057659" y="3223174"/>
            <a:ext cx="7209300" cy="0"/>
          </a:xfrm>
          <a:prstGeom prst="straightConnector1">
            <a:avLst/>
          </a:prstGeom>
          <a:noFill/>
          <a:ln cap="flat" cmpd="sng" w="19050">
            <a:solidFill>
              <a:schemeClr val="dk1"/>
            </a:solidFill>
            <a:prstDash val="solid"/>
            <a:round/>
            <a:headEnd len="med" w="med" type="none"/>
            <a:tailEnd len="med" w="med" type="none"/>
          </a:ln>
        </p:spPr>
      </p:cxnSp>
      <p:sp>
        <p:nvSpPr>
          <p:cNvPr id="120" name="Google Shape;120;p15"/>
          <p:cNvSpPr/>
          <p:nvPr/>
        </p:nvSpPr>
        <p:spPr>
          <a:xfrm>
            <a:off x="3573694" y="2929698"/>
            <a:ext cx="2177100" cy="5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21" name="Google Shape;121;p15"/>
          <p:cNvSpPr txBox="1"/>
          <p:nvPr>
            <p:ph type="title"/>
          </p:nvPr>
        </p:nvSpPr>
        <p:spPr>
          <a:xfrm>
            <a:off x="1027300" y="1599688"/>
            <a:ext cx="7269900" cy="1464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5000"/>
              <a:buNone/>
              <a:defRPr sz="5000"/>
            </a:lvl1pPr>
            <a:lvl2pPr lvl="1" rtl="0" algn="ctr">
              <a:spcBef>
                <a:spcPts val="0"/>
              </a:spcBef>
              <a:spcAft>
                <a:spcPts val="0"/>
              </a:spcAft>
              <a:buSzPts val="4700"/>
              <a:buFont typeface="Fira Sans"/>
              <a:buNone/>
              <a:defRPr b="1" sz="4700">
                <a:latin typeface="Fira Sans"/>
                <a:ea typeface="Fira Sans"/>
                <a:cs typeface="Fira Sans"/>
                <a:sym typeface="Fira Sans"/>
              </a:defRPr>
            </a:lvl2pPr>
            <a:lvl3pPr lvl="2" rtl="0" algn="ctr">
              <a:spcBef>
                <a:spcPts val="0"/>
              </a:spcBef>
              <a:spcAft>
                <a:spcPts val="0"/>
              </a:spcAft>
              <a:buSzPts val="4700"/>
              <a:buFont typeface="Fira Sans"/>
              <a:buNone/>
              <a:defRPr b="1" sz="4700">
                <a:latin typeface="Fira Sans"/>
                <a:ea typeface="Fira Sans"/>
                <a:cs typeface="Fira Sans"/>
                <a:sym typeface="Fira Sans"/>
              </a:defRPr>
            </a:lvl3pPr>
            <a:lvl4pPr lvl="3" rtl="0" algn="ctr">
              <a:spcBef>
                <a:spcPts val="0"/>
              </a:spcBef>
              <a:spcAft>
                <a:spcPts val="0"/>
              </a:spcAft>
              <a:buSzPts val="4700"/>
              <a:buFont typeface="Fira Sans"/>
              <a:buNone/>
              <a:defRPr b="1" sz="4700">
                <a:latin typeface="Fira Sans"/>
                <a:ea typeface="Fira Sans"/>
                <a:cs typeface="Fira Sans"/>
                <a:sym typeface="Fira Sans"/>
              </a:defRPr>
            </a:lvl4pPr>
            <a:lvl5pPr lvl="4" rtl="0" algn="ctr">
              <a:spcBef>
                <a:spcPts val="0"/>
              </a:spcBef>
              <a:spcAft>
                <a:spcPts val="0"/>
              </a:spcAft>
              <a:buSzPts val="4700"/>
              <a:buFont typeface="Fira Sans"/>
              <a:buNone/>
              <a:defRPr b="1" sz="4700">
                <a:latin typeface="Fira Sans"/>
                <a:ea typeface="Fira Sans"/>
                <a:cs typeface="Fira Sans"/>
                <a:sym typeface="Fira Sans"/>
              </a:defRPr>
            </a:lvl5pPr>
            <a:lvl6pPr lvl="5" rtl="0" algn="ctr">
              <a:spcBef>
                <a:spcPts val="0"/>
              </a:spcBef>
              <a:spcAft>
                <a:spcPts val="0"/>
              </a:spcAft>
              <a:buSzPts val="4700"/>
              <a:buFont typeface="Fira Sans"/>
              <a:buNone/>
              <a:defRPr b="1" sz="4700">
                <a:latin typeface="Fira Sans"/>
                <a:ea typeface="Fira Sans"/>
                <a:cs typeface="Fira Sans"/>
                <a:sym typeface="Fira Sans"/>
              </a:defRPr>
            </a:lvl6pPr>
            <a:lvl7pPr lvl="6" rtl="0" algn="ctr">
              <a:spcBef>
                <a:spcPts val="0"/>
              </a:spcBef>
              <a:spcAft>
                <a:spcPts val="0"/>
              </a:spcAft>
              <a:buSzPts val="4700"/>
              <a:buFont typeface="Fira Sans"/>
              <a:buNone/>
              <a:defRPr b="1" sz="4700">
                <a:latin typeface="Fira Sans"/>
                <a:ea typeface="Fira Sans"/>
                <a:cs typeface="Fira Sans"/>
                <a:sym typeface="Fira Sans"/>
              </a:defRPr>
            </a:lvl7pPr>
            <a:lvl8pPr lvl="7" rtl="0" algn="ctr">
              <a:spcBef>
                <a:spcPts val="0"/>
              </a:spcBef>
              <a:spcAft>
                <a:spcPts val="0"/>
              </a:spcAft>
              <a:buSzPts val="4700"/>
              <a:buFont typeface="Fira Sans"/>
              <a:buNone/>
              <a:defRPr b="1" sz="4700">
                <a:latin typeface="Fira Sans"/>
                <a:ea typeface="Fira Sans"/>
                <a:cs typeface="Fira Sans"/>
                <a:sym typeface="Fira Sans"/>
              </a:defRPr>
            </a:lvl8pPr>
            <a:lvl9pPr lvl="8" rtl="0" algn="ctr">
              <a:spcBef>
                <a:spcPts val="0"/>
              </a:spcBef>
              <a:spcAft>
                <a:spcPts val="0"/>
              </a:spcAft>
              <a:buSzPts val="4700"/>
              <a:buFont typeface="Fira Sans"/>
              <a:buNone/>
              <a:defRPr b="1" sz="4700">
                <a:latin typeface="Fira Sans"/>
                <a:ea typeface="Fira Sans"/>
                <a:cs typeface="Fira Sans"/>
                <a:sym typeface="Fira Sans"/>
              </a:defRPr>
            </a:lvl9pPr>
          </a:lstStyle>
          <a:p/>
        </p:txBody>
      </p:sp>
      <p:pic>
        <p:nvPicPr>
          <p:cNvPr id="122" name="Google Shape;122;p15"/>
          <p:cNvPicPr preferRelativeResize="0"/>
          <p:nvPr/>
        </p:nvPicPr>
        <p:blipFill>
          <a:blip r:embed="rId2">
            <a:alphaModFix/>
          </a:blip>
          <a:stretch>
            <a:fillRect/>
          </a:stretch>
        </p:blipFill>
        <p:spPr>
          <a:xfrm>
            <a:off x="8266945" y="4612201"/>
            <a:ext cx="788383" cy="373024"/>
          </a:xfrm>
          <a:prstGeom prst="rect">
            <a:avLst/>
          </a:prstGeom>
          <a:noFill/>
          <a:ln>
            <a:noFill/>
          </a:ln>
        </p:spPr>
      </p:pic>
      <p:pic>
        <p:nvPicPr>
          <p:cNvPr id="123" name="Google Shape;123;p15"/>
          <p:cNvPicPr preferRelativeResize="0"/>
          <p:nvPr/>
        </p:nvPicPr>
        <p:blipFill>
          <a:blip r:embed="rId3">
            <a:alphaModFix/>
          </a:blip>
          <a:stretch>
            <a:fillRect/>
          </a:stretch>
        </p:blipFill>
        <p:spPr>
          <a:xfrm>
            <a:off x="111100" y="4710125"/>
            <a:ext cx="308050" cy="310676"/>
          </a:xfrm>
          <a:prstGeom prst="rect">
            <a:avLst/>
          </a:prstGeom>
          <a:noFill/>
          <a:ln>
            <a:noFill/>
          </a:ln>
        </p:spPr>
      </p:pic>
      <p:sp>
        <p:nvSpPr>
          <p:cNvPr id="124" name="Google Shape;124;p15"/>
          <p:cNvSpPr txBox="1"/>
          <p:nvPr>
            <p:ph idx="1" type="subTitle"/>
          </p:nvPr>
        </p:nvSpPr>
        <p:spPr>
          <a:xfrm>
            <a:off x="3709700" y="3027050"/>
            <a:ext cx="1904400" cy="3936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2200"/>
              <a:buNone/>
              <a:defRPr b="1" sz="2200">
                <a:solidFill>
                  <a:schemeClr val="lt1"/>
                </a:solidFill>
              </a:defRPr>
            </a:lvl1pPr>
            <a:lvl2pPr lvl="1" rtl="0" algn="ctr">
              <a:spcBef>
                <a:spcPts val="0"/>
              </a:spcBef>
              <a:spcAft>
                <a:spcPts val="0"/>
              </a:spcAft>
              <a:buClr>
                <a:schemeClr val="lt1"/>
              </a:buClr>
              <a:buSzPts val="1800"/>
              <a:buNone/>
              <a:defRPr b="1" sz="1800">
                <a:solidFill>
                  <a:schemeClr val="lt1"/>
                </a:solidFill>
              </a:defRPr>
            </a:lvl2pPr>
            <a:lvl3pPr lvl="2" rtl="0" algn="ctr">
              <a:spcBef>
                <a:spcPts val="0"/>
              </a:spcBef>
              <a:spcAft>
                <a:spcPts val="0"/>
              </a:spcAft>
              <a:buClr>
                <a:schemeClr val="lt1"/>
              </a:buClr>
              <a:buSzPts val="1800"/>
              <a:buNone/>
              <a:defRPr b="1" sz="1800">
                <a:solidFill>
                  <a:schemeClr val="lt1"/>
                </a:solidFill>
              </a:defRPr>
            </a:lvl3pPr>
            <a:lvl4pPr lvl="3" rtl="0" algn="ctr">
              <a:spcBef>
                <a:spcPts val="0"/>
              </a:spcBef>
              <a:spcAft>
                <a:spcPts val="0"/>
              </a:spcAft>
              <a:buClr>
                <a:schemeClr val="lt1"/>
              </a:buClr>
              <a:buSzPts val="1800"/>
              <a:buNone/>
              <a:defRPr b="1" sz="1800">
                <a:solidFill>
                  <a:schemeClr val="lt1"/>
                </a:solidFill>
              </a:defRPr>
            </a:lvl4pPr>
            <a:lvl5pPr lvl="4" rtl="0" algn="ctr">
              <a:spcBef>
                <a:spcPts val="0"/>
              </a:spcBef>
              <a:spcAft>
                <a:spcPts val="0"/>
              </a:spcAft>
              <a:buClr>
                <a:schemeClr val="lt1"/>
              </a:buClr>
              <a:buSzPts val="1800"/>
              <a:buNone/>
              <a:defRPr b="1" sz="1800">
                <a:solidFill>
                  <a:schemeClr val="lt1"/>
                </a:solidFill>
              </a:defRPr>
            </a:lvl5pPr>
            <a:lvl6pPr lvl="5" rtl="0" algn="ctr">
              <a:spcBef>
                <a:spcPts val="0"/>
              </a:spcBef>
              <a:spcAft>
                <a:spcPts val="0"/>
              </a:spcAft>
              <a:buClr>
                <a:schemeClr val="lt1"/>
              </a:buClr>
              <a:buSzPts val="1800"/>
              <a:buNone/>
              <a:defRPr b="1" sz="1800">
                <a:solidFill>
                  <a:schemeClr val="lt1"/>
                </a:solidFill>
              </a:defRPr>
            </a:lvl6pPr>
            <a:lvl7pPr lvl="6" rtl="0" algn="ctr">
              <a:spcBef>
                <a:spcPts val="0"/>
              </a:spcBef>
              <a:spcAft>
                <a:spcPts val="0"/>
              </a:spcAft>
              <a:buClr>
                <a:schemeClr val="lt1"/>
              </a:buClr>
              <a:buSzPts val="1800"/>
              <a:buNone/>
              <a:defRPr b="1" sz="1800">
                <a:solidFill>
                  <a:schemeClr val="lt1"/>
                </a:solidFill>
              </a:defRPr>
            </a:lvl7pPr>
            <a:lvl8pPr lvl="7" rtl="0" algn="ctr">
              <a:spcBef>
                <a:spcPts val="0"/>
              </a:spcBef>
              <a:spcAft>
                <a:spcPts val="0"/>
              </a:spcAft>
              <a:buClr>
                <a:schemeClr val="lt1"/>
              </a:buClr>
              <a:buSzPts val="1800"/>
              <a:buNone/>
              <a:defRPr b="1" sz="1800">
                <a:solidFill>
                  <a:schemeClr val="lt1"/>
                </a:solidFill>
              </a:defRPr>
            </a:lvl8pPr>
            <a:lvl9pPr lvl="8" rtl="0" algn="ctr">
              <a:spcBef>
                <a:spcPts val="0"/>
              </a:spcBef>
              <a:spcAft>
                <a:spcPts val="0"/>
              </a:spcAft>
              <a:buClr>
                <a:schemeClr val="lt1"/>
              </a:buClr>
              <a:buSzPts val="1800"/>
              <a:buNone/>
              <a:defRPr b="1" sz="18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chemeClr val="accent1"/>
        </a:solidFill>
      </p:bgPr>
    </p:bg>
    <p:spTree>
      <p:nvGrpSpPr>
        <p:cNvPr id="125" name="Shape 125"/>
        <p:cNvGrpSpPr/>
        <p:nvPr/>
      </p:nvGrpSpPr>
      <p:grpSpPr>
        <a:xfrm>
          <a:off x="0" y="0"/>
          <a:ext cx="0" cy="0"/>
          <a:chOff x="0" y="0"/>
          <a:chExt cx="0" cy="0"/>
        </a:xfrm>
      </p:grpSpPr>
      <p:sp>
        <p:nvSpPr>
          <p:cNvPr id="126" name="Google Shape;126;p16"/>
          <p:cNvSpPr/>
          <p:nvPr/>
        </p:nvSpPr>
        <p:spPr>
          <a:xfrm>
            <a:off x="782225" y="778096"/>
            <a:ext cx="7579546" cy="3864638"/>
          </a:xfrm>
          <a:custGeom>
            <a:rect b="b" l="l" r="r" t="t"/>
            <a:pathLst>
              <a:path extrusionOk="0" h="1831582" w="3592202">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 name="Google Shape;127;p16"/>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8" name="Google Shape;128;p16"/>
          <p:cNvSpPr/>
          <p:nvPr/>
        </p:nvSpPr>
        <p:spPr>
          <a:xfrm>
            <a:off x="7460343" y="542436"/>
            <a:ext cx="814257" cy="1022479"/>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9" name="Google Shape;129;p16"/>
          <p:cNvSpPr/>
          <p:nvPr/>
        </p:nvSpPr>
        <p:spPr>
          <a:xfrm>
            <a:off x="8121968" y="821005"/>
            <a:ext cx="185720" cy="33582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16"/>
          <p:cNvSpPr/>
          <p:nvPr/>
        </p:nvSpPr>
        <p:spPr>
          <a:xfrm>
            <a:off x="2947917" y="505266"/>
            <a:ext cx="831121" cy="96144"/>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 name="Google Shape;131;p16"/>
          <p:cNvSpPr/>
          <p:nvPr/>
        </p:nvSpPr>
        <p:spPr>
          <a:xfrm>
            <a:off x="3868218" y="487291"/>
            <a:ext cx="278364" cy="43099"/>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16"/>
          <p:cNvSpPr/>
          <p:nvPr/>
        </p:nvSpPr>
        <p:spPr>
          <a:xfrm>
            <a:off x="3549755" y="4514760"/>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 name="Google Shape;133;p16"/>
          <p:cNvSpPr/>
          <p:nvPr/>
        </p:nvSpPr>
        <p:spPr>
          <a:xfrm>
            <a:off x="3925109" y="4621068"/>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 name="Google Shape;134;p16"/>
          <p:cNvSpPr txBox="1"/>
          <p:nvPr>
            <p:ph type="ctrTitle"/>
          </p:nvPr>
        </p:nvSpPr>
        <p:spPr>
          <a:xfrm>
            <a:off x="1867900" y="1731475"/>
            <a:ext cx="5408100" cy="1680600"/>
          </a:xfrm>
          <a:prstGeom prst="rect">
            <a:avLst/>
          </a:prstGeom>
          <a:noFill/>
          <a:ln>
            <a:noFill/>
          </a:ln>
        </p:spPr>
        <p:txBody>
          <a:bodyPr anchorCtr="0" anchor="ctr" bIns="0" lIns="0" spcFirstLastPara="1" rIns="0" wrap="square" tIns="0">
            <a:noAutofit/>
          </a:bodyPr>
          <a:lstStyle>
            <a:lvl1pPr lvl="0" rtl="0" algn="ctr">
              <a:lnSpc>
                <a:spcPct val="90000"/>
              </a:lnSpc>
              <a:spcBef>
                <a:spcPts val="0"/>
              </a:spcBef>
              <a:spcAft>
                <a:spcPts val="0"/>
              </a:spcAft>
              <a:buSzPts val="6800"/>
              <a:buNone/>
              <a:defRPr sz="6800"/>
            </a:lvl1pPr>
            <a:lvl2pPr lvl="1" rtl="0" algn="ctr">
              <a:lnSpc>
                <a:spcPct val="90000"/>
              </a:lnSpc>
              <a:spcBef>
                <a:spcPts val="0"/>
              </a:spcBef>
              <a:spcAft>
                <a:spcPts val="0"/>
              </a:spcAft>
              <a:buSzPts val="6800"/>
              <a:buNone/>
              <a:defRPr sz="6800"/>
            </a:lvl2pPr>
            <a:lvl3pPr lvl="2" rtl="0" algn="ctr">
              <a:lnSpc>
                <a:spcPct val="90000"/>
              </a:lnSpc>
              <a:spcBef>
                <a:spcPts val="0"/>
              </a:spcBef>
              <a:spcAft>
                <a:spcPts val="0"/>
              </a:spcAft>
              <a:buSzPts val="6800"/>
              <a:buNone/>
              <a:defRPr sz="6800"/>
            </a:lvl3pPr>
            <a:lvl4pPr lvl="3" rtl="0" algn="ctr">
              <a:lnSpc>
                <a:spcPct val="90000"/>
              </a:lnSpc>
              <a:spcBef>
                <a:spcPts val="0"/>
              </a:spcBef>
              <a:spcAft>
                <a:spcPts val="0"/>
              </a:spcAft>
              <a:buSzPts val="6800"/>
              <a:buNone/>
              <a:defRPr sz="6800"/>
            </a:lvl4pPr>
            <a:lvl5pPr lvl="4" rtl="0" algn="ctr">
              <a:lnSpc>
                <a:spcPct val="90000"/>
              </a:lnSpc>
              <a:spcBef>
                <a:spcPts val="0"/>
              </a:spcBef>
              <a:spcAft>
                <a:spcPts val="0"/>
              </a:spcAft>
              <a:buSzPts val="6800"/>
              <a:buNone/>
              <a:defRPr sz="6800"/>
            </a:lvl5pPr>
            <a:lvl6pPr lvl="5" rtl="0" algn="ctr">
              <a:lnSpc>
                <a:spcPct val="90000"/>
              </a:lnSpc>
              <a:spcBef>
                <a:spcPts val="0"/>
              </a:spcBef>
              <a:spcAft>
                <a:spcPts val="0"/>
              </a:spcAft>
              <a:buSzPts val="6800"/>
              <a:buNone/>
              <a:defRPr sz="6800"/>
            </a:lvl6pPr>
            <a:lvl7pPr lvl="6" rtl="0" algn="ctr">
              <a:lnSpc>
                <a:spcPct val="90000"/>
              </a:lnSpc>
              <a:spcBef>
                <a:spcPts val="0"/>
              </a:spcBef>
              <a:spcAft>
                <a:spcPts val="0"/>
              </a:spcAft>
              <a:buSzPts val="6800"/>
              <a:buNone/>
              <a:defRPr sz="6800"/>
            </a:lvl7pPr>
            <a:lvl8pPr lvl="7" rtl="0" algn="ctr">
              <a:lnSpc>
                <a:spcPct val="90000"/>
              </a:lnSpc>
              <a:spcBef>
                <a:spcPts val="0"/>
              </a:spcBef>
              <a:spcAft>
                <a:spcPts val="0"/>
              </a:spcAft>
              <a:buSzPts val="6800"/>
              <a:buNone/>
              <a:defRPr sz="6800"/>
            </a:lvl8pPr>
            <a:lvl9pPr lvl="8" rtl="0" algn="ctr">
              <a:lnSpc>
                <a:spcPct val="90000"/>
              </a:lnSpc>
              <a:spcBef>
                <a:spcPts val="0"/>
              </a:spcBef>
              <a:spcAft>
                <a:spcPts val="0"/>
              </a:spcAft>
              <a:buSzPts val="6800"/>
              <a:buNone/>
              <a:defRPr sz="6800"/>
            </a:lvl9pPr>
          </a:lstStyle>
          <a:p/>
        </p:txBody>
      </p:sp>
      <p:sp>
        <p:nvSpPr>
          <p:cNvPr id="135" name="Google Shape;135;p16"/>
          <p:cNvSpPr/>
          <p:nvPr/>
        </p:nvSpPr>
        <p:spPr>
          <a:xfrm rot="-871776">
            <a:off x="594544" y="662599"/>
            <a:ext cx="1234918" cy="1390637"/>
          </a:xfrm>
          <a:custGeom>
            <a:rect b="b" l="l" r="r" t="t"/>
            <a:pathLst>
              <a:path extrusionOk="0" h="658270" w="584559">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 name="Google Shape;136;p16"/>
          <p:cNvSpPr/>
          <p:nvPr/>
        </p:nvSpPr>
        <p:spPr>
          <a:xfrm rot="-5400000">
            <a:off x="546000" y="3237680"/>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 name="Google Shape;137;p16"/>
          <p:cNvSpPr/>
          <p:nvPr/>
        </p:nvSpPr>
        <p:spPr>
          <a:xfrm rot="1737742">
            <a:off x="7950210" y="3938411"/>
            <a:ext cx="211749" cy="2681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138" name="Shape 138"/>
        <p:cNvGrpSpPr/>
        <p:nvPr/>
      </p:nvGrpSpPr>
      <p:grpSpPr>
        <a:xfrm>
          <a:off x="0" y="0"/>
          <a:ext cx="0" cy="0"/>
          <a:chOff x="0" y="0"/>
          <a:chExt cx="0" cy="0"/>
        </a:xfrm>
      </p:grpSpPr>
      <p:sp>
        <p:nvSpPr>
          <p:cNvPr id="139" name="Google Shape;139;p17"/>
          <p:cNvSpPr/>
          <p:nvPr/>
        </p:nvSpPr>
        <p:spPr>
          <a:xfrm rot="-898861">
            <a:off x="739797" y="433628"/>
            <a:ext cx="1461825" cy="1605908"/>
          </a:xfrm>
          <a:custGeom>
            <a:rect b="b" l="l" r="r" t="t"/>
            <a:pathLst>
              <a:path extrusionOk="0" h="507799" w="462239">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 name="Google Shape;140;p17"/>
          <p:cNvSpPr txBox="1"/>
          <p:nvPr>
            <p:ph type="ctrTitle"/>
          </p:nvPr>
        </p:nvSpPr>
        <p:spPr>
          <a:xfrm>
            <a:off x="1773500" y="1980025"/>
            <a:ext cx="5597100" cy="6711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SzPts val="5200"/>
              <a:buNone/>
              <a:defRPr sz="5200"/>
            </a:lvl1pPr>
            <a:lvl2pPr lvl="1" rtl="0" algn="ctr">
              <a:lnSpc>
                <a:spcPct val="90000"/>
              </a:lnSpc>
              <a:spcBef>
                <a:spcPts val="0"/>
              </a:spcBef>
              <a:spcAft>
                <a:spcPts val="0"/>
              </a:spcAft>
              <a:buSzPts val="5200"/>
              <a:buNone/>
              <a:defRPr sz="5200"/>
            </a:lvl2pPr>
            <a:lvl3pPr lvl="2" rtl="0" algn="ctr">
              <a:lnSpc>
                <a:spcPct val="90000"/>
              </a:lnSpc>
              <a:spcBef>
                <a:spcPts val="0"/>
              </a:spcBef>
              <a:spcAft>
                <a:spcPts val="0"/>
              </a:spcAft>
              <a:buSzPts val="5200"/>
              <a:buNone/>
              <a:defRPr sz="5200"/>
            </a:lvl3pPr>
            <a:lvl4pPr lvl="3" rtl="0" algn="ctr">
              <a:lnSpc>
                <a:spcPct val="90000"/>
              </a:lnSpc>
              <a:spcBef>
                <a:spcPts val="0"/>
              </a:spcBef>
              <a:spcAft>
                <a:spcPts val="0"/>
              </a:spcAft>
              <a:buSzPts val="5200"/>
              <a:buNone/>
              <a:defRPr sz="5200"/>
            </a:lvl4pPr>
            <a:lvl5pPr lvl="4" rtl="0" algn="ctr">
              <a:lnSpc>
                <a:spcPct val="90000"/>
              </a:lnSpc>
              <a:spcBef>
                <a:spcPts val="0"/>
              </a:spcBef>
              <a:spcAft>
                <a:spcPts val="0"/>
              </a:spcAft>
              <a:buSzPts val="5200"/>
              <a:buNone/>
              <a:defRPr sz="5200"/>
            </a:lvl5pPr>
            <a:lvl6pPr lvl="5" rtl="0" algn="ctr">
              <a:lnSpc>
                <a:spcPct val="90000"/>
              </a:lnSpc>
              <a:spcBef>
                <a:spcPts val="0"/>
              </a:spcBef>
              <a:spcAft>
                <a:spcPts val="0"/>
              </a:spcAft>
              <a:buSzPts val="5200"/>
              <a:buNone/>
              <a:defRPr sz="5200"/>
            </a:lvl6pPr>
            <a:lvl7pPr lvl="6" rtl="0" algn="ctr">
              <a:lnSpc>
                <a:spcPct val="90000"/>
              </a:lnSpc>
              <a:spcBef>
                <a:spcPts val="0"/>
              </a:spcBef>
              <a:spcAft>
                <a:spcPts val="0"/>
              </a:spcAft>
              <a:buSzPts val="5200"/>
              <a:buNone/>
              <a:defRPr sz="5200"/>
            </a:lvl7pPr>
            <a:lvl8pPr lvl="7" rtl="0" algn="ctr">
              <a:lnSpc>
                <a:spcPct val="90000"/>
              </a:lnSpc>
              <a:spcBef>
                <a:spcPts val="0"/>
              </a:spcBef>
              <a:spcAft>
                <a:spcPts val="0"/>
              </a:spcAft>
              <a:buSzPts val="5200"/>
              <a:buNone/>
              <a:defRPr sz="5200"/>
            </a:lvl8pPr>
            <a:lvl9pPr lvl="8" rtl="0" algn="ctr">
              <a:lnSpc>
                <a:spcPct val="90000"/>
              </a:lnSpc>
              <a:spcBef>
                <a:spcPts val="0"/>
              </a:spcBef>
              <a:spcAft>
                <a:spcPts val="0"/>
              </a:spcAft>
              <a:buSzPts val="5200"/>
              <a:buNone/>
              <a:defRPr sz="5200"/>
            </a:lvl9pPr>
          </a:lstStyle>
          <a:p/>
        </p:txBody>
      </p:sp>
      <p:sp>
        <p:nvSpPr>
          <p:cNvPr id="141" name="Google Shape;141;p17"/>
          <p:cNvSpPr txBox="1"/>
          <p:nvPr>
            <p:ph idx="1" type="subTitle"/>
          </p:nvPr>
        </p:nvSpPr>
        <p:spPr>
          <a:xfrm>
            <a:off x="1773500" y="2664426"/>
            <a:ext cx="5597100" cy="3864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accent2"/>
              </a:buClr>
              <a:buSzPts val="2200"/>
              <a:buNone/>
              <a:defRPr>
                <a:solidFill>
                  <a:schemeClr val="accent2"/>
                </a:solidFill>
              </a:defRPr>
            </a:lvl1pPr>
            <a:lvl2pPr lvl="1" rtl="0" algn="ctr">
              <a:lnSpc>
                <a:spcPct val="100000"/>
              </a:lnSpc>
              <a:spcBef>
                <a:spcPts val="1000"/>
              </a:spcBef>
              <a:spcAft>
                <a:spcPts val="0"/>
              </a:spcAft>
              <a:buClr>
                <a:schemeClr val="accent2"/>
              </a:buClr>
              <a:buSzPts val="3000"/>
              <a:buNone/>
              <a:defRPr sz="3000">
                <a:solidFill>
                  <a:schemeClr val="accent2"/>
                </a:solidFill>
              </a:defRPr>
            </a:lvl2pPr>
            <a:lvl3pPr lvl="2" rtl="0" algn="ctr">
              <a:lnSpc>
                <a:spcPct val="100000"/>
              </a:lnSpc>
              <a:spcBef>
                <a:spcPts val="1000"/>
              </a:spcBef>
              <a:spcAft>
                <a:spcPts val="0"/>
              </a:spcAft>
              <a:buClr>
                <a:schemeClr val="accent2"/>
              </a:buClr>
              <a:buSzPts val="3000"/>
              <a:buNone/>
              <a:defRPr sz="3000">
                <a:solidFill>
                  <a:schemeClr val="accent2"/>
                </a:solidFill>
              </a:defRPr>
            </a:lvl3pPr>
            <a:lvl4pPr lvl="3" rtl="0" algn="ctr">
              <a:lnSpc>
                <a:spcPct val="100000"/>
              </a:lnSpc>
              <a:spcBef>
                <a:spcPts val="1000"/>
              </a:spcBef>
              <a:spcAft>
                <a:spcPts val="0"/>
              </a:spcAft>
              <a:buClr>
                <a:schemeClr val="accent2"/>
              </a:buClr>
              <a:buSzPts val="3000"/>
              <a:buNone/>
              <a:defRPr sz="3000">
                <a:solidFill>
                  <a:schemeClr val="accent2"/>
                </a:solidFill>
              </a:defRPr>
            </a:lvl4pPr>
            <a:lvl5pPr lvl="4" rtl="0" algn="ctr">
              <a:lnSpc>
                <a:spcPct val="100000"/>
              </a:lnSpc>
              <a:spcBef>
                <a:spcPts val="1000"/>
              </a:spcBef>
              <a:spcAft>
                <a:spcPts val="0"/>
              </a:spcAft>
              <a:buClr>
                <a:schemeClr val="accent2"/>
              </a:buClr>
              <a:buSzPts val="3000"/>
              <a:buNone/>
              <a:defRPr sz="3000">
                <a:solidFill>
                  <a:schemeClr val="accent2"/>
                </a:solidFill>
              </a:defRPr>
            </a:lvl5pPr>
            <a:lvl6pPr lvl="5" rtl="0" algn="ctr">
              <a:lnSpc>
                <a:spcPct val="100000"/>
              </a:lnSpc>
              <a:spcBef>
                <a:spcPts val="1000"/>
              </a:spcBef>
              <a:spcAft>
                <a:spcPts val="0"/>
              </a:spcAft>
              <a:buClr>
                <a:schemeClr val="accent2"/>
              </a:buClr>
              <a:buSzPts val="3000"/>
              <a:buNone/>
              <a:defRPr sz="3000">
                <a:solidFill>
                  <a:schemeClr val="accent2"/>
                </a:solidFill>
              </a:defRPr>
            </a:lvl6pPr>
            <a:lvl7pPr lvl="6" rtl="0" algn="ctr">
              <a:lnSpc>
                <a:spcPct val="100000"/>
              </a:lnSpc>
              <a:spcBef>
                <a:spcPts val="1000"/>
              </a:spcBef>
              <a:spcAft>
                <a:spcPts val="0"/>
              </a:spcAft>
              <a:buClr>
                <a:schemeClr val="accent2"/>
              </a:buClr>
              <a:buSzPts val="3000"/>
              <a:buNone/>
              <a:defRPr sz="3000">
                <a:solidFill>
                  <a:schemeClr val="accent2"/>
                </a:solidFill>
              </a:defRPr>
            </a:lvl7pPr>
            <a:lvl8pPr lvl="7" rtl="0" algn="ctr">
              <a:lnSpc>
                <a:spcPct val="100000"/>
              </a:lnSpc>
              <a:spcBef>
                <a:spcPts val="1000"/>
              </a:spcBef>
              <a:spcAft>
                <a:spcPts val="0"/>
              </a:spcAft>
              <a:buClr>
                <a:schemeClr val="accent2"/>
              </a:buClr>
              <a:buSzPts val="3000"/>
              <a:buNone/>
              <a:defRPr sz="3000">
                <a:solidFill>
                  <a:schemeClr val="accent2"/>
                </a:solidFill>
              </a:defRPr>
            </a:lvl8pPr>
            <a:lvl9pPr lvl="8" rtl="0" algn="ctr">
              <a:lnSpc>
                <a:spcPct val="100000"/>
              </a:lnSpc>
              <a:spcBef>
                <a:spcPts val="1000"/>
              </a:spcBef>
              <a:spcAft>
                <a:spcPts val="1000"/>
              </a:spcAft>
              <a:buClr>
                <a:schemeClr val="accent2"/>
              </a:buClr>
              <a:buSzPts val="3000"/>
              <a:buNone/>
              <a:defRPr sz="3000">
                <a:solidFill>
                  <a:schemeClr val="accent2"/>
                </a:solidFill>
              </a:defRPr>
            </a:lvl9pPr>
          </a:lstStyle>
          <a:p/>
        </p:txBody>
      </p:sp>
      <p:sp>
        <p:nvSpPr>
          <p:cNvPr id="142" name="Google Shape;142;p17"/>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 name="Google Shape;143;p17"/>
          <p:cNvSpPr/>
          <p:nvPr/>
        </p:nvSpPr>
        <p:spPr>
          <a:xfrm rot="4673461">
            <a:off x="7546626" y="3625444"/>
            <a:ext cx="814039" cy="102220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4" name="Google Shape;144;p17"/>
          <p:cNvSpPr/>
          <p:nvPr/>
        </p:nvSpPr>
        <p:spPr>
          <a:xfrm rot="4673461">
            <a:off x="7996900" y="4294821"/>
            <a:ext cx="185670" cy="33573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5" name="Google Shape;145;p17"/>
          <p:cNvSpPr/>
          <p:nvPr/>
        </p:nvSpPr>
        <p:spPr>
          <a:xfrm rot="-5167633">
            <a:off x="338201" y="3492220"/>
            <a:ext cx="831049" cy="96136"/>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6" name="Google Shape;146;p17"/>
          <p:cNvSpPr/>
          <p:nvPr/>
        </p:nvSpPr>
        <p:spPr>
          <a:xfrm rot="-5167633">
            <a:off x="614037" y="2873277"/>
            <a:ext cx="278340" cy="43095"/>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7" name="Google Shape;147;p17"/>
          <p:cNvSpPr/>
          <p:nvPr/>
        </p:nvSpPr>
        <p:spPr>
          <a:xfrm>
            <a:off x="5262249" y="46224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8" name="Google Shape;148;p17"/>
          <p:cNvSpPr/>
          <p:nvPr/>
        </p:nvSpPr>
        <p:spPr>
          <a:xfrm>
            <a:off x="2829661" y="4511611"/>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9" name="Google Shape;149;p17"/>
          <p:cNvSpPr/>
          <p:nvPr/>
        </p:nvSpPr>
        <p:spPr>
          <a:xfrm>
            <a:off x="4309554" y="45449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0" name="Google Shape;150;p17"/>
          <p:cNvSpPr/>
          <p:nvPr/>
        </p:nvSpPr>
        <p:spPr>
          <a:xfrm>
            <a:off x="7710737" y="66712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1" name="Google Shape;151;p17"/>
          <p:cNvSpPr/>
          <p:nvPr/>
        </p:nvSpPr>
        <p:spPr>
          <a:xfrm>
            <a:off x="7865454" y="61702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52" name="Shape 152"/>
        <p:cNvGrpSpPr/>
        <p:nvPr/>
      </p:nvGrpSpPr>
      <p:grpSpPr>
        <a:xfrm>
          <a:off x="0" y="0"/>
          <a:ext cx="0" cy="0"/>
          <a:chOff x="0" y="0"/>
          <a:chExt cx="0" cy="0"/>
        </a:xfrm>
      </p:grpSpPr>
      <p:sp>
        <p:nvSpPr>
          <p:cNvPr id="153" name="Google Shape;153;p18"/>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4" name="Google Shape;154;p18"/>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5" name="Google Shape;155;p18"/>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lt1"/>
              </a:buClr>
              <a:buSzPts val="3400"/>
              <a:buNone/>
              <a:defRPr>
                <a:solidFill>
                  <a:schemeClr val="lt1"/>
                </a:solidFill>
              </a:defRPr>
            </a:lvl1pPr>
            <a:lvl2pPr lvl="1" rtl="0" algn="l">
              <a:lnSpc>
                <a:spcPct val="90000"/>
              </a:lnSpc>
              <a:spcBef>
                <a:spcPts val="0"/>
              </a:spcBef>
              <a:spcAft>
                <a:spcPts val="0"/>
              </a:spcAft>
              <a:buSzPts val="3400"/>
              <a:buNone/>
              <a:defRPr/>
            </a:lvl2pPr>
            <a:lvl3pPr lvl="2" rtl="0" algn="l">
              <a:lnSpc>
                <a:spcPct val="90000"/>
              </a:lnSpc>
              <a:spcBef>
                <a:spcPts val="0"/>
              </a:spcBef>
              <a:spcAft>
                <a:spcPts val="0"/>
              </a:spcAft>
              <a:buSzPts val="3400"/>
              <a:buNone/>
              <a:defRPr/>
            </a:lvl3pPr>
            <a:lvl4pPr lvl="3" rtl="0" algn="l">
              <a:lnSpc>
                <a:spcPct val="90000"/>
              </a:lnSpc>
              <a:spcBef>
                <a:spcPts val="0"/>
              </a:spcBef>
              <a:spcAft>
                <a:spcPts val="0"/>
              </a:spcAft>
              <a:buSzPts val="3400"/>
              <a:buNone/>
              <a:defRPr/>
            </a:lvl4pPr>
            <a:lvl5pPr lvl="4" rtl="0" algn="l">
              <a:lnSpc>
                <a:spcPct val="90000"/>
              </a:lnSpc>
              <a:spcBef>
                <a:spcPts val="0"/>
              </a:spcBef>
              <a:spcAft>
                <a:spcPts val="0"/>
              </a:spcAft>
              <a:buSzPts val="3400"/>
              <a:buNone/>
              <a:defRPr/>
            </a:lvl5pPr>
            <a:lvl6pPr lvl="5" rtl="0" algn="l">
              <a:lnSpc>
                <a:spcPct val="90000"/>
              </a:lnSpc>
              <a:spcBef>
                <a:spcPts val="0"/>
              </a:spcBef>
              <a:spcAft>
                <a:spcPts val="0"/>
              </a:spcAft>
              <a:buSzPts val="3400"/>
              <a:buNone/>
              <a:defRPr/>
            </a:lvl6pPr>
            <a:lvl7pPr lvl="6" rtl="0" algn="l">
              <a:lnSpc>
                <a:spcPct val="90000"/>
              </a:lnSpc>
              <a:spcBef>
                <a:spcPts val="0"/>
              </a:spcBef>
              <a:spcAft>
                <a:spcPts val="0"/>
              </a:spcAft>
              <a:buSzPts val="3400"/>
              <a:buNone/>
              <a:defRPr/>
            </a:lvl7pPr>
            <a:lvl8pPr lvl="7" rtl="0" algn="l">
              <a:lnSpc>
                <a:spcPct val="90000"/>
              </a:lnSpc>
              <a:spcBef>
                <a:spcPts val="0"/>
              </a:spcBef>
              <a:spcAft>
                <a:spcPts val="0"/>
              </a:spcAft>
              <a:buSzPts val="3400"/>
              <a:buNone/>
              <a:defRPr/>
            </a:lvl8pPr>
            <a:lvl9pPr lvl="8" rtl="0" algn="l">
              <a:lnSpc>
                <a:spcPct val="90000"/>
              </a:lnSpc>
              <a:spcBef>
                <a:spcPts val="0"/>
              </a:spcBef>
              <a:spcAft>
                <a:spcPts val="0"/>
              </a:spcAft>
              <a:buSzPts val="3400"/>
              <a:buNone/>
              <a:defRPr/>
            </a:lvl9pPr>
          </a:lstStyle>
          <a:p/>
        </p:txBody>
      </p:sp>
      <p:sp>
        <p:nvSpPr>
          <p:cNvPr id="156" name="Google Shape;156;p18"/>
          <p:cNvSpPr txBox="1"/>
          <p:nvPr>
            <p:ph idx="1" type="body"/>
          </p:nvPr>
        </p:nvSpPr>
        <p:spPr>
          <a:xfrm>
            <a:off x="1188175" y="1506350"/>
            <a:ext cx="3002700" cy="27621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0"/>
              </a:spcBef>
              <a:spcAft>
                <a:spcPts val="0"/>
              </a:spcAft>
              <a:buSzPts val="2000"/>
              <a:buChar char="✗"/>
              <a:defRPr sz="2000"/>
            </a:lvl1pPr>
            <a:lvl2pPr indent="-355600" lvl="1" marL="914400" rtl="0" algn="l">
              <a:lnSpc>
                <a:spcPct val="100000"/>
              </a:lnSpc>
              <a:spcBef>
                <a:spcPts val="1000"/>
              </a:spcBef>
              <a:spcAft>
                <a:spcPts val="0"/>
              </a:spcAft>
              <a:buSzPts val="2000"/>
              <a:buChar char="✗"/>
              <a:defRPr sz="2000"/>
            </a:lvl2pPr>
            <a:lvl3pPr indent="-355600" lvl="2" marL="1371600" rtl="0" algn="l">
              <a:lnSpc>
                <a:spcPct val="100000"/>
              </a:lnSpc>
              <a:spcBef>
                <a:spcPts val="1000"/>
              </a:spcBef>
              <a:spcAft>
                <a:spcPts val="0"/>
              </a:spcAft>
              <a:buSzPts val="2000"/>
              <a:buChar char="■"/>
              <a:defRPr sz="2000"/>
            </a:lvl3pPr>
            <a:lvl4pPr indent="-355600" lvl="3" marL="1828800" rtl="0" algn="l">
              <a:lnSpc>
                <a:spcPct val="100000"/>
              </a:lnSpc>
              <a:spcBef>
                <a:spcPts val="1000"/>
              </a:spcBef>
              <a:spcAft>
                <a:spcPts val="0"/>
              </a:spcAft>
              <a:buSzPts val="2000"/>
              <a:buChar char="●"/>
              <a:defRPr sz="2000"/>
            </a:lvl4pPr>
            <a:lvl5pPr indent="-355600" lvl="4" marL="2286000" rtl="0" algn="l">
              <a:lnSpc>
                <a:spcPct val="100000"/>
              </a:lnSpc>
              <a:spcBef>
                <a:spcPts val="1000"/>
              </a:spcBef>
              <a:spcAft>
                <a:spcPts val="0"/>
              </a:spcAft>
              <a:buSzPts val="2000"/>
              <a:buChar char="○"/>
              <a:defRPr sz="2000"/>
            </a:lvl5pPr>
            <a:lvl6pPr indent="-355600" lvl="5" marL="2743200" rtl="0" algn="l">
              <a:lnSpc>
                <a:spcPct val="100000"/>
              </a:lnSpc>
              <a:spcBef>
                <a:spcPts val="1000"/>
              </a:spcBef>
              <a:spcAft>
                <a:spcPts val="0"/>
              </a:spcAft>
              <a:buSzPts val="2000"/>
              <a:buChar char="■"/>
              <a:defRPr sz="2000"/>
            </a:lvl6pPr>
            <a:lvl7pPr indent="-355600" lvl="6" marL="3200400" rtl="0" algn="l">
              <a:lnSpc>
                <a:spcPct val="100000"/>
              </a:lnSpc>
              <a:spcBef>
                <a:spcPts val="1000"/>
              </a:spcBef>
              <a:spcAft>
                <a:spcPts val="0"/>
              </a:spcAft>
              <a:buSzPts val="2000"/>
              <a:buChar char="●"/>
              <a:defRPr sz="2000"/>
            </a:lvl7pPr>
            <a:lvl8pPr indent="-355600" lvl="7" marL="3657600" rtl="0" algn="l">
              <a:lnSpc>
                <a:spcPct val="100000"/>
              </a:lnSpc>
              <a:spcBef>
                <a:spcPts val="1000"/>
              </a:spcBef>
              <a:spcAft>
                <a:spcPts val="0"/>
              </a:spcAft>
              <a:buSzPts val="2000"/>
              <a:buChar char="○"/>
              <a:defRPr sz="2000"/>
            </a:lvl8pPr>
            <a:lvl9pPr indent="-355600" lvl="8" marL="4114800" rtl="0" algn="l">
              <a:lnSpc>
                <a:spcPct val="100000"/>
              </a:lnSpc>
              <a:spcBef>
                <a:spcPts val="1000"/>
              </a:spcBef>
              <a:spcAft>
                <a:spcPts val="1000"/>
              </a:spcAft>
              <a:buSzPts val="2000"/>
              <a:buChar char="■"/>
              <a:defRPr sz="2000"/>
            </a:lvl9pPr>
          </a:lstStyle>
          <a:p/>
        </p:txBody>
      </p:sp>
      <p:sp>
        <p:nvSpPr>
          <p:cNvPr id="157" name="Google Shape;157;p18"/>
          <p:cNvSpPr txBox="1"/>
          <p:nvPr>
            <p:ph idx="2" type="body"/>
          </p:nvPr>
        </p:nvSpPr>
        <p:spPr>
          <a:xfrm>
            <a:off x="4611864" y="1506350"/>
            <a:ext cx="3002700" cy="27621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0"/>
              </a:spcBef>
              <a:spcAft>
                <a:spcPts val="0"/>
              </a:spcAft>
              <a:buSzPts val="2000"/>
              <a:buChar char="✗"/>
              <a:defRPr sz="2000"/>
            </a:lvl1pPr>
            <a:lvl2pPr indent="-355600" lvl="1" marL="914400" rtl="0" algn="l">
              <a:lnSpc>
                <a:spcPct val="100000"/>
              </a:lnSpc>
              <a:spcBef>
                <a:spcPts val="1000"/>
              </a:spcBef>
              <a:spcAft>
                <a:spcPts val="0"/>
              </a:spcAft>
              <a:buSzPts val="2000"/>
              <a:buChar char="✗"/>
              <a:defRPr sz="2000"/>
            </a:lvl2pPr>
            <a:lvl3pPr indent="-355600" lvl="2" marL="1371600" rtl="0" algn="l">
              <a:lnSpc>
                <a:spcPct val="100000"/>
              </a:lnSpc>
              <a:spcBef>
                <a:spcPts val="1000"/>
              </a:spcBef>
              <a:spcAft>
                <a:spcPts val="0"/>
              </a:spcAft>
              <a:buSzPts val="2000"/>
              <a:buChar char="■"/>
              <a:defRPr sz="2000"/>
            </a:lvl3pPr>
            <a:lvl4pPr indent="-355600" lvl="3" marL="1828800" rtl="0" algn="l">
              <a:lnSpc>
                <a:spcPct val="100000"/>
              </a:lnSpc>
              <a:spcBef>
                <a:spcPts val="1000"/>
              </a:spcBef>
              <a:spcAft>
                <a:spcPts val="0"/>
              </a:spcAft>
              <a:buSzPts val="2000"/>
              <a:buChar char="●"/>
              <a:defRPr sz="2000"/>
            </a:lvl4pPr>
            <a:lvl5pPr indent="-355600" lvl="4" marL="2286000" rtl="0" algn="l">
              <a:lnSpc>
                <a:spcPct val="100000"/>
              </a:lnSpc>
              <a:spcBef>
                <a:spcPts val="1000"/>
              </a:spcBef>
              <a:spcAft>
                <a:spcPts val="0"/>
              </a:spcAft>
              <a:buSzPts val="2000"/>
              <a:buChar char="○"/>
              <a:defRPr sz="2000"/>
            </a:lvl5pPr>
            <a:lvl6pPr indent="-355600" lvl="5" marL="2743200" rtl="0" algn="l">
              <a:lnSpc>
                <a:spcPct val="100000"/>
              </a:lnSpc>
              <a:spcBef>
                <a:spcPts val="1000"/>
              </a:spcBef>
              <a:spcAft>
                <a:spcPts val="0"/>
              </a:spcAft>
              <a:buSzPts val="2000"/>
              <a:buChar char="■"/>
              <a:defRPr sz="2000"/>
            </a:lvl6pPr>
            <a:lvl7pPr indent="-355600" lvl="6" marL="3200400" rtl="0" algn="l">
              <a:lnSpc>
                <a:spcPct val="100000"/>
              </a:lnSpc>
              <a:spcBef>
                <a:spcPts val="1000"/>
              </a:spcBef>
              <a:spcAft>
                <a:spcPts val="0"/>
              </a:spcAft>
              <a:buSzPts val="2000"/>
              <a:buChar char="●"/>
              <a:defRPr sz="2000"/>
            </a:lvl7pPr>
            <a:lvl8pPr indent="-355600" lvl="7" marL="3657600" rtl="0" algn="l">
              <a:lnSpc>
                <a:spcPct val="100000"/>
              </a:lnSpc>
              <a:spcBef>
                <a:spcPts val="1000"/>
              </a:spcBef>
              <a:spcAft>
                <a:spcPts val="0"/>
              </a:spcAft>
              <a:buSzPts val="2000"/>
              <a:buChar char="○"/>
              <a:defRPr sz="2000"/>
            </a:lvl8pPr>
            <a:lvl9pPr indent="-355600" lvl="8" marL="4114800" rtl="0" algn="l">
              <a:lnSpc>
                <a:spcPct val="100000"/>
              </a:lnSpc>
              <a:spcBef>
                <a:spcPts val="1000"/>
              </a:spcBef>
              <a:spcAft>
                <a:spcPts val="1000"/>
              </a:spcAft>
              <a:buSzPts val="2000"/>
              <a:buChar char="■"/>
              <a:defRPr sz="2000"/>
            </a:lvl9pPr>
          </a:lstStyle>
          <a:p/>
        </p:txBody>
      </p:sp>
      <p:sp>
        <p:nvSpPr>
          <p:cNvPr id="158" name="Google Shape;158;p18"/>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1pPr>
            <a:lvl2pPr indent="0" lvl="1"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2pPr>
            <a:lvl3pPr indent="0" lvl="2"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3pPr>
            <a:lvl4pPr indent="0" lvl="3"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4pPr>
            <a:lvl5pPr indent="0" lvl="4"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5pPr>
            <a:lvl6pPr indent="0" lvl="5"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6pPr>
            <a:lvl7pPr indent="0" lvl="6"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7pPr>
            <a:lvl8pPr indent="0" lvl="7"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8pPr>
            <a:lvl9pPr indent="0" lvl="8"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
        <p:nvSpPr>
          <p:cNvPr id="159" name="Google Shape;159;p18"/>
          <p:cNvSpPr/>
          <p:nvPr/>
        </p:nvSpPr>
        <p:spPr>
          <a:xfrm>
            <a:off x="8138824" y="237026"/>
            <a:ext cx="739006" cy="92798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 name="Google Shape;160;p18"/>
          <p:cNvSpPr/>
          <p:nvPr/>
        </p:nvSpPr>
        <p:spPr>
          <a:xfrm>
            <a:off x="8547668" y="2847045"/>
            <a:ext cx="262123" cy="231108"/>
          </a:xfrm>
          <a:custGeom>
            <a:rect b="b" l="l" r="r" t="t"/>
            <a:pathLst>
              <a:path extrusionOk="0" h="109530" w="124229">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1" name="Google Shape;161;p18"/>
          <p:cNvSpPr/>
          <p:nvPr/>
        </p:nvSpPr>
        <p:spPr>
          <a:xfrm>
            <a:off x="4426766" y="47247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2" name="Google Shape;162;p18"/>
          <p:cNvSpPr/>
          <p:nvPr/>
        </p:nvSpPr>
        <p:spPr>
          <a:xfrm>
            <a:off x="5368771" y="47555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3" name="Google Shape;163;p18"/>
          <p:cNvSpPr/>
          <p:nvPr/>
        </p:nvSpPr>
        <p:spPr>
          <a:xfrm>
            <a:off x="5538652" y="47551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4" name="Google Shape;164;p18"/>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5" name="Google Shape;165;p18"/>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66" name="Google Shape;166;p18"/>
          <p:cNvPicPr preferRelativeResize="0"/>
          <p:nvPr/>
        </p:nvPicPr>
        <p:blipFill>
          <a:blip r:embed="rId2">
            <a:alphaModFix/>
          </a:blip>
          <a:stretch>
            <a:fillRect/>
          </a:stretch>
        </p:blipFill>
        <p:spPr>
          <a:xfrm rot="-466540">
            <a:off x="7752781" y="3377050"/>
            <a:ext cx="972273" cy="131874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_AND_BODY_2">
    <p:spTree>
      <p:nvGrpSpPr>
        <p:cNvPr id="167" name="Shape 167"/>
        <p:cNvGrpSpPr/>
        <p:nvPr/>
      </p:nvGrpSpPr>
      <p:grpSpPr>
        <a:xfrm>
          <a:off x="0" y="0"/>
          <a:ext cx="0" cy="0"/>
          <a:chOff x="0" y="0"/>
          <a:chExt cx="0" cy="0"/>
        </a:xfrm>
      </p:grpSpPr>
      <p:sp>
        <p:nvSpPr>
          <p:cNvPr id="168" name="Google Shape;168;p19"/>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 name="Google Shape;169;p19"/>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0" name="Google Shape;170;p19"/>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1" name="Google Shape;171;p19"/>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400"/>
              <a:buNone/>
              <a:defRPr/>
            </a:lvl1pPr>
            <a:lvl2pPr lvl="1" rtl="0" algn="l">
              <a:lnSpc>
                <a:spcPct val="90000"/>
              </a:lnSpc>
              <a:spcBef>
                <a:spcPts val="0"/>
              </a:spcBef>
              <a:spcAft>
                <a:spcPts val="0"/>
              </a:spcAft>
              <a:buSzPts val="3400"/>
              <a:buNone/>
              <a:defRPr/>
            </a:lvl2pPr>
            <a:lvl3pPr lvl="2" rtl="0" algn="l">
              <a:lnSpc>
                <a:spcPct val="90000"/>
              </a:lnSpc>
              <a:spcBef>
                <a:spcPts val="0"/>
              </a:spcBef>
              <a:spcAft>
                <a:spcPts val="0"/>
              </a:spcAft>
              <a:buSzPts val="3400"/>
              <a:buNone/>
              <a:defRPr/>
            </a:lvl3pPr>
            <a:lvl4pPr lvl="3" rtl="0" algn="l">
              <a:lnSpc>
                <a:spcPct val="90000"/>
              </a:lnSpc>
              <a:spcBef>
                <a:spcPts val="0"/>
              </a:spcBef>
              <a:spcAft>
                <a:spcPts val="0"/>
              </a:spcAft>
              <a:buSzPts val="3400"/>
              <a:buNone/>
              <a:defRPr/>
            </a:lvl4pPr>
            <a:lvl5pPr lvl="4" rtl="0" algn="l">
              <a:lnSpc>
                <a:spcPct val="90000"/>
              </a:lnSpc>
              <a:spcBef>
                <a:spcPts val="0"/>
              </a:spcBef>
              <a:spcAft>
                <a:spcPts val="0"/>
              </a:spcAft>
              <a:buSzPts val="3400"/>
              <a:buNone/>
              <a:defRPr/>
            </a:lvl5pPr>
            <a:lvl6pPr lvl="5" rtl="0" algn="l">
              <a:lnSpc>
                <a:spcPct val="90000"/>
              </a:lnSpc>
              <a:spcBef>
                <a:spcPts val="0"/>
              </a:spcBef>
              <a:spcAft>
                <a:spcPts val="0"/>
              </a:spcAft>
              <a:buSzPts val="3400"/>
              <a:buNone/>
              <a:defRPr/>
            </a:lvl6pPr>
            <a:lvl7pPr lvl="6" rtl="0" algn="l">
              <a:lnSpc>
                <a:spcPct val="90000"/>
              </a:lnSpc>
              <a:spcBef>
                <a:spcPts val="0"/>
              </a:spcBef>
              <a:spcAft>
                <a:spcPts val="0"/>
              </a:spcAft>
              <a:buSzPts val="3400"/>
              <a:buNone/>
              <a:defRPr/>
            </a:lvl7pPr>
            <a:lvl8pPr lvl="7" rtl="0" algn="l">
              <a:lnSpc>
                <a:spcPct val="90000"/>
              </a:lnSpc>
              <a:spcBef>
                <a:spcPts val="0"/>
              </a:spcBef>
              <a:spcAft>
                <a:spcPts val="0"/>
              </a:spcAft>
              <a:buSzPts val="3400"/>
              <a:buNone/>
              <a:defRPr/>
            </a:lvl8pPr>
            <a:lvl9pPr lvl="8" rtl="0" algn="l">
              <a:lnSpc>
                <a:spcPct val="90000"/>
              </a:lnSpc>
              <a:spcBef>
                <a:spcPts val="0"/>
              </a:spcBef>
              <a:spcAft>
                <a:spcPts val="0"/>
              </a:spcAft>
              <a:buSzPts val="3400"/>
              <a:buNone/>
              <a:defRPr/>
            </a:lvl9pPr>
          </a:lstStyle>
          <a:p/>
        </p:txBody>
      </p:sp>
      <p:sp>
        <p:nvSpPr>
          <p:cNvPr id="172" name="Google Shape;172;p19"/>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rtl="0" algn="l">
              <a:lnSpc>
                <a:spcPct val="100000"/>
              </a:lnSpc>
              <a:spcBef>
                <a:spcPts val="0"/>
              </a:spcBef>
              <a:spcAft>
                <a:spcPts val="0"/>
              </a:spcAft>
              <a:buSzPts val="2200"/>
              <a:buChar char="✗"/>
              <a:defRPr/>
            </a:lvl1pPr>
            <a:lvl2pPr indent="-368300" lvl="1" marL="914400" rtl="0" algn="l">
              <a:lnSpc>
                <a:spcPct val="100000"/>
              </a:lnSpc>
              <a:spcBef>
                <a:spcPts val="1000"/>
              </a:spcBef>
              <a:spcAft>
                <a:spcPts val="0"/>
              </a:spcAft>
              <a:buSzPts val="2200"/>
              <a:buChar char="✗"/>
              <a:defRPr/>
            </a:lvl2pPr>
            <a:lvl3pPr indent="-368300" lvl="2" marL="1371600" rtl="0" algn="l">
              <a:lnSpc>
                <a:spcPct val="100000"/>
              </a:lnSpc>
              <a:spcBef>
                <a:spcPts val="1000"/>
              </a:spcBef>
              <a:spcAft>
                <a:spcPts val="0"/>
              </a:spcAft>
              <a:buSzPts val="2200"/>
              <a:buChar char="■"/>
              <a:defRPr/>
            </a:lvl3pPr>
            <a:lvl4pPr indent="-368300" lvl="3" marL="1828800" rtl="0" algn="l">
              <a:lnSpc>
                <a:spcPct val="100000"/>
              </a:lnSpc>
              <a:spcBef>
                <a:spcPts val="1000"/>
              </a:spcBef>
              <a:spcAft>
                <a:spcPts val="0"/>
              </a:spcAft>
              <a:buSzPts val="2200"/>
              <a:buChar char="●"/>
              <a:defRPr/>
            </a:lvl4pPr>
            <a:lvl5pPr indent="-368300" lvl="4" marL="2286000" rtl="0" algn="l">
              <a:lnSpc>
                <a:spcPct val="100000"/>
              </a:lnSpc>
              <a:spcBef>
                <a:spcPts val="1000"/>
              </a:spcBef>
              <a:spcAft>
                <a:spcPts val="0"/>
              </a:spcAft>
              <a:buSzPts val="2200"/>
              <a:buChar char="○"/>
              <a:defRPr/>
            </a:lvl5pPr>
            <a:lvl6pPr indent="-368300" lvl="5" marL="2743200" rtl="0" algn="l">
              <a:lnSpc>
                <a:spcPct val="100000"/>
              </a:lnSpc>
              <a:spcBef>
                <a:spcPts val="1000"/>
              </a:spcBef>
              <a:spcAft>
                <a:spcPts val="0"/>
              </a:spcAft>
              <a:buSzPts val="2200"/>
              <a:buChar char="■"/>
              <a:defRPr/>
            </a:lvl6pPr>
            <a:lvl7pPr indent="-368300" lvl="6" marL="3200400" rtl="0" algn="l">
              <a:lnSpc>
                <a:spcPct val="100000"/>
              </a:lnSpc>
              <a:spcBef>
                <a:spcPts val="1000"/>
              </a:spcBef>
              <a:spcAft>
                <a:spcPts val="0"/>
              </a:spcAft>
              <a:buSzPts val="2200"/>
              <a:buChar char="●"/>
              <a:defRPr/>
            </a:lvl7pPr>
            <a:lvl8pPr indent="-368300" lvl="7" marL="3657600" rtl="0" algn="l">
              <a:lnSpc>
                <a:spcPct val="100000"/>
              </a:lnSpc>
              <a:spcBef>
                <a:spcPts val="1000"/>
              </a:spcBef>
              <a:spcAft>
                <a:spcPts val="0"/>
              </a:spcAft>
              <a:buSzPts val="2200"/>
              <a:buChar char="○"/>
              <a:defRPr/>
            </a:lvl8pPr>
            <a:lvl9pPr indent="-368300" lvl="8" marL="4114800" rtl="0" algn="l">
              <a:lnSpc>
                <a:spcPct val="100000"/>
              </a:lnSpc>
              <a:spcBef>
                <a:spcPts val="1000"/>
              </a:spcBef>
              <a:spcAft>
                <a:spcPts val="1000"/>
              </a:spcAft>
              <a:buSzPts val="2200"/>
              <a:buChar char="■"/>
              <a:defRPr/>
            </a:lvl9pPr>
          </a:lstStyle>
          <a:p/>
        </p:txBody>
      </p:sp>
      <p:sp>
        <p:nvSpPr>
          <p:cNvPr id="173" name="Google Shape;173;p19"/>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
        <p:nvSpPr>
          <p:cNvPr id="174" name="Google Shape;174;p19"/>
          <p:cNvSpPr/>
          <p:nvPr/>
        </p:nvSpPr>
        <p:spPr>
          <a:xfrm>
            <a:off x="3215361" y="371192"/>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5" name="Google Shape;175;p19"/>
          <p:cNvSpPr/>
          <p:nvPr/>
        </p:nvSpPr>
        <p:spPr>
          <a:xfrm>
            <a:off x="4695254" y="40455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6" name="Google Shape;176;p19"/>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7" name="Google Shape;177;p19"/>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8" name="Google Shape;178;p19"/>
          <p:cNvSpPr/>
          <p:nvPr/>
        </p:nvSpPr>
        <p:spPr>
          <a:xfrm>
            <a:off x="8578274" y="29574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9" name="Google Shape;179;p19"/>
          <p:cNvSpPr/>
          <p:nvPr/>
        </p:nvSpPr>
        <p:spPr>
          <a:xfrm>
            <a:off x="4853896" y="460730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0" name="Google Shape;180;p19"/>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1" name="Shape 181"/>
        <p:cNvGrpSpPr/>
        <p:nvPr/>
      </p:nvGrpSpPr>
      <p:grpSpPr>
        <a:xfrm>
          <a:off x="0" y="0"/>
          <a:ext cx="0" cy="0"/>
          <a:chOff x="0" y="0"/>
          <a:chExt cx="0" cy="0"/>
        </a:xfrm>
      </p:grpSpPr>
      <p:sp>
        <p:nvSpPr>
          <p:cNvPr id="182" name="Google Shape;182;p20"/>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 name="Google Shape;183;p20"/>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4" name="Google Shape;184;p20"/>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5" name="Google Shape;185;p20"/>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400"/>
              <a:buNone/>
              <a:defRPr/>
            </a:lvl1pPr>
            <a:lvl2pPr lvl="1" rtl="0" algn="l">
              <a:lnSpc>
                <a:spcPct val="90000"/>
              </a:lnSpc>
              <a:spcBef>
                <a:spcPts val="0"/>
              </a:spcBef>
              <a:spcAft>
                <a:spcPts val="0"/>
              </a:spcAft>
              <a:buSzPts val="3400"/>
              <a:buNone/>
              <a:defRPr/>
            </a:lvl2pPr>
            <a:lvl3pPr lvl="2" rtl="0" algn="l">
              <a:lnSpc>
                <a:spcPct val="90000"/>
              </a:lnSpc>
              <a:spcBef>
                <a:spcPts val="0"/>
              </a:spcBef>
              <a:spcAft>
                <a:spcPts val="0"/>
              </a:spcAft>
              <a:buSzPts val="3400"/>
              <a:buNone/>
              <a:defRPr/>
            </a:lvl3pPr>
            <a:lvl4pPr lvl="3" rtl="0" algn="l">
              <a:lnSpc>
                <a:spcPct val="90000"/>
              </a:lnSpc>
              <a:spcBef>
                <a:spcPts val="0"/>
              </a:spcBef>
              <a:spcAft>
                <a:spcPts val="0"/>
              </a:spcAft>
              <a:buSzPts val="3400"/>
              <a:buNone/>
              <a:defRPr/>
            </a:lvl4pPr>
            <a:lvl5pPr lvl="4" rtl="0" algn="l">
              <a:lnSpc>
                <a:spcPct val="90000"/>
              </a:lnSpc>
              <a:spcBef>
                <a:spcPts val="0"/>
              </a:spcBef>
              <a:spcAft>
                <a:spcPts val="0"/>
              </a:spcAft>
              <a:buSzPts val="3400"/>
              <a:buNone/>
              <a:defRPr/>
            </a:lvl5pPr>
            <a:lvl6pPr lvl="5" rtl="0" algn="l">
              <a:lnSpc>
                <a:spcPct val="90000"/>
              </a:lnSpc>
              <a:spcBef>
                <a:spcPts val="0"/>
              </a:spcBef>
              <a:spcAft>
                <a:spcPts val="0"/>
              </a:spcAft>
              <a:buSzPts val="3400"/>
              <a:buNone/>
              <a:defRPr/>
            </a:lvl6pPr>
            <a:lvl7pPr lvl="6" rtl="0" algn="l">
              <a:lnSpc>
                <a:spcPct val="90000"/>
              </a:lnSpc>
              <a:spcBef>
                <a:spcPts val="0"/>
              </a:spcBef>
              <a:spcAft>
                <a:spcPts val="0"/>
              </a:spcAft>
              <a:buSzPts val="3400"/>
              <a:buNone/>
              <a:defRPr/>
            </a:lvl7pPr>
            <a:lvl8pPr lvl="7" rtl="0" algn="l">
              <a:lnSpc>
                <a:spcPct val="90000"/>
              </a:lnSpc>
              <a:spcBef>
                <a:spcPts val="0"/>
              </a:spcBef>
              <a:spcAft>
                <a:spcPts val="0"/>
              </a:spcAft>
              <a:buSzPts val="3400"/>
              <a:buNone/>
              <a:defRPr/>
            </a:lvl8pPr>
            <a:lvl9pPr lvl="8" rtl="0" algn="l">
              <a:lnSpc>
                <a:spcPct val="90000"/>
              </a:lnSpc>
              <a:spcBef>
                <a:spcPts val="0"/>
              </a:spcBef>
              <a:spcAft>
                <a:spcPts val="0"/>
              </a:spcAft>
              <a:buSzPts val="3400"/>
              <a:buNone/>
              <a:defRPr/>
            </a:lvl9pPr>
          </a:lstStyle>
          <a:p/>
        </p:txBody>
      </p:sp>
      <p:sp>
        <p:nvSpPr>
          <p:cNvPr id="186" name="Google Shape;186;p20"/>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
        <p:nvSpPr>
          <p:cNvPr id="187" name="Google Shape;187;p20"/>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8" name="Google Shape;188;p20"/>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9" name="Google Shape;189;p20"/>
          <p:cNvSpPr/>
          <p:nvPr/>
        </p:nvSpPr>
        <p:spPr>
          <a:xfrm>
            <a:off x="2910561" y="377935"/>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0" name="Google Shape;190;p20"/>
          <p:cNvSpPr/>
          <p:nvPr/>
        </p:nvSpPr>
        <p:spPr>
          <a:xfrm>
            <a:off x="4390454" y="411302"/>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1" name="Google Shape;191;p20"/>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 name="Google Shape;192;p20"/>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3" name="Google Shape;193;p20"/>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4" name="Google Shape;194;p20"/>
          <p:cNvSpPr/>
          <p:nvPr/>
        </p:nvSpPr>
        <p:spPr>
          <a:xfrm>
            <a:off x="8624662" y="175710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5" name="Google Shape;195;p20"/>
          <p:cNvSpPr/>
          <p:nvPr/>
        </p:nvSpPr>
        <p:spPr>
          <a:xfrm>
            <a:off x="4654424" y="455549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2" name="Shape 22"/>
        <p:cNvGrpSpPr/>
        <p:nvPr/>
      </p:nvGrpSpPr>
      <p:grpSpPr>
        <a:xfrm>
          <a:off x="0" y="0"/>
          <a:ext cx="0" cy="0"/>
          <a:chOff x="0" y="0"/>
          <a:chExt cx="0" cy="0"/>
        </a:xfrm>
      </p:grpSpPr>
      <p:sp>
        <p:nvSpPr>
          <p:cNvPr id="23" name="Google Shape;23;p3"/>
          <p:cNvSpPr/>
          <p:nvPr/>
        </p:nvSpPr>
        <p:spPr>
          <a:xfrm rot="-898861">
            <a:off x="739797" y="433628"/>
            <a:ext cx="1461825" cy="1605908"/>
          </a:xfrm>
          <a:custGeom>
            <a:rect b="b" l="l" r="r" t="t"/>
            <a:pathLst>
              <a:path extrusionOk="0" h="507799" w="462239">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 name="Google Shape;24;p3"/>
          <p:cNvSpPr txBox="1"/>
          <p:nvPr>
            <p:ph type="ctrTitle"/>
          </p:nvPr>
        </p:nvSpPr>
        <p:spPr>
          <a:xfrm>
            <a:off x="1773500" y="1980025"/>
            <a:ext cx="5597100" cy="6711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p:txBody>
      </p:sp>
      <p:sp>
        <p:nvSpPr>
          <p:cNvPr id="25" name="Google Shape;25;p3"/>
          <p:cNvSpPr txBox="1"/>
          <p:nvPr>
            <p:ph idx="1" type="subTitle"/>
          </p:nvPr>
        </p:nvSpPr>
        <p:spPr>
          <a:xfrm>
            <a:off x="1773500" y="2664426"/>
            <a:ext cx="5597100" cy="386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2"/>
              </a:buClr>
              <a:buSzPts val="2200"/>
              <a:buNone/>
              <a:defRPr>
                <a:solidFill>
                  <a:schemeClr val="accent2"/>
                </a:solidFill>
              </a:defRPr>
            </a:lvl1pPr>
            <a:lvl2pPr lvl="1" algn="ctr">
              <a:lnSpc>
                <a:spcPct val="100000"/>
              </a:lnSpc>
              <a:spcBef>
                <a:spcPts val="1000"/>
              </a:spcBef>
              <a:spcAft>
                <a:spcPts val="0"/>
              </a:spcAft>
              <a:buClr>
                <a:schemeClr val="accent2"/>
              </a:buClr>
              <a:buSzPts val="3000"/>
              <a:buNone/>
              <a:defRPr sz="3000">
                <a:solidFill>
                  <a:schemeClr val="accent2"/>
                </a:solidFill>
              </a:defRPr>
            </a:lvl2pPr>
            <a:lvl3pPr lvl="2" algn="ctr">
              <a:lnSpc>
                <a:spcPct val="100000"/>
              </a:lnSpc>
              <a:spcBef>
                <a:spcPts val="1000"/>
              </a:spcBef>
              <a:spcAft>
                <a:spcPts val="0"/>
              </a:spcAft>
              <a:buClr>
                <a:schemeClr val="accent2"/>
              </a:buClr>
              <a:buSzPts val="3000"/>
              <a:buNone/>
              <a:defRPr sz="3000">
                <a:solidFill>
                  <a:schemeClr val="accent2"/>
                </a:solidFill>
              </a:defRPr>
            </a:lvl3pPr>
            <a:lvl4pPr lvl="3" algn="ctr">
              <a:lnSpc>
                <a:spcPct val="100000"/>
              </a:lnSpc>
              <a:spcBef>
                <a:spcPts val="1000"/>
              </a:spcBef>
              <a:spcAft>
                <a:spcPts val="0"/>
              </a:spcAft>
              <a:buClr>
                <a:schemeClr val="accent2"/>
              </a:buClr>
              <a:buSzPts val="3000"/>
              <a:buNone/>
              <a:defRPr sz="3000">
                <a:solidFill>
                  <a:schemeClr val="accent2"/>
                </a:solidFill>
              </a:defRPr>
            </a:lvl4pPr>
            <a:lvl5pPr lvl="4" algn="ctr">
              <a:lnSpc>
                <a:spcPct val="100000"/>
              </a:lnSpc>
              <a:spcBef>
                <a:spcPts val="1000"/>
              </a:spcBef>
              <a:spcAft>
                <a:spcPts val="0"/>
              </a:spcAft>
              <a:buClr>
                <a:schemeClr val="accent2"/>
              </a:buClr>
              <a:buSzPts val="3000"/>
              <a:buNone/>
              <a:defRPr sz="3000">
                <a:solidFill>
                  <a:schemeClr val="accent2"/>
                </a:solidFill>
              </a:defRPr>
            </a:lvl5pPr>
            <a:lvl6pPr lvl="5" algn="ctr">
              <a:lnSpc>
                <a:spcPct val="100000"/>
              </a:lnSpc>
              <a:spcBef>
                <a:spcPts val="1000"/>
              </a:spcBef>
              <a:spcAft>
                <a:spcPts val="0"/>
              </a:spcAft>
              <a:buClr>
                <a:schemeClr val="accent2"/>
              </a:buClr>
              <a:buSzPts val="3000"/>
              <a:buNone/>
              <a:defRPr sz="3000">
                <a:solidFill>
                  <a:schemeClr val="accent2"/>
                </a:solidFill>
              </a:defRPr>
            </a:lvl6pPr>
            <a:lvl7pPr lvl="6" algn="ctr">
              <a:lnSpc>
                <a:spcPct val="100000"/>
              </a:lnSpc>
              <a:spcBef>
                <a:spcPts val="1000"/>
              </a:spcBef>
              <a:spcAft>
                <a:spcPts val="0"/>
              </a:spcAft>
              <a:buClr>
                <a:schemeClr val="accent2"/>
              </a:buClr>
              <a:buSzPts val="3000"/>
              <a:buNone/>
              <a:defRPr sz="3000">
                <a:solidFill>
                  <a:schemeClr val="accent2"/>
                </a:solidFill>
              </a:defRPr>
            </a:lvl7pPr>
            <a:lvl8pPr lvl="7" algn="ctr">
              <a:lnSpc>
                <a:spcPct val="100000"/>
              </a:lnSpc>
              <a:spcBef>
                <a:spcPts val="1000"/>
              </a:spcBef>
              <a:spcAft>
                <a:spcPts val="0"/>
              </a:spcAft>
              <a:buClr>
                <a:schemeClr val="accent2"/>
              </a:buClr>
              <a:buSzPts val="3000"/>
              <a:buNone/>
              <a:defRPr sz="3000">
                <a:solidFill>
                  <a:schemeClr val="accent2"/>
                </a:solidFill>
              </a:defRPr>
            </a:lvl8pPr>
            <a:lvl9pPr lvl="8" algn="ctr">
              <a:lnSpc>
                <a:spcPct val="100000"/>
              </a:lnSpc>
              <a:spcBef>
                <a:spcPts val="1000"/>
              </a:spcBef>
              <a:spcAft>
                <a:spcPts val="1000"/>
              </a:spcAft>
              <a:buClr>
                <a:schemeClr val="accent2"/>
              </a:buClr>
              <a:buSzPts val="3000"/>
              <a:buNone/>
              <a:defRPr sz="3000">
                <a:solidFill>
                  <a:schemeClr val="accent2"/>
                </a:solidFill>
              </a:defRPr>
            </a:lvl9pPr>
          </a:lstStyle>
          <a:p/>
        </p:txBody>
      </p:sp>
      <p:sp>
        <p:nvSpPr>
          <p:cNvPr id="26" name="Google Shape;26;p3"/>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6" name="Shape 36"/>
        <p:cNvGrpSpPr/>
        <p:nvPr/>
      </p:nvGrpSpPr>
      <p:grpSpPr>
        <a:xfrm>
          <a:off x="0" y="0"/>
          <a:ext cx="0" cy="0"/>
          <a:chOff x="0" y="0"/>
          <a:chExt cx="0" cy="0"/>
        </a:xfrm>
      </p:grpSpPr>
      <p:sp>
        <p:nvSpPr>
          <p:cNvPr id="37" name="Google Shape;37;p4"/>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 name="Google Shape;38;p4"/>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 name="Google Shape;39;p4"/>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 name="Google Shape;40;p4"/>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41" name="Google Shape;41;p4"/>
          <p:cNvSpPr txBox="1"/>
          <p:nvPr>
            <p:ph idx="1" type="body"/>
          </p:nvPr>
        </p:nvSpPr>
        <p:spPr>
          <a:xfrm>
            <a:off x="1188175" y="1506350"/>
            <a:ext cx="3002700" cy="27621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42" name="Google Shape;42;p4"/>
          <p:cNvSpPr txBox="1"/>
          <p:nvPr>
            <p:ph idx="2" type="body"/>
          </p:nvPr>
        </p:nvSpPr>
        <p:spPr>
          <a:xfrm>
            <a:off x="4611864" y="1506350"/>
            <a:ext cx="3002700" cy="27621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43" name="Google Shape;43;p4"/>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
        <p:nvSpPr>
          <p:cNvPr id="44" name="Google Shape;44;p4"/>
          <p:cNvSpPr/>
          <p:nvPr/>
        </p:nvSpPr>
        <p:spPr>
          <a:xfrm>
            <a:off x="8138824" y="237026"/>
            <a:ext cx="739006" cy="92798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 name="Google Shape;45;p4"/>
          <p:cNvSpPr/>
          <p:nvPr/>
        </p:nvSpPr>
        <p:spPr>
          <a:xfrm>
            <a:off x="8547668" y="2847045"/>
            <a:ext cx="262123" cy="231108"/>
          </a:xfrm>
          <a:custGeom>
            <a:rect b="b" l="l" r="r" t="t"/>
            <a:pathLst>
              <a:path extrusionOk="0" h="109530" w="124229">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 name="Google Shape;46;p4"/>
          <p:cNvSpPr/>
          <p:nvPr/>
        </p:nvSpPr>
        <p:spPr>
          <a:xfrm>
            <a:off x="4426766" y="47247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 name="Google Shape;47;p4"/>
          <p:cNvSpPr/>
          <p:nvPr/>
        </p:nvSpPr>
        <p:spPr>
          <a:xfrm>
            <a:off x="5368771" y="47555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 name="Google Shape;48;p4"/>
          <p:cNvSpPr/>
          <p:nvPr/>
        </p:nvSpPr>
        <p:spPr>
          <a:xfrm>
            <a:off x="5538652" y="47551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 name="Google Shape;49;p4"/>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 name="Google Shape;50;p4"/>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51" name="Shape 51"/>
        <p:cNvGrpSpPr/>
        <p:nvPr/>
      </p:nvGrpSpPr>
      <p:grpSpPr>
        <a:xfrm>
          <a:off x="0" y="0"/>
          <a:ext cx="0" cy="0"/>
          <a:chOff x="0" y="0"/>
          <a:chExt cx="0" cy="0"/>
        </a:xfrm>
      </p:grpSpPr>
      <p:sp>
        <p:nvSpPr>
          <p:cNvPr id="52" name="Google Shape;52;p5"/>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 name="Google Shape;53;p5"/>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 name="Google Shape;54;p5"/>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 name="Google Shape;55;p5"/>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56" name="Google Shape;56;p5"/>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algn="l">
              <a:lnSpc>
                <a:spcPct val="100000"/>
              </a:lnSpc>
              <a:spcBef>
                <a:spcPts val="0"/>
              </a:spcBef>
              <a:spcAft>
                <a:spcPts val="0"/>
              </a:spcAft>
              <a:buSzPts val="2200"/>
              <a:buChar char="✗"/>
              <a:defRPr/>
            </a:lvl1pPr>
            <a:lvl2pPr indent="-368300" lvl="1" marL="914400" algn="l">
              <a:lnSpc>
                <a:spcPct val="100000"/>
              </a:lnSpc>
              <a:spcBef>
                <a:spcPts val="1000"/>
              </a:spcBef>
              <a:spcAft>
                <a:spcPts val="0"/>
              </a:spcAft>
              <a:buSzPts val="2200"/>
              <a:buChar char="✗"/>
              <a:defRPr/>
            </a:lvl2pPr>
            <a:lvl3pPr indent="-368300" lvl="2" marL="1371600" algn="l">
              <a:lnSpc>
                <a:spcPct val="100000"/>
              </a:lnSpc>
              <a:spcBef>
                <a:spcPts val="1000"/>
              </a:spcBef>
              <a:spcAft>
                <a:spcPts val="0"/>
              </a:spcAft>
              <a:buSzPts val="2200"/>
              <a:buChar char="■"/>
              <a:defRPr/>
            </a:lvl3pPr>
            <a:lvl4pPr indent="-368300" lvl="3" marL="1828800" algn="l">
              <a:lnSpc>
                <a:spcPct val="100000"/>
              </a:lnSpc>
              <a:spcBef>
                <a:spcPts val="1000"/>
              </a:spcBef>
              <a:spcAft>
                <a:spcPts val="0"/>
              </a:spcAft>
              <a:buSzPts val="2200"/>
              <a:buChar char="●"/>
              <a:defRPr/>
            </a:lvl4pPr>
            <a:lvl5pPr indent="-368300" lvl="4" marL="2286000" algn="l">
              <a:lnSpc>
                <a:spcPct val="100000"/>
              </a:lnSpc>
              <a:spcBef>
                <a:spcPts val="1000"/>
              </a:spcBef>
              <a:spcAft>
                <a:spcPts val="0"/>
              </a:spcAft>
              <a:buSzPts val="2200"/>
              <a:buChar char="○"/>
              <a:defRPr/>
            </a:lvl5pPr>
            <a:lvl6pPr indent="-368300" lvl="5" marL="2743200" algn="l">
              <a:lnSpc>
                <a:spcPct val="100000"/>
              </a:lnSpc>
              <a:spcBef>
                <a:spcPts val="1000"/>
              </a:spcBef>
              <a:spcAft>
                <a:spcPts val="0"/>
              </a:spcAft>
              <a:buSzPts val="2200"/>
              <a:buChar char="■"/>
              <a:defRPr/>
            </a:lvl6pPr>
            <a:lvl7pPr indent="-368300" lvl="6" marL="3200400" algn="l">
              <a:lnSpc>
                <a:spcPct val="100000"/>
              </a:lnSpc>
              <a:spcBef>
                <a:spcPts val="1000"/>
              </a:spcBef>
              <a:spcAft>
                <a:spcPts val="0"/>
              </a:spcAft>
              <a:buSzPts val="2200"/>
              <a:buChar char="●"/>
              <a:defRPr/>
            </a:lvl7pPr>
            <a:lvl8pPr indent="-368300" lvl="7" marL="3657600" algn="l">
              <a:lnSpc>
                <a:spcPct val="100000"/>
              </a:lnSpc>
              <a:spcBef>
                <a:spcPts val="1000"/>
              </a:spcBef>
              <a:spcAft>
                <a:spcPts val="0"/>
              </a:spcAft>
              <a:buSzPts val="2200"/>
              <a:buChar char="○"/>
              <a:defRPr/>
            </a:lvl8pPr>
            <a:lvl9pPr indent="-368300" lvl="8" marL="4114800" algn="l">
              <a:lnSpc>
                <a:spcPct val="100000"/>
              </a:lnSpc>
              <a:spcBef>
                <a:spcPts val="1000"/>
              </a:spcBef>
              <a:spcAft>
                <a:spcPts val="1000"/>
              </a:spcAft>
              <a:buSzPts val="2200"/>
              <a:buChar char="■"/>
              <a:defRPr/>
            </a:lvl9pPr>
          </a:lstStyle>
          <a:p/>
        </p:txBody>
      </p:sp>
      <p:sp>
        <p:nvSpPr>
          <p:cNvPr id="57" name="Google Shape;57;p5"/>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
        <p:nvSpPr>
          <p:cNvPr id="58" name="Google Shape;58;p5"/>
          <p:cNvSpPr/>
          <p:nvPr/>
        </p:nvSpPr>
        <p:spPr>
          <a:xfrm>
            <a:off x="3215361" y="371192"/>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 name="Google Shape;59;p5"/>
          <p:cNvSpPr/>
          <p:nvPr/>
        </p:nvSpPr>
        <p:spPr>
          <a:xfrm>
            <a:off x="4695254" y="40455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p5"/>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5"/>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5"/>
          <p:cNvSpPr/>
          <p:nvPr/>
        </p:nvSpPr>
        <p:spPr>
          <a:xfrm>
            <a:off x="8578274" y="29574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 name="Google Shape;63;p5"/>
          <p:cNvSpPr/>
          <p:nvPr/>
        </p:nvSpPr>
        <p:spPr>
          <a:xfrm>
            <a:off x="4853896" y="460730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 name="Google Shape;64;p5"/>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CUSTOM_4">
    <p:spTree>
      <p:nvGrpSpPr>
        <p:cNvPr id="65" name="Shape 65"/>
        <p:cNvGrpSpPr/>
        <p:nvPr/>
      </p:nvGrpSpPr>
      <p:grpSpPr>
        <a:xfrm>
          <a:off x="0" y="0"/>
          <a:ext cx="0" cy="0"/>
          <a:chOff x="0" y="0"/>
          <a:chExt cx="0" cy="0"/>
        </a:xfrm>
      </p:grpSpPr>
      <p:sp>
        <p:nvSpPr>
          <p:cNvPr id="66" name="Google Shape;66;p6"/>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title">
  <p:cSld name="TITLE">
    <p:bg>
      <p:bgPr>
        <a:gradFill>
          <a:gsLst>
            <a:gs pos="0">
              <a:schemeClr val="accent2"/>
            </a:gs>
            <a:gs pos="100000">
              <a:srgbClr val="0850E0"/>
            </a:gs>
          </a:gsLst>
          <a:lin ang="5400012" scaled="0"/>
        </a:gradFill>
      </p:bgPr>
    </p:bg>
    <p:spTree>
      <p:nvGrpSpPr>
        <p:cNvPr id="71" name="Shape 71"/>
        <p:cNvGrpSpPr/>
        <p:nvPr/>
      </p:nvGrpSpPr>
      <p:grpSpPr>
        <a:xfrm>
          <a:off x="0" y="0"/>
          <a:ext cx="0" cy="0"/>
          <a:chOff x="0" y="0"/>
          <a:chExt cx="0" cy="0"/>
        </a:xfrm>
      </p:grpSpPr>
      <p:sp>
        <p:nvSpPr>
          <p:cNvPr id="72" name="Google Shape;7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pic>
        <p:nvPicPr>
          <p:cNvPr id="73" name="Google Shape;73;p8"/>
          <p:cNvPicPr preferRelativeResize="0"/>
          <p:nvPr/>
        </p:nvPicPr>
        <p:blipFill>
          <a:blip r:embed="rId2">
            <a:alphaModFix/>
          </a:blip>
          <a:stretch>
            <a:fillRect/>
          </a:stretch>
        </p:blipFill>
        <p:spPr>
          <a:xfrm>
            <a:off x="0" y="2241351"/>
            <a:ext cx="9144003" cy="2902149"/>
          </a:xfrm>
          <a:prstGeom prst="rect">
            <a:avLst/>
          </a:prstGeom>
          <a:noFill/>
          <a:ln>
            <a:noFill/>
          </a:ln>
        </p:spPr>
      </p:pic>
      <p:sp>
        <p:nvSpPr>
          <p:cNvPr id="74" name="Google Shape;74;p8"/>
          <p:cNvSpPr/>
          <p:nvPr/>
        </p:nvSpPr>
        <p:spPr>
          <a:xfrm>
            <a:off x="789575" y="1352925"/>
            <a:ext cx="7692000" cy="2227500"/>
          </a:xfrm>
          <a:prstGeom prst="roundRect">
            <a:avLst>
              <a:gd fmla="val 6712"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8"/>
          <p:cNvPicPr preferRelativeResize="0"/>
          <p:nvPr/>
        </p:nvPicPr>
        <p:blipFill>
          <a:blip r:embed="rId3">
            <a:alphaModFix/>
          </a:blip>
          <a:stretch>
            <a:fillRect/>
          </a:stretch>
        </p:blipFill>
        <p:spPr>
          <a:xfrm rot="-14">
            <a:off x="3918679" y="566536"/>
            <a:ext cx="1376693" cy="1151274"/>
          </a:xfrm>
          <a:prstGeom prst="rect">
            <a:avLst/>
          </a:prstGeom>
          <a:noFill/>
          <a:ln>
            <a:noFill/>
          </a:ln>
        </p:spPr>
      </p:pic>
      <p:cxnSp>
        <p:nvCxnSpPr>
          <p:cNvPr id="76" name="Google Shape;76;p8"/>
          <p:cNvCxnSpPr/>
          <p:nvPr/>
        </p:nvCxnSpPr>
        <p:spPr>
          <a:xfrm>
            <a:off x="797450" y="1810200"/>
            <a:ext cx="7695300" cy="0"/>
          </a:xfrm>
          <a:prstGeom prst="straightConnector1">
            <a:avLst/>
          </a:prstGeom>
          <a:noFill/>
          <a:ln cap="flat" cmpd="sng" w="28575">
            <a:solidFill>
              <a:schemeClr val="dk1"/>
            </a:solidFill>
            <a:prstDash val="solid"/>
            <a:round/>
            <a:headEnd len="med" w="med" type="none"/>
            <a:tailEnd len="med" w="med" type="none"/>
          </a:ln>
        </p:spPr>
      </p:cxnSp>
      <p:sp>
        <p:nvSpPr>
          <p:cNvPr id="77" name="Google Shape;77;p8"/>
          <p:cNvSpPr/>
          <p:nvPr/>
        </p:nvSpPr>
        <p:spPr>
          <a:xfrm>
            <a:off x="8114700" y="1475250"/>
            <a:ext cx="203675" cy="216300"/>
          </a:xfrm>
          <a:prstGeom prst="rect">
            <a:avLst/>
          </a:prstGeom>
        </p:spPr>
        <p:txBody>
          <a:bodyPr>
            <a:prstTxWarp prst="textPlain"/>
          </a:bodyPr>
          <a:lstStyle/>
          <a:p>
            <a:pPr lvl="0" algn="ctr"/>
            <a:r>
              <a:rPr b="0" i="0">
                <a:ln>
                  <a:noFill/>
                </a:ln>
                <a:solidFill>
                  <a:schemeClr val="lt2"/>
                </a:solidFill>
                <a:latin typeface="Arial Rounded"/>
              </a:rPr>
              <a:t>X</a:t>
            </a:r>
          </a:p>
        </p:txBody>
      </p:sp>
      <p:sp>
        <p:nvSpPr>
          <p:cNvPr id="78" name="Google Shape;78;p8"/>
          <p:cNvSpPr/>
          <p:nvPr/>
        </p:nvSpPr>
        <p:spPr>
          <a:xfrm>
            <a:off x="7803700" y="1475250"/>
            <a:ext cx="203676" cy="216300"/>
          </a:xfrm>
          <a:prstGeom prst="rect">
            <a:avLst/>
          </a:prstGeom>
        </p:spPr>
        <p:txBody>
          <a:bodyPr>
            <a:prstTxWarp prst="textPlain"/>
          </a:bodyPr>
          <a:lstStyle/>
          <a:p>
            <a:pPr lvl="0" algn="ctr"/>
            <a:r>
              <a:rPr b="0" i="0">
                <a:ln>
                  <a:noFill/>
                </a:ln>
                <a:solidFill>
                  <a:schemeClr val="lt2"/>
                </a:solidFill>
                <a:latin typeface="Arial Rounded"/>
              </a:rPr>
              <a:t>O</a:t>
            </a:r>
          </a:p>
        </p:txBody>
      </p:sp>
      <p:sp>
        <p:nvSpPr>
          <p:cNvPr id="79" name="Google Shape;79;p8"/>
          <p:cNvSpPr/>
          <p:nvPr/>
        </p:nvSpPr>
        <p:spPr>
          <a:xfrm>
            <a:off x="7526550" y="1553088"/>
            <a:ext cx="169825" cy="60625"/>
          </a:xfrm>
          <a:prstGeom prst="rect">
            <a:avLst/>
          </a:prstGeom>
        </p:spPr>
        <p:txBody>
          <a:bodyPr>
            <a:prstTxWarp prst="textPlain"/>
          </a:bodyPr>
          <a:lstStyle/>
          <a:p>
            <a:pPr lvl="0" algn="ctr"/>
            <a:r>
              <a:rPr b="0" i="0">
                <a:ln>
                  <a:noFill/>
                </a:ln>
                <a:solidFill>
                  <a:schemeClr val="lt2"/>
                </a:solidFill>
                <a:latin typeface="Arial Rounded"/>
              </a:rPr>
              <a:t>-</a:t>
            </a:r>
          </a:p>
        </p:txBody>
      </p:sp>
      <p:pic>
        <p:nvPicPr>
          <p:cNvPr id="80" name="Google Shape;80;p8"/>
          <p:cNvPicPr preferRelativeResize="0"/>
          <p:nvPr/>
        </p:nvPicPr>
        <p:blipFill>
          <a:blip r:embed="rId4">
            <a:alphaModFix/>
          </a:blip>
          <a:stretch>
            <a:fillRect/>
          </a:stretch>
        </p:blipFill>
        <p:spPr>
          <a:xfrm>
            <a:off x="8213795" y="4647776"/>
            <a:ext cx="788383" cy="373024"/>
          </a:xfrm>
          <a:prstGeom prst="rect">
            <a:avLst/>
          </a:prstGeom>
          <a:noFill/>
          <a:ln>
            <a:noFill/>
          </a:ln>
        </p:spPr>
      </p:pic>
      <p:pic>
        <p:nvPicPr>
          <p:cNvPr id="81" name="Google Shape;81;p8"/>
          <p:cNvPicPr preferRelativeResize="0"/>
          <p:nvPr/>
        </p:nvPicPr>
        <p:blipFill>
          <a:blip r:embed="rId5">
            <a:alphaModFix/>
          </a:blip>
          <a:stretch>
            <a:fillRect/>
          </a:stretch>
        </p:blipFill>
        <p:spPr>
          <a:xfrm>
            <a:off x="111100" y="4710125"/>
            <a:ext cx="308050" cy="310676"/>
          </a:xfrm>
          <a:prstGeom prst="rect">
            <a:avLst/>
          </a:prstGeom>
          <a:noFill/>
          <a:ln>
            <a:noFill/>
          </a:ln>
        </p:spPr>
      </p:pic>
      <p:sp>
        <p:nvSpPr>
          <p:cNvPr id="82" name="Google Shape;82;p8"/>
          <p:cNvSpPr txBox="1"/>
          <p:nvPr>
            <p:ph idx="1" type="subTitle"/>
          </p:nvPr>
        </p:nvSpPr>
        <p:spPr>
          <a:xfrm>
            <a:off x="789575" y="1428000"/>
            <a:ext cx="620700" cy="310800"/>
          </a:xfrm>
          <a:prstGeom prst="rect">
            <a:avLst/>
          </a:prstGeom>
        </p:spPr>
        <p:txBody>
          <a:bodyPr anchorCtr="0" anchor="ctr" bIns="91425" lIns="91425" spcFirstLastPara="1" rIns="91425" wrap="square" tIns="91425">
            <a:noAutofit/>
          </a:bodyPr>
          <a:lstStyle>
            <a:lvl1pPr lvl="0" rtl="0">
              <a:spcBef>
                <a:spcPts val="0"/>
              </a:spcBef>
              <a:spcAft>
                <a:spcPts val="0"/>
              </a:spcAft>
              <a:buSzPts val="2200"/>
              <a:buFont typeface="Fira Mono"/>
              <a:buNone/>
              <a:defRPr b="1" sz="2200">
                <a:solidFill>
                  <a:schemeClr val="dk2"/>
                </a:solidFill>
                <a:latin typeface="Fira Mono"/>
                <a:ea typeface="Fira Mono"/>
                <a:cs typeface="Fira Mono"/>
                <a:sym typeface="Fira Mon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8"/>
          <p:cNvSpPr txBox="1"/>
          <p:nvPr>
            <p:ph type="title"/>
          </p:nvPr>
        </p:nvSpPr>
        <p:spPr>
          <a:xfrm>
            <a:off x="961100" y="2006700"/>
            <a:ext cx="7357200" cy="1379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6000"/>
              <a:buNone/>
              <a:defRPr sz="6000"/>
            </a:lvl1pPr>
            <a:lvl2pPr lvl="1" rtl="0" algn="ctr">
              <a:spcBef>
                <a:spcPts val="0"/>
              </a:spcBef>
              <a:spcAft>
                <a:spcPts val="0"/>
              </a:spcAft>
              <a:buSzPts val="6000"/>
              <a:buFont typeface="Fira Sans"/>
              <a:buNone/>
              <a:defRPr b="1" sz="6000">
                <a:latin typeface="Fira Sans"/>
                <a:ea typeface="Fira Sans"/>
                <a:cs typeface="Fira Sans"/>
                <a:sym typeface="Fira Sans"/>
              </a:defRPr>
            </a:lvl2pPr>
            <a:lvl3pPr lvl="2" rtl="0" algn="ctr">
              <a:spcBef>
                <a:spcPts val="0"/>
              </a:spcBef>
              <a:spcAft>
                <a:spcPts val="0"/>
              </a:spcAft>
              <a:buSzPts val="6000"/>
              <a:buFont typeface="Fira Sans"/>
              <a:buNone/>
              <a:defRPr b="1" sz="6000">
                <a:latin typeface="Fira Sans"/>
                <a:ea typeface="Fira Sans"/>
                <a:cs typeface="Fira Sans"/>
                <a:sym typeface="Fira Sans"/>
              </a:defRPr>
            </a:lvl3pPr>
            <a:lvl4pPr lvl="3" rtl="0" algn="ctr">
              <a:spcBef>
                <a:spcPts val="0"/>
              </a:spcBef>
              <a:spcAft>
                <a:spcPts val="0"/>
              </a:spcAft>
              <a:buSzPts val="6000"/>
              <a:buFont typeface="Fira Sans"/>
              <a:buNone/>
              <a:defRPr b="1" sz="6000">
                <a:latin typeface="Fira Sans"/>
                <a:ea typeface="Fira Sans"/>
                <a:cs typeface="Fira Sans"/>
                <a:sym typeface="Fira Sans"/>
              </a:defRPr>
            </a:lvl4pPr>
            <a:lvl5pPr lvl="4" rtl="0" algn="ctr">
              <a:spcBef>
                <a:spcPts val="0"/>
              </a:spcBef>
              <a:spcAft>
                <a:spcPts val="0"/>
              </a:spcAft>
              <a:buSzPts val="6000"/>
              <a:buFont typeface="Fira Sans"/>
              <a:buNone/>
              <a:defRPr b="1" sz="6000">
                <a:latin typeface="Fira Sans"/>
                <a:ea typeface="Fira Sans"/>
                <a:cs typeface="Fira Sans"/>
                <a:sym typeface="Fira Sans"/>
              </a:defRPr>
            </a:lvl5pPr>
            <a:lvl6pPr lvl="5" rtl="0" algn="ctr">
              <a:spcBef>
                <a:spcPts val="0"/>
              </a:spcBef>
              <a:spcAft>
                <a:spcPts val="0"/>
              </a:spcAft>
              <a:buSzPts val="6000"/>
              <a:buFont typeface="Fira Sans"/>
              <a:buNone/>
              <a:defRPr b="1" sz="6000">
                <a:latin typeface="Fira Sans"/>
                <a:ea typeface="Fira Sans"/>
                <a:cs typeface="Fira Sans"/>
                <a:sym typeface="Fira Sans"/>
              </a:defRPr>
            </a:lvl6pPr>
            <a:lvl7pPr lvl="6" rtl="0" algn="ctr">
              <a:spcBef>
                <a:spcPts val="0"/>
              </a:spcBef>
              <a:spcAft>
                <a:spcPts val="0"/>
              </a:spcAft>
              <a:buSzPts val="6000"/>
              <a:buFont typeface="Fira Sans"/>
              <a:buNone/>
              <a:defRPr b="1" sz="6000">
                <a:latin typeface="Fira Sans"/>
                <a:ea typeface="Fira Sans"/>
                <a:cs typeface="Fira Sans"/>
                <a:sym typeface="Fira Sans"/>
              </a:defRPr>
            </a:lvl7pPr>
            <a:lvl8pPr lvl="7" rtl="0" algn="ctr">
              <a:spcBef>
                <a:spcPts val="0"/>
              </a:spcBef>
              <a:spcAft>
                <a:spcPts val="0"/>
              </a:spcAft>
              <a:buSzPts val="6000"/>
              <a:buFont typeface="Fira Sans"/>
              <a:buNone/>
              <a:defRPr b="1" sz="6000">
                <a:latin typeface="Fira Sans"/>
                <a:ea typeface="Fira Sans"/>
                <a:cs typeface="Fira Sans"/>
                <a:sym typeface="Fira Sans"/>
              </a:defRPr>
            </a:lvl8pPr>
            <a:lvl9pPr lvl="8" rtl="0" algn="ctr">
              <a:spcBef>
                <a:spcPts val="0"/>
              </a:spcBef>
              <a:spcAft>
                <a:spcPts val="0"/>
              </a:spcAft>
              <a:buSzPts val="6000"/>
              <a:buFont typeface="Fira Sans"/>
              <a:buNone/>
              <a:defRPr b="1" sz="6000">
                <a:latin typeface="Fira Sans"/>
                <a:ea typeface="Fira Sans"/>
                <a:cs typeface="Fira Sans"/>
                <a:sym typeface="Fira Sa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1" type="secHead">
  <p:cSld name="SECTION_HEADER">
    <p:spTree>
      <p:nvGrpSpPr>
        <p:cNvPr id="84" name="Shape 84"/>
        <p:cNvGrpSpPr/>
        <p:nvPr/>
      </p:nvGrpSpPr>
      <p:grpSpPr>
        <a:xfrm>
          <a:off x="0" y="0"/>
          <a:ext cx="0" cy="0"/>
          <a:chOff x="0" y="0"/>
          <a:chExt cx="0" cy="0"/>
        </a:xfrm>
      </p:grpSpPr>
      <p:sp>
        <p:nvSpPr>
          <p:cNvPr id="85" name="Google Shape;8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b="1" sz="1600">
                <a:latin typeface="Fira Mono"/>
                <a:ea typeface="Fira Mono"/>
                <a:cs typeface="Fira Mono"/>
                <a:sym typeface="Fira Mono"/>
              </a:defRPr>
            </a:lvl1pPr>
            <a:lvl2pPr lvl="1" rtl="0">
              <a:buNone/>
              <a:defRPr b="1" sz="1600">
                <a:latin typeface="Fira Mono"/>
                <a:ea typeface="Fira Mono"/>
                <a:cs typeface="Fira Mono"/>
                <a:sym typeface="Fira Mono"/>
              </a:defRPr>
            </a:lvl2pPr>
            <a:lvl3pPr lvl="2" rtl="0">
              <a:buNone/>
              <a:defRPr b="1" sz="1600">
                <a:latin typeface="Fira Mono"/>
                <a:ea typeface="Fira Mono"/>
                <a:cs typeface="Fira Mono"/>
                <a:sym typeface="Fira Mono"/>
              </a:defRPr>
            </a:lvl3pPr>
            <a:lvl4pPr lvl="3" rtl="0">
              <a:buNone/>
              <a:defRPr b="1" sz="1600">
                <a:latin typeface="Fira Mono"/>
                <a:ea typeface="Fira Mono"/>
                <a:cs typeface="Fira Mono"/>
                <a:sym typeface="Fira Mono"/>
              </a:defRPr>
            </a:lvl4pPr>
            <a:lvl5pPr lvl="4" rtl="0">
              <a:buNone/>
              <a:defRPr b="1" sz="1600">
                <a:latin typeface="Fira Mono"/>
                <a:ea typeface="Fira Mono"/>
                <a:cs typeface="Fira Mono"/>
                <a:sym typeface="Fira Mono"/>
              </a:defRPr>
            </a:lvl5pPr>
            <a:lvl6pPr lvl="5" rtl="0">
              <a:buNone/>
              <a:defRPr b="1" sz="1600">
                <a:latin typeface="Fira Mono"/>
                <a:ea typeface="Fira Mono"/>
                <a:cs typeface="Fira Mono"/>
                <a:sym typeface="Fira Mono"/>
              </a:defRPr>
            </a:lvl6pPr>
            <a:lvl7pPr lvl="6" rtl="0">
              <a:buNone/>
              <a:defRPr b="1" sz="1600">
                <a:latin typeface="Fira Mono"/>
                <a:ea typeface="Fira Mono"/>
                <a:cs typeface="Fira Mono"/>
                <a:sym typeface="Fira Mono"/>
              </a:defRPr>
            </a:lvl7pPr>
            <a:lvl8pPr lvl="7" rtl="0">
              <a:buNone/>
              <a:defRPr b="1" sz="1600">
                <a:latin typeface="Fira Mono"/>
                <a:ea typeface="Fira Mono"/>
                <a:cs typeface="Fira Mono"/>
                <a:sym typeface="Fira Mono"/>
              </a:defRPr>
            </a:lvl8pPr>
            <a:lvl9pPr lvl="8" rtl="0">
              <a:buNone/>
              <a:defRPr b="1" sz="1600">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cxnSp>
        <p:nvCxnSpPr>
          <p:cNvPr id="86" name="Google Shape;86;p9"/>
          <p:cNvCxnSpPr/>
          <p:nvPr/>
        </p:nvCxnSpPr>
        <p:spPr>
          <a:xfrm>
            <a:off x="161886" y="188197"/>
            <a:ext cx="8801400" cy="0"/>
          </a:xfrm>
          <a:prstGeom prst="straightConnector1">
            <a:avLst/>
          </a:prstGeom>
          <a:noFill/>
          <a:ln cap="flat" cmpd="sng" w="19050">
            <a:solidFill>
              <a:schemeClr val="dk1"/>
            </a:solidFill>
            <a:prstDash val="solid"/>
            <a:round/>
            <a:headEnd len="med" w="med" type="none"/>
            <a:tailEnd len="med" w="med" type="none"/>
          </a:ln>
        </p:spPr>
      </p:cxnSp>
      <p:sp>
        <p:nvSpPr>
          <p:cNvPr id="87" name="Google Shape;87;p9"/>
          <p:cNvSpPr txBox="1"/>
          <p:nvPr>
            <p:ph type="title"/>
          </p:nvPr>
        </p:nvSpPr>
        <p:spPr>
          <a:xfrm>
            <a:off x="171300" y="323350"/>
            <a:ext cx="8801400" cy="8445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SECTION_HEADER_2">
    <p:spTree>
      <p:nvGrpSpPr>
        <p:cNvPr id="88" name="Shape 88"/>
        <p:cNvGrpSpPr/>
        <p:nvPr/>
      </p:nvGrpSpPr>
      <p:grpSpPr>
        <a:xfrm>
          <a:off x="0" y="0"/>
          <a:ext cx="0" cy="0"/>
          <a:chOff x="0" y="0"/>
          <a:chExt cx="0" cy="0"/>
        </a:xfrm>
      </p:grpSpPr>
      <p:sp>
        <p:nvSpPr>
          <p:cNvPr id="89" name="Google Shape;8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b="1" sz="1600">
                <a:latin typeface="Fira Mono"/>
                <a:ea typeface="Fira Mono"/>
                <a:cs typeface="Fira Mono"/>
                <a:sym typeface="Fira Mono"/>
              </a:defRPr>
            </a:lvl1pPr>
            <a:lvl2pPr lvl="1" rtl="0">
              <a:buNone/>
              <a:defRPr b="1" sz="1600">
                <a:latin typeface="Fira Mono"/>
                <a:ea typeface="Fira Mono"/>
                <a:cs typeface="Fira Mono"/>
                <a:sym typeface="Fira Mono"/>
              </a:defRPr>
            </a:lvl2pPr>
            <a:lvl3pPr lvl="2" rtl="0">
              <a:buNone/>
              <a:defRPr b="1" sz="1600">
                <a:latin typeface="Fira Mono"/>
                <a:ea typeface="Fira Mono"/>
                <a:cs typeface="Fira Mono"/>
                <a:sym typeface="Fira Mono"/>
              </a:defRPr>
            </a:lvl3pPr>
            <a:lvl4pPr lvl="3" rtl="0">
              <a:buNone/>
              <a:defRPr b="1" sz="1600">
                <a:latin typeface="Fira Mono"/>
                <a:ea typeface="Fira Mono"/>
                <a:cs typeface="Fira Mono"/>
                <a:sym typeface="Fira Mono"/>
              </a:defRPr>
            </a:lvl4pPr>
            <a:lvl5pPr lvl="4" rtl="0">
              <a:buNone/>
              <a:defRPr b="1" sz="1600">
                <a:latin typeface="Fira Mono"/>
                <a:ea typeface="Fira Mono"/>
                <a:cs typeface="Fira Mono"/>
                <a:sym typeface="Fira Mono"/>
              </a:defRPr>
            </a:lvl5pPr>
            <a:lvl6pPr lvl="5" rtl="0">
              <a:buNone/>
              <a:defRPr b="1" sz="1600">
                <a:latin typeface="Fira Mono"/>
                <a:ea typeface="Fira Mono"/>
                <a:cs typeface="Fira Mono"/>
                <a:sym typeface="Fira Mono"/>
              </a:defRPr>
            </a:lvl6pPr>
            <a:lvl7pPr lvl="6" rtl="0">
              <a:buNone/>
              <a:defRPr b="1" sz="1600">
                <a:latin typeface="Fira Mono"/>
                <a:ea typeface="Fira Mono"/>
                <a:cs typeface="Fira Mono"/>
                <a:sym typeface="Fira Mono"/>
              </a:defRPr>
            </a:lvl7pPr>
            <a:lvl8pPr lvl="7" rtl="0">
              <a:buNone/>
              <a:defRPr b="1" sz="1600">
                <a:latin typeface="Fira Mono"/>
                <a:ea typeface="Fira Mono"/>
                <a:cs typeface="Fira Mono"/>
                <a:sym typeface="Fira Mono"/>
              </a:defRPr>
            </a:lvl8pPr>
            <a:lvl9pPr lvl="8" rtl="0">
              <a:buNone/>
              <a:defRPr b="1" sz="1600">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2">
  <p:cSld name="SECTION_HEADER_1">
    <p:spTree>
      <p:nvGrpSpPr>
        <p:cNvPr id="90" name="Shape 90"/>
        <p:cNvGrpSpPr/>
        <p:nvPr/>
      </p:nvGrpSpPr>
      <p:grpSpPr>
        <a:xfrm>
          <a:off x="0" y="0"/>
          <a:ext cx="0" cy="0"/>
          <a:chOff x="0" y="0"/>
          <a:chExt cx="0" cy="0"/>
        </a:xfrm>
      </p:grpSpPr>
      <p:cxnSp>
        <p:nvCxnSpPr>
          <p:cNvPr id="91" name="Google Shape;91;p11"/>
          <p:cNvCxnSpPr/>
          <p:nvPr/>
        </p:nvCxnSpPr>
        <p:spPr>
          <a:xfrm>
            <a:off x="161886" y="188197"/>
            <a:ext cx="8801400" cy="0"/>
          </a:xfrm>
          <a:prstGeom prst="straightConnector1">
            <a:avLst/>
          </a:prstGeom>
          <a:noFill/>
          <a:ln cap="flat" cmpd="sng" w="19050">
            <a:solidFill>
              <a:schemeClr val="dk1"/>
            </a:solidFill>
            <a:prstDash val="solid"/>
            <a:round/>
            <a:headEnd len="med" w="med" type="none"/>
            <a:tailEnd len="med" w="med" type="none"/>
          </a:ln>
        </p:spPr>
      </p:cxnSp>
      <p:sp>
        <p:nvSpPr>
          <p:cNvPr id="92" name="Google Shape;92;p11"/>
          <p:cNvSpPr txBox="1"/>
          <p:nvPr>
            <p:ph type="title"/>
          </p:nvPr>
        </p:nvSpPr>
        <p:spPr>
          <a:xfrm>
            <a:off x="171313" y="249775"/>
            <a:ext cx="8801400" cy="66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1"/>
          <p:cNvSpPr/>
          <p:nvPr/>
        </p:nvSpPr>
        <p:spPr>
          <a:xfrm rot="10800000">
            <a:off x="-9429" y="4643126"/>
            <a:ext cx="9170604" cy="533574"/>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1"/>
          <p:cNvSpPr txBox="1"/>
          <p:nvPr>
            <p:ph idx="12" type="sldNum"/>
          </p:nvPr>
        </p:nvSpPr>
        <p:spPr>
          <a:xfrm>
            <a:off x="8531333" y="4714717"/>
            <a:ext cx="548700" cy="393600"/>
          </a:xfrm>
          <a:prstGeom prst="rect">
            <a:avLst/>
          </a:prstGeom>
        </p:spPr>
        <p:txBody>
          <a:bodyPr anchorCtr="0" anchor="b" bIns="91425" lIns="91425" spcFirstLastPara="1" rIns="91425" wrap="square" tIns="91425">
            <a:noAutofit/>
          </a:bodyPr>
          <a:lstStyle>
            <a:lvl1pPr lvl="0" rtl="0">
              <a:buNone/>
              <a:defRPr b="1" sz="1600">
                <a:solidFill>
                  <a:schemeClr val="lt1"/>
                </a:solidFill>
                <a:latin typeface="Fira Mono"/>
                <a:ea typeface="Fira Mono"/>
                <a:cs typeface="Fira Mono"/>
                <a:sym typeface="Fira Mono"/>
              </a:defRPr>
            </a:lvl1pPr>
            <a:lvl2pPr lvl="1" rtl="0">
              <a:buNone/>
              <a:defRPr b="1" sz="1600">
                <a:solidFill>
                  <a:schemeClr val="lt1"/>
                </a:solidFill>
                <a:latin typeface="Fira Mono"/>
                <a:ea typeface="Fira Mono"/>
                <a:cs typeface="Fira Mono"/>
                <a:sym typeface="Fira Mono"/>
              </a:defRPr>
            </a:lvl2pPr>
            <a:lvl3pPr lvl="2" rtl="0">
              <a:buNone/>
              <a:defRPr b="1" sz="1600">
                <a:solidFill>
                  <a:schemeClr val="lt1"/>
                </a:solidFill>
                <a:latin typeface="Fira Mono"/>
                <a:ea typeface="Fira Mono"/>
                <a:cs typeface="Fira Mono"/>
                <a:sym typeface="Fira Mono"/>
              </a:defRPr>
            </a:lvl3pPr>
            <a:lvl4pPr lvl="3" rtl="0">
              <a:buNone/>
              <a:defRPr b="1" sz="1600">
                <a:solidFill>
                  <a:schemeClr val="lt1"/>
                </a:solidFill>
                <a:latin typeface="Fira Mono"/>
                <a:ea typeface="Fira Mono"/>
                <a:cs typeface="Fira Mono"/>
                <a:sym typeface="Fira Mono"/>
              </a:defRPr>
            </a:lvl4pPr>
            <a:lvl5pPr lvl="4" rtl="0">
              <a:buNone/>
              <a:defRPr b="1" sz="1600">
                <a:solidFill>
                  <a:schemeClr val="lt1"/>
                </a:solidFill>
                <a:latin typeface="Fira Mono"/>
                <a:ea typeface="Fira Mono"/>
                <a:cs typeface="Fira Mono"/>
                <a:sym typeface="Fira Mono"/>
              </a:defRPr>
            </a:lvl5pPr>
            <a:lvl6pPr lvl="5" rtl="0">
              <a:buNone/>
              <a:defRPr b="1" sz="1600">
                <a:solidFill>
                  <a:schemeClr val="lt1"/>
                </a:solidFill>
                <a:latin typeface="Fira Mono"/>
                <a:ea typeface="Fira Mono"/>
                <a:cs typeface="Fira Mono"/>
                <a:sym typeface="Fira Mono"/>
              </a:defRPr>
            </a:lvl6pPr>
            <a:lvl7pPr lvl="6" rtl="0">
              <a:buNone/>
              <a:defRPr b="1" sz="1600">
                <a:solidFill>
                  <a:schemeClr val="lt1"/>
                </a:solidFill>
                <a:latin typeface="Fira Mono"/>
                <a:ea typeface="Fira Mono"/>
                <a:cs typeface="Fira Mono"/>
                <a:sym typeface="Fira Mono"/>
              </a:defRPr>
            </a:lvl7pPr>
            <a:lvl8pPr lvl="7" rtl="0">
              <a:buNone/>
              <a:defRPr b="1" sz="1600">
                <a:solidFill>
                  <a:schemeClr val="lt1"/>
                </a:solidFill>
                <a:latin typeface="Fira Mono"/>
                <a:ea typeface="Fira Mono"/>
                <a:cs typeface="Fira Mono"/>
                <a:sym typeface="Fira Mono"/>
              </a:defRPr>
            </a:lvl8pPr>
            <a:lvl9pPr lvl="8" rtl="0">
              <a:buNone/>
              <a:defRPr b="1" sz="1600">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1.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1pPr>
            <a:lvl2pPr lvl="1"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2pPr>
            <a:lvl3pPr lvl="2"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3pPr>
            <a:lvl4pPr lvl="3"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4pPr>
            <a:lvl5pPr lvl="4"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5pPr>
            <a:lvl6pPr lvl="5"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6pPr>
            <a:lvl7pPr lvl="6"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7pPr>
            <a:lvl8pPr lvl="7"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8pPr>
            <a:lvl9pPr lvl="8"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9pPr>
          </a:lstStyle>
          <a:p/>
        </p:txBody>
      </p:sp>
      <p:sp>
        <p:nvSpPr>
          <p:cNvPr id="7" name="Google Shape;7;p1"/>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marR="0" rtl="0" algn="l">
              <a:lnSpc>
                <a:spcPct val="100000"/>
              </a:lnSpc>
              <a:spcBef>
                <a:spcPts val="0"/>
              </a:spcBef>
              <a:spcAft>
                <a:spcPts val="0"/>
              </a:spcAft>
              <a:buClr>
                <a:schemeClr val="accent1"/>
              </a:buClr>
              <a:buSzPts val="2200"/>
              <a:buFont typeface="Nunito"/>
              <a:buChar char="✗"/>
              <a:defRPr b="0" i="0" sz="2200" u="none" cap="none" strike="noStrike">
                <a:solidFill>
                  <a:schemeClr val="dk1"/>
                </a:solidFill>
                <a:latin typeface="Nunito"/>
                <a:ea typeface="Nunito"/>
                <a:cs typeface="Nunito"/>
                <a:sym typeface="Nunito"/>
              </a:defRPr>
            </a:lvl1pPr>
            <a:lvl2pPr indent="-368300" lvl="1" marL="914400" marR="0" rtl="0" algn="l">
              <a:lnSpc>
                <a:spcPct val="100000"/>
              </a:lnSpc>
              <a:spcBef>
                <a:spcPts val="1000"/>
              </a:spcBef>
              <a:spcAft>
                <a:spcPts val="0"/>
              </a:spcAft>
              <a:buClr>
                <a:schemeClr val="dk2"/>
              </a:buClr>
              <a:buSzPts val="2200"/>
              <a:buFont typeface="Nunito"/>
              <a:buChar char="✗"/>
              <a:defRPr b="0" i="0" sz="2200" u="none" cap="none" strike="noStrike">
                <a:solidFill>
                  <a:schemeClr val="dk1"/>
                </a:solidFill>
                <a:latin typeface="Nunito"/>
                <a:ea typeface="Nunito"/>
                <a:cs typeface="Nunito"/>
                <a:sym typeface="Nunito"/>
              </a:defRPr>
            </a:lvl2pPr>
            <a:lvl3pPr indent="-368300" lvl="2" marL="1371600" marR="0" rtl="0" algn="l">
              <a:lnSpc>
                <a:spcPct val="100000"/>
              </a:lnSpc>
              <a:spcBef>
                <a:spcPts val="1000"/>
              </a:spcBef>
              <a:spcAft>
                <a:spcPts val="0"/>
              </a:spcAft>
              <a:buClr>
                <a:schemeClr val="dk1"/>
              </a:buClr>
              <a:buSzPts val="2200"/>
              <a:buFont typeface="Nunito"/>
              <a:buChar char="■"/>
              <a:defRPr b="0" i="0" sz="2200" u="none" cap="none" strike="noStrike">
                <a:solidFill>
                  <a:schemeClr val="dk1"/>
                </a:solidFill>
                <a:latin typeface="Nunito"/>
                <a:ea typeface="Nunito"/>
                <a:cs typeface="Nunito"/>
                <a:sym typeface="Nunito"/>
              </a:defRPr>
            </a:lvl3pPr>
            <a:lvl4pPr indent="-368300" lvl="3" marL="1828800" marR="0" rtl="0" algn="l">
              <a:lnSpc>
                <a:spcPct val="100000"/>
              </a:lnSpc>
              <a:spcBef>
                <a:spcPts val="1000"/>
              </a:spcBef>
              <a:spcAft>
                <a:spcPts val="0"/>
              </a:spcAft>
              <a:buClr>
                <a:schemeClr val="dk1"/>
              </a:buClr>
              <a:buSzPts val="2200"/>
              <a:buFont typeface="Nunito"/>
              <a:buChar char="●"/>
              <a:defRPr b="0" i="0" sz="2200" u="none" cap="none" strike="noStrike">
                <a:solidFill>
                  <a:schemeClr val="dk1"/>
                </a:solidFill>
                <a:latin typeface="Nunito"/>
                <a:ea typeface="Nunito"/>
                <a:cs typeface="Nunito"/>
                <a:sym typeface="Nunito"/>
              </a:defRPr>
            </a:lvl4pPr>
            <a:lvl5pPr indent="-368300" lvl="4" marL="2286000" marR="0" rtl="0" algn="l">
              <a:lnSpc>
                <a:spcPct val="100000"/>
              </a:lnSpc>
              <a:spcBef>
                <a:spcPts val="1000"/>
              </a:spcBef>
              <a:spcAft>
                <a:spcPts val="0"/>
              </a:spcAft>
              <a:buClr>
                <a:schemeClr val="dk1"/>
              </a:buClr>
              <a:buSzPts val="2200"/>
              <a:buFont typeface="Nunito"/>
              <a:buChar char="○"/>
              <a:defRPr b="0" i="0" sz="2200" u="none" cap="none" strike="noStrike">
                <a:solidFill>
                  <a:schemeClr val="dk1"/>
                </a:solidFill>
                <a:latin typeface="Nunito"/>
                <a:ea typeface="Nunito"/>
                <a:cs typeface="Nunito"/>
                <a:sym typeface="Nunito"/>
              </a:defRPr>
            </a:lvl5pPr>
            <a:lvl6pPr indent="-368300" lvl="5" marL="2743200" marR="0" rtl="0" algn="l">
              <a:lnSpc>
                <a:spcPct val="100000"/>
              </a:lnSpc>
              <a:spcBef>
                <a:spcPts val="1000"/>
              </a:spcBef>
              <a:spcAft>
                <a:spcPts val="0"/>
              </a:spcAft>
              <a:buClr>
                <a:schemeClr val="dk1"/>
              </a:buClr>
              <a:buSzPts val="2200"/>
              <a:buFont typeface="Nunito"/>
              <a:buChar char="■"/>
              <a:defRPr b="0" i="0" sz="2200" u="none" cap="none" strike="noStrike">
                <a:solidFill>
                  <a:schemeClr val="dk1"/>
                </a:solidFill>
                <a:latin typeface="Nunito"/>
                <a:ea typeface="Nunito"/>
                <a:cs typeface="Nunito"/>
                <a:sym typeface="Nunito"/>
              </a:defRPr>
            </a:lvl6pPr>
            <a:lvl7pPr indent="-368300" lvl="6" marL="3200400" marR="0" rtl="0" algn="l">
              <a:lnSpc>
                <a:spcPct val="100000"/>
              </a:lnSpc>
              <a:spcBef>
                <a:spcPts val="1000"/>
              </a:spcBef>
              <a:spcAft>
                <a:spcPts val="0"/>
              </a:spcAft>
              <a:buClr>
                <a:schemeClr val="dk1"/>
              </a:buClr>
              <a:buSzPts val="2200"/>
              <a:buFont typeface="Nunito"/>
              <a:buChar char="●"/>
              <a:defRPr b="0" i="0" sz="2200" u="none" cap="none" strike="noStrike">
                <a:solidFill>
                  <a:schemeClr val="dk1"/>
                </a:solidFill>
                <a:latin typeface="Nunito"/>
                <a:ea typeface="Nunito"/>
                <a:cs typeface="Nunito"/>
                <a:sym typeface="Nunito"/>
              </a:defRPr>
            </a:lvl7pPr>
            <a:lvl8pPr indent="-368300" lvl="7" marL="3657600" marR="0" rtl="0" algn="l">
              <a:lnSpc>
                <a:spcPct val="100000"/>
              </a:lnSpc>
              <a:spcBef>
                <a:spcPts val="1000"/>
              </a:spcBef>
              <a:spcAft>
                <a:spcPts val="0"/>
              </a:spcAft>
              <a:buClr>
                <a:schemeClr val="dk1"/>
              </a:buClr>
              <a:buSzPts val="2200"/>
              <a:buFont typeface="Nunito"/>
              <a:buChar char="○"/>
              <a:defRPr b="0" i="0" sz="2200" u="none" cap="none" strike="noStrike">
                <a:solidFill>
                  <a:schemeClr val="dk1"/>
                </a:solidFill>
                <a:latin typeface="Nunito"/>
                <a:ea typeface="Nunito"/>
                <a:cs typeface="Nunito"/>
                <a:sym typeface="Nunito"/>
              </a:defRPr>
            </a:lvl8pPr>
            <a:lvl9pPr indent="-368300" lvl="8" marL="4114800" marR="0" rtl="0" algn="l">
              <a:lnSpc>
                <a:spcPct val="100000"/>
              </a:lnSpc>
              <a:spcBef>
                <a:spcPts val="1000"/>
              </a:spcBef>
              <a:spcAft>
                <a:spcPts val="1000"/>
              </a:spcAft>
              <a:buClr>
                <a:schemeClr val="dk1"/>
              </a:buClr>
              <a:buSzPts val="2200"/>
              <a:buFont typeface="Nunito"/>
              <a:buChar char="■"/>
              <a:defRPr b="0" i="0" sz="2200" u="none" cap="none" strike="noStrike">
                <a:solidFill>
                  <a:schemeClr val="dk1"/>
                </a:solidFill>
                <a:latin typeface="Nunito"/>
                <a:ea typeface="Nunito"/>
                <a:cs typeface="Nunito"/>
                <a:sym typeface="Nunito"/>
              </a:defRPr>
            </a:lvl9pPr>
          </a:lstStyle>
          <a:p/>
        </p:txBody>
      </p:sp>
      <p:sp>
        <p:nvSpPr>
          <p:cNvPr id="8" name="Google Shape;8;p1"/>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Fira Sans"/>
              <a:buNone/>
              <a:defRPr b="1" sz="2800">
                <a:solidFill>
                  <a:schemeClr val="dk1"/>
                </a:solidFill>
                <a:latin typeface="Fira Sans"/>
                <a:ea typeface="Fira Sans"/>
                <a:cs typeface="Fira Sans"/>
                <a:sym typeface="Fira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Fira Sans"/>
              <a:buChar char="●"/>
              <a:defRPr sz="1800">
                <a:solidFill>
                  <a:schemeClr val="dk1"/>
                </a:solidFill>
                <a:latin typeface="Fira Sans"/>
                <a:ea typeface="Fira Sans"/>
                <a:cs typeface="Fira Sans"/>
                <a:sym typeface="Fira Sans"/>
              </a:defRPr>
            </a:lvl1pPr>
            <a:lvl2pPr indent="-317500" lvl="1" marL="9144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2pPr>
            <a:lvl3pPr indent="-317500" lvl="2" marL="13716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3pPr>
            <a:lvl4pPr indent="-317500" lvl="3" marL="18288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4pPr>
            <a:lvl5pPr indent="-317500" lvl="4" marL="22860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5pPr>
            <a:lvl6pPr indent="-317500" lvl="5" marL="27432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6pPr>
            <a:lvl7pPr indent="-317500" lvl="6" marL="32004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7pPr>
            <a:lvl8pPr indent="-317500" lvl="7" marL="36576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8pPr>
            <a:lvl9pPr indent="-317500" lvl="8" marL="41148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9pPr>
          </a:lstStyle>
          <a:p/>
        </p:txBody>
      </p:sp>
      <p:sp>
        <p:nvSpPr>
          <p:cNvPr id="70" name="Google Shape;7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latin typeface="Fira Mono"/>
              <a:ea typeface="Fira Mono"/>
              <a:cs typeface="Fira Mono"/>
              <a:sym typeface="Fira Mono"/>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11.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hyperlink" Target="http://www.youtube.com/watch?v=ishA6kry8nc" TargetMode="External"/><Relationship Id="rId4" Type="http://schemas.openxmlformats.org/officeDocument/2006/relationships/image" Target="../media/image25.jpg"/><Relationship Id="rId5" Type="http://schemas.openxmlformats.org/officeDocument/2006/relationships/hyperlink" Target="http://www.youtube.com/watch?v=TPG6E4nxtSw" TargetMode="External"/><Relationship Id="rId6"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35.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image" Target="../media/image33.png"/><Relationship Id="rId5" Type="http://schemas.openxmlformats.org/officeDocument/2006/relationships/image" Target="../media/image24.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hyperlink" Target="http://www.youtube.com/watch?v=7V8oFI4GYMY" TargetMode="External"/><Relationship Id="rId5" Type="http://schemas.openxmlformats.org/officeDocument/2006/relationships/image" Target="../media/image4.jpg"/><Relationship Id="rId6" Type="http://schemas.openxmlformats.org/officeDocument/2006/relationships/hyperlink" Target="https://youtu.be/7V8oFI4GYM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36.png"/><Relationship Id="rId5" Type="http://schemas.openxmlformats.org/officeDocument/2006/relationships/image" Target="../media/image8.png"/><Relationship Id="rId6" Type="http://schemas.openxmlformats.org/officeDocument/2006/relationships/image" Target="../media/image13.png"/><Relationship Id="rId7"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hyperlink" Target="https://en.wikipedia.org/wiki/Sustainable_Development_Goals#/media/File:Sustainable_Development_Goals.sv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1"/>
          <p:cNvSpPr txBox="1"/>
          <p:nvPr>
            <p:ph type="title"/>
          </p:nvPr>
        </p:nvSpPr>
        <p:spPr>
          <a:xfrm>
            <a:off x="885800" y="1599700"/>
            <a:ext cx="7594500" cy="14640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800"/>
              <a:buNone/>
            </a:pPr>
            <a:r>
              <a:rPr lang="fr-CA" sz="7300"/>
              <a:t>Scratch Challenge</a:t>
            </a:r>
            <a:endParaRPr sz="7300"/>
          </a:p>
        </p:txBody>
      </p:sp>
      <p:sp>
        <p:nvSpPr>
          <p:cNvPr id="201" name="Google Shape;201;p21"/>
          <p:cNvSpPr txBox="1"/>
          <p:nvPr/>
        </p:nvSpPr>
        <p:spPr>
          <a:xfrm rot="-5400000">
            <a:off x="8190024" y="2657467"/>
            <a:ext cx="1600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CA" sz="1400" u="none" cap="none" strike="noStrike">
                <a:solidFill>
                  <a:schemeClr val="lt1"/>
                </a:solidFill>
                <a:latin typeface="Amatic SC"/>
                <a:ea typeface="Amatic SC"/>
                <a:cs typeface="Amatic SC"/>
                <a:sym typeface="Amatic SC"/>
              </a:rPr>
              <a:t>Template de Slides Carnival</a:t>
            </a:r>
            <a:endParaRPr/>
          </a:p>
        </p:txBody>
      </p:sp>
      <p:pic>
        <p:nvPicPr>
          <p:cNvPr id="202" name="Google Shape;202;p21"/>
          <p:cNvPicPr preferRelativeResize="0"/>
          <p:nvPr/>
        </p:nvPicPr>
        <p:blipFill rotWithShape="1">
          <a:blip r:embed="rId3">
            <a:alphaModFix/>
          </a:blip>
          <a:srcRect b="0" l="0" r="0" t="0"/>
          <a:stretch/>
        </p:blipFill>
        <p:spPr>
          <a:xfrm>
            <a:off x="7238486" y="4745423"/>
            <a:ext cx="619125" cy="196850"/>
          </a:xfrm>
          <a:prstGeom prst="rect">
            <a:avLst/>
          </a:prstGeom>
          <a:noFill/>
          <a:ln>
            <a:noFill/>
          </a:ln>
        </p:spPr>
      </p:pic>
      <p:sp>
        <p:nvSpPr>
          <p:cNvPr id="203" name="Google Shape;203;p21"/>
          <p:cNvSpPr txBox="1"/>
          <p:nvPr>
            <p:ph idx="1" type="subTitle"/>
          </p:nvPr>
        </p:nvSpPr>
        <p:spPr>
          <a:xfrm>
            <a:off x="3709700" y="3027050"/>
            <a:ext cx="19044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SzPts val="688"/>
              <a:buNone/>
            </a:pPr>
            <a:r>
              <a:rPr lang="fr-CA" sz="2775"/>
              <a:t>Advanced</a:t>
            </a:r>
            <a:endParaRPr sz="2775"/>
          </a:p>
        </p:txBody>
      </p:sp>
      <p:pic>
        <p:nvPicPr>
          <p:cNvPr id="204" name="Google Shape;204;p21"/>
          <p:cNvPicPr preferRelativeResize="0"/>
          <p:nvPr/>
        </p:nvPicPr>
        <p:blipFill>
          <a:blip r:embed="rId4">
            <a:alphaModFix/>
          </a:blip>
          <a:stretch>
            <a:fillRect/>
          </a:stretch>
        </p:blipFill>
        <p:spPr>
          <a:xfrm rot="-520642">
            <a:off x="3675653" y="309795"/>
            <a:ext cx="1792571" cy="1499047"/>
          </a:xfrm>
          <a:prstGeom prst="rect">
            <a:avLst/>
          </a:prstGeom>
          <a:noFill/>
          <a:ln>
            <a:noFill/>
          </a:ln>
        </p:spPr>
      </p:pic>
      <p:sp>
        <p:nvSpPr>
          <p:cNvPr id="205" name="Google Shape;205;p21"/>
          <p:cNvSpPr txBox="1"/>
          <p:nvPr/>
        </p:nvSpPr>
        <p:spPr>
          <a:xfrm>
            <a:off x="840925" y="4696100"/>
            <a:ext cx="6596700" cy="295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rgbClr val="000000"/>
              </a:buClr>
              <a:buSzPts val="1100"/>
              <a:buFont typeface="Arial"/>
              <a:buNone/>
            </a:pPr>
            <a:r>
              <a:rPr i="1" lang="fr-CA" sz="900">
                <a:solidFill>
                  <a:srgbClr val="000000"/>
                </a:solidFill>
                <a:latin typeface="Century Gothic"/>
                <a:ea typeface="Century Gothic"/>
                <a:cs typeface="Century Gothic"/>
                <a:sym typeface="Century Gothic"/>
              </a:rPr>
              <a:t>RÉCIT document made available, with exception, according to the terms of the </a:t>
            </a:r>
            <a:r>
              <a:rPr i="1" lang="fr-CA" sz="900" u="sng">
                <a:solidFill>
                  <a:srgbClr val="000000"/>
                </a:solidFill>
                <a:latin typeface="Century Gothic"/>
                <a:ea typeface="Century Gothic"/>
                <a:cs typeface="Century Gothic"/>
                <a:sym typeface="Century Gothic"/>
                <a:hlinkClick r:id="rId5">
                  <a:extLst>
                    <a:ext uri="{A12FA001-AC4F-418D-AE19-62706E023703}">
                      <ahyp:hlinkClr val="tx"/>
                    </a:ext>
                  </a:extLst>
                </a:hlinkClick>
              </a:rPr>
              <a:t>Creative Commons 4.0 License</a:t>
            </a:r>
            <a:r>
              <a:rPr i="1" lang="fr-CA" sz="900">
                <a:solidFill>
                  <a:srgbClr val="000000"/>
                </a:solidFill>
                <a:latin typeface="Century Gothic"/>
                <a:ea typeface="Century Gothic"/>
                <a:cs typeface="Century Gothic"/>
                <a:sym typeface="Century Gothic"/>
              </a:rPr>
              <a:t>.  </a:t>
            </a:r>
            <a:endParaRPr sz="1000">
              <a:solidFill>
                <a:srgbClr val="000000"/>
              </a:solidFill>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0"/>
          <p:cNvSpPr txBox="1"/>
          <p:nvPr>
            <p:ph type="ctrTitle"/>
          </p:nvPr>
        </p:nvSpPr>
        <p:spPr>
          <a:xfrm>
            <a:off x="1773450" y="1397320"/>
            <a:ext cx="5597100" cy="6711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SzPts val="5200"/>
              <a:buNone/>
            </a:pPr>
            <a:r>
              <a:rPr lang="fr-CA"/>
              <a:t>Scratch Challenge</a:t>
            </a:r>
            <a:endParaRPr/>
          </a:p>
        </p:txBody>
      </p:sp>
      <p:sp>
        <p:nvSpPr>
          <p:cNvPr id="283" name="Google Shape;283;p30"/>
          <p:cNvSpPr txBox="1"/>
          <p:nvPr>
            <p:ph idx="1" type="subTitle"/>
          </p:nvPr>
        </p:nvSpPr>
        <p:spPr>
          <a:xfrm>
            <a:off x="1773450" y="2238125"/>
            <a:ext cx="5872200" cy="145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2200"/>
              <a:buFont typeface="Arial"/>
              <a:buNone/>
            </a:pPr>
            <a:r>
              <a:rPr lang="fr-CA" sz="3000">
                <a:solidFill>
                  <a:schemeClr val="dk1"/>
                </a:solidFill>
              </a:rPr>
              <a:t>Present at least one concrete action you can take to achieve a sustainable development goal. </a:t>
            </a:r>
            <a:endParaRPr sz="2700">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200"/>
              <a:buFont typeface="Arial"/>
              <a:buNone/>
            </a:pPr>
            <a:r>
              <a:t/>
            </a:r>
            <a:endParaRPr sz="3000">
              <a:solidFill>
                <a:schemeClr val="dk1"/>
              </a:solidFill>
            </a:endParaRPr>
          </a:p>
          <a:p>
            <a:pPr indent="0" lvl="0" marL="0" rtl="0" algn="ctr">
              <a:lnSpc>
                <a:spcPct val="100000"/>
              </a:lnSpc>
              <a:spcBef>
                <a:spcPts val="0"/>
              </a:spcBef>
              <a:spcAft>
                <a:spcPts val="0"/>
              </a:spcAft>
              <a:buSzPts val="2200"/>
              <a:buNone/>
            </a:pPr>
            <a:r>
              <a:t/>
            </a:r>
            <a:endParaRPr sz="2700">
              <a:solidFill>
                <a:schemeClr val="dk1"/>
              </a:solidFill>
              <a:latin typeface="Century Gothic"/>
              <a:ea typeface="Century Gothic"/>
              <a:cs typeface="Century Gothic"/>
              <a:sym typeface="Century Gothic"/>
            </a:endParaRPr>
          </a:p>
        </p:txBody>
      </p:sp>
      <p:pic>
        <p:nvPicPr>
          <p:cNvPr descr="Globe terrestre : Amériques avec un remplissage uni" id="284" name="Google Shape;284;p30"/>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1"/>
          <p:cNvSpPr txBox="1"/>
          <p:nvPr>
            <p:ph type="title"/>
          </p:nvPr>
        </p:nvSpPr>
        <p:spPr>
          <a:xfrm>
            <a:off x="883375" y="683600"/>
            <a:ext cx="7521000" cy="396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SzPts val="3400"/>
              <a:buNone/>
            </a:pPr>
            <a:r>
              <a:rPr lang="fr-CA" sz="3200"/>
              <a:t>Sustainable goal </a:t>
            </a:r>
            <a:r>
              <a:rPr lang="fr-CA" sz="3200">
                <a:latin typeface="Fira Mono"/>
                <a:ea typeface="Fira Mono"/>
                <a:cs typeface="Fira Mono"/>
                <a:sym typeface="Fira Mono"/>
              </a:rPr>
              <a:t>#12</a:t>
            </a:r>
            <a:r>
              <a:rPr lang="fr-CA" sz="3200"/>
              <a:t> : </a:t>
            </a:r>
            <a:endParaRPr sz="3200"/>
          </a:p>
        </p:txBody>
      </p:sp>
      <p:sp>
        <p:nvSpPr>
          <p:cNvPr id="290" name="Google Shape;290;p31"/>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fr-CA"/>
              <a:t>‹#›</a:t>
            </a:fld>
            <a:endParaRPr/>
          </a:p>
        </p:txBody>
      </p:sp>
      <p:sp>
        <p:nvSpPr>
          <p:cNvPr id="291" name="Google Shape;291;p31"/>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92" name="Google Shape;292;p31"/>
          <p:cNvPicPr preferRelativeResize="0"/>
          <p:nvPr/>
        </p:nvPicPr>
        <p:blipFill>
          <a:blip r:embed="rId3">
            <a:alphaModFix/>
          </a:blip>
          <a:stretch>
            <a:fillRect/>
          </a:stretch>
        </p:blipFill>
        <p:spPr>
          <a:xfrm flipH="1" rot="-3033256">
            <a:off x="2445484" y="1445361"/>
            <a:ext cx="682498" cy="682556"/>
          </a:xfrm>
          <a:prstGeom prst="rect">
            <a:avLst/>
          </a:prstGeom>
          <a:noFill/>
          <a:ln>
            <a:noFill/>
          </a:ln>
        </p:spPr>
      </p:pic>
      <p:pic>
        <p:nvPicPr>
          <p:cNvPr id="293" name="Google Shape;293;p31"/>
          <p:cNvPicPr preferRelativeResize="0"/>
          <p:nvPr/>
        </p:nvPicPr>
        <p:blipFill rotWithShape="1">
          <a:blip r:embed="rId4">
            <a:alphaModFix/>
          </a:blip>
          <a:srcRect b="0" l="219" r="209" t="0"/>
          <a:stretch/>
        </p:blipFill>
        <p:spPr>
          <a:xfrm>
            <a:off x="3374413" y="1461476"/>
            <a:ext cx="2867725" cy="2880100"/>
          </a:xfrm>
          <a:prstGeom prst="rect">
            <a:avLst/>
          </a:prstGeom>
          <a:noFill/>
          <a:ln cap="flat" cmpd="sng" w="28575">
            <a:solidFill>
              <a:srgbClr val="000000"/>
            </a:solidFill>
            <a:prstDash val="solid"/>
            <a:round/>
            <a:headEnd len="sm" w="sm" type="none"/>
            <a:tailEnd len="sm" w="sm" type="none"/>
          </a:ln>
          <a:effectLst>
            <a:outerShdw rotWithShape="0" algn="bl" dir="8220000" dist="95250">
              <a:srgbClr val="FFD63E"/>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2"/>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sz="3200"/>
              <a:t>Observe and discuss the LOGOS</a:t>
            </a:r>
            <a:endParaRPr sz="3200"/>
          </a:p>
        </p:txBody>
      </p:sp>
      <p:sp>
        <p:nvSpPr>
          <p:cNvPr id="299" name="Google Shape;299;p32"/>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solidFill>
                  <a:schemeClr val="lt1"/>
                </a:solidFill>
              </a:rPr>
              <a:t>‹#›</a:t>
            </a:fld>
            <a:endParaRPr sz="1600">
              <a:solidFill>
                <a:schemeClr val="lt1"/>
              </a:solidFill>
            </a:endParaRPr>
          </a:p>
        </p:txBody>
      </p:sp>
      <p:sp>
        <p:nvSpPr>
          <p:cNvPr id="300" name="Google Shape;300;p32"/>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p32"/>
          <p:cNvSpPr txBox="1"/>
          <p:nvPr/>
        </p:nvSpPr>
        <p:spPr>
          <a:xfrm>
            <a:off x="1148250" y="1281300"/>
            <a:ext cx="1774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solidFill>
                  <a:schemeClr val="dk1"/>
                </a:solidFill>
                <a:latin typeface="Fira Sans"/>
                <a:ea typeface="Fira Sans"/>
                <a:cs typeface="Fira Sans"/>
                <a:sym typeface="Fira Sans"/>
              </a:rPr>
              <a:t>Reduce food waste by half</a:t>
            </a:r>
            <a:endParaRPr b="1" sz="1200">
              <a:latin typeface="Fira Sans"/>
              <a:ea typeface="Fira Sans"/>
              <a:cs typeface="Fira Sans"/>
              <a:sym typeface="Fira Sans"/>
            </a:endParaRPr>
          </a:p>
        </p:txBody>
      </p:sp>
      <p:sp>
        <p:nvSpPr>
          <p:cNvPr id="302" name="Google Shape;302;p32"/>
          <p:cNvSpPr txBox="1"/>
          <p:nvPr/>
        </p:nvSpPr>
        <p:spPr>
          <a:xfrm>
            <a:off x="3072238" y="1188901"/>
            <a:ext cx="2405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fr-CA" sz="1200">
                <a:solidFill>
                  <a:schemeClr val="dk1"/>
                </a:solidFill>
                <a:latin typeface="Fira Sans"/>
                <a:ea typeface="Fira Sans"/>
                <a:cs typeface="Fira Sans"/>
                <a:sym typeface="Fira Sans"/>
              </a:rPr>
              <a:t>Reduce waste :</a:t>
            </a:r>
            <a:endParaRPr b="1" sz="1200">
              <a:solidFill>
                <a:schemeClr val="dk1"/>
              </a:solidFill>
              <a:latin typeface="Fira Sans"/>
              <a:ea typeface="Fira Sans"/>
              <a:cs typeface="Fira Sans"/>
              <a:sym typeface="Fira Sans"/>
            </a:endParaRPr>
          </a:p>
          <a:p>
            <a:pPr indent="0" lvl="0" marL="0" rtl="0" algn="ctr">
              <a:spcBef>
                <a:spcPts val="0"/>
              </a:spcBef>
              <a:spcAft>
                <a:spcPts val="0"/>
              </a:spcAft>
              <a:buNone/>
            </a:pPr>
            <a:r>
              <a:rPr b="1" lang="fr-CA" sz="1200">
                <a:solidFill>
                  <a:schemeClr val="dk1"/>
                </a:solidFill>
                <a:latin typeface="Fira Sans"/>
                <a:ea typeface="Fira Sans"/>
                <a:cs typeface="Fira Sans"/>
                <a:sym typeface="Fira Sans"/>
              </a:rPr>
              <a:t>reduce, recyclage et reuse</a:t>
            </a:r>
            <a:endParaRPr b="1" sz="1200">
              <a:latin typeface="Fira Sans"/>
              <a:ea typeface="Fira Sans"/>
              <a:cs typeface="Fira Sans"/>
              <a:sym typeface="Fira Sans"/>
            </a:endParaRPr>
          </a:p>
        </p:txBody>
      </p:sp>
      <p:sp>
        <p:nvSpPr>
          <p:cNvPr id="303" name="Google Shape;303;p32"/>
          <p:cNvSpPr txBox="1"/>
          <p:nvPr/>
        </p:nvSpPr>
        <p:spPr>
          <a:xfrm>
            <a:off x="5477938" y="1188900"/>
            <a:ext cx="2555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solidFill>
                  <a:schemeClr val="dk1"/>
                </a:solidFill>
                <a:latin typeface="Fira Sans"/>
                <a:ea typeface="Fira Sans"/>
                <a:cs typeface="Fira Sans"/>
                <a:sym typeface="Fira Sans"/>
              </a:rPr>
              <a:t>Raise awareness of sustainable development goals and lifestyle in harmony with nature</a:t>
            </a:r>
            <a:endParaRPr b="1" sz="1200">
              <a:latin typeface="Fira Sans"/>
              <a:ea typeface="Fira Sans"/>
              <a:cs typeface="Fira Sans"/>
              <a:sym typeface="Fira Sans"/>
            </a:endParaRPr>
          </a:p>
        </p:txBody>
      </p:sp>
      <p:pic>
        <p:nvPicPr>
          <p:cNvPr id="304" name="Google Shape;304;p32"/>
          <p:cNvPicPr preferRelativeResize="0"/>
          <p:nvPr/>
        </p:nvPicPr>
        <p:blipFill>
          <a:blip r:embed="rId3">
            <a:alphaModFix/>
          </a:blip>
          <a:stretch>
            <a:fillRect/>
          </a:stretch>
        </p:blipFill>
        <p:spPr>
          <a:xfrm>
            <a:off x="1110663" y="1988529"/>
            <a:ext cx="1774225" cy="2112896"/>
          </a:xfrm>
          <a:prstGeom prst="rect">
            <a:avLst/>
          </a:prstGeom>
          <a:noFill/>
          <a:ln>
            <a:noFill/>
          </a:ln>
        </p:spPr>
      </p:pic>
      <p:pic>
        <p:nvPicPr>
          <p:cNvPr id="305" name="Google Shape;305;p32"/>
          <p:cNvPicPr preferRelativeResize="0"/>
          <p:nvPr/>
        </p:nvPicPr>
        <p:blipFill>
          <a:blip r:embed="rId4">
            <a:alphaModFix/>
          </a:blip>
          <a:stretch>
            <a:fillRect/>
          </a:stretch>
        </p:blipFill>
        <p:spPr>
          <a:xfrm>
            <a:off x="3406965" y="2004804"/>
            <a:ext cx="1719525" cy="2062883"/>
          </a:xfrm>
          <a:prstGeom prst="rect">
            <a:avLst/>
          </a:prstGeom>
          <a:noFill/>
          <a:ln>
            <a:noFill/>
          </a:ln>
        </p:spPr>
      </p:pic>
      <p:pic>
        <p:nvPicPr>
          <p:cNvPr id="306" name="Google Shape;306;p32"/>
          <p:cNvPicPr preferRelativeResize="0"/>
          <p:nvPr/>
        </p:nvPicPr>
        <p:blipFill>
          <a:blip r:embed="rId5">
            <a:alphaModFix/>
          </a:blip>
          <a:stretch>
            <a:fillRect/>
          </a:stretch>
        </p:blipFill>
        <p:spPr>
          <a:xfrm>
            <a:off x="5888563" y="1999188"/>
            <a:ext cx="1702284" cy="20628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3"/>
          <p:cNvSpPr txBox="1"/>
          <p:nvPr>
            <p:ph idx="4294967295" type="title"/>
          </p:nvPr>
        </p:nvSpPr>
        <p:spPr>
          <a:xfrm>
            <a:off x="506375" y="1270750"/>
            <a:ext cx="3649500" cy="396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400"/>
              <a:buNone/>
            </a:pPr>
            <a:r>
              <a:rPr lang="fr-CA" sz="3000"/>
              <a:t>Actions to reduce waste</a:t>
            </a:r>
            <a:endParaRPr sz="3000"/>
          </a:p>
        </p:txBody>
      </p:sp>
      <p:sp>
        <p:nvSpPr>
          <p:cNvPr id="312" name="Google Shape;312;p33"/>
          <p:cNvSpPr txBox="1"/>
          <p:nvPr>
            <p:ph idx="4294967295" type="body"/>
          </p:nvPr>
        </p:nvSpPr>
        <p:spPr>
          <a:xfrm>
            <a:off x="254725" y="2583500"/>
            <a:ext cx="2884500" cy="1809900"/>
          </a:xfrm>
          <a:prstGeom prst="rect">
            <a:avLst/>
          </a:prstGeom>
          <a:noFill/>
          <a:ln>
            <a:noFill/>
          </a:ln>
        </p:spPr>
        <p:txBody>
          <a:bodyPr anchorCtr="0" anchor="t" bIns="0" lIns="0" spcFirstLastPara="1" rIns="0" wrap="square" tIns="0">
            <a:noAutofit/>
          </a:bodyPr>
          <a:lstStyle/>
          <a:p>
            <a:pPr indent="-349250" lvl="0" marL="457200" rtl="0" algn="l">
              <a:lnSpc>
                <a:spcPct val="100000"/>
              </a:lnSpc>
              <a:spcBef>
                <a:spcPts val="0"/>
              </a:spcBef>
              <a:spcAft>
                <a:spcPts val="0"/>
              </a:spcAft>
              <a:buSzPts val="1900"/>
              <a:buFont typeface="Fira Sans Medium"/>
              <a:buChar char="●"/>
            </a:pPr>
            <a:r>
              <a:rPr lang="fr-CA" sz="1900">
                <a:latin typeface="Fira Sans Medium"/>
                <a:ea typeface="Fira Sans Medium"/>
                <a:cs typeface="Fira Sans Medium"/>
                <a:sym typeface="Fira Sans Medium"/>
              </a:rPr>
              <a:t>What actions are you already taking?</a:t>
            </a:r>
            <a:endParaRPr sz="1900">
              <a:latin typeface="Fira Sans Medium"/>
              <a:ea typeface="Fira Sans Medium"/>
              <a:cs typeface="Fira Sans Medium"/>
              <a:sym typeface="Fira Sans Medium"/>
            </a:endParaRPr>
          </a:p>
          <a:p>
            <a:pPr indent="0" lvl="0" marL="88900" rtl="0" algn="l">
              <a:lnSpc>
                <a:spcPct val="100000"/>
              </a:lnSpc>
              <a:spcBef>
                <a:spcPts val="0"/>
              </a:spcBef>
              <a:spcAft>
                <a:spcPts val="0"/>
              </a:spcAft>
              <a:buNone/>
            </a:pPr>
            <a:r>
              <a:t/>
            </a:r>
            <a:endParaRPr sz="1900">
              <a:latin typeface="Fira Sans Medium"/>
              <a:ea typeface="Fira Sans Medium"/>
              <a:cs typeface="Fira Sans Medium"/>
              <a:sym typeface="Fira Sans Medium"/>
            </a:endParaRPr>
          </a:p>
          <a:p>
            <a:pPr indent="-349250" lvl="0" marL="457200" rtl="0" algn="l">
              <a:lnSpc>
                <a:spcPct val="100000"/>
              </a:lnSpc>
              <a:spcBef>
                <a:spcPts val="0"/>
              </a:spcBef>
              <a:spcAft>
                <a:spcPts val="0"/>
              </a:spcAft>
              <a:buSzPts val="1900"/>
              <a:buFont typeface="Fira Sans Medium"/>
              <a:buChar char="●"/>
            </a:pPr>
            <a:r>
              <a:rPr lang="fr-CA" sz="1900">
                <a:latin typeface="Fira Sans Medium"/>
                <a:ea typeface="Fira Sans Medium"/>
                <a:cs typeface="Fira Sans Medium"/>
                <a:sym typeface="Fira Sans Medium"/>
              </a:rPr>
              <a:t>What actions can you take?</a:t>
            </a:r>
            <a:endParaRPr sz="1900">
              <a:latin typeface="Fira Sans Medium"/>
              <a:ea typeface="Fira Sans Medium"/>
              <a:cs typeface="Fira Sans Medium"/>
              <a:sym typeface="Fira Sans Medium"/>
            </a:endParaRPr>
          </a:p>
          <a:p>
            <a:pPr indent="0" lvl="0" marL="457200" rtl="0" algn="l">
              <a:lnSpc>
                <a:spcPct val="100000"/>
              </a:lnSpc>
              <a:spcBef>
                <a:spcPts val="0"/>
              </a:spcBef>
              <a:spcAft>
                <a:spcPts val="0"/>
              </a:spcAft>
              <a:buNone/>
            </a:pPr>
            <a:r>
              <a:t/>
            </a:r>
            <a:endParaRPr sz="1900">
              <a:latin typeface="Fira Sans Medium"/>
              <a:ea typeface="Fira Sans Medium"/>
              <a:cs typeface="Fira Sans Medium"/>
              <a:sym typeface="Fira Sans Medium"/>
            </a:endParaRPr>
          </a:p>
        </p:txBody>
      </p:sp>
      <p:sp>
        <p:nvSpPr>
          <p:cNvPr id="313" name="Google Shape;313;p33"/>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latin typeface="Fira Mono"/>
                <a:ea typeface="Fira Mono"/>
                <a:cs typeface="Fira Mono"/>
                <a:sym typeface="Fira Mono"/>
              </a:rPr>
              <a:t>‹#›</a:t>
            </a:fld>
            <a:endParaRPr sz="1600">
              <a:latin typeface="Fira Mono"/>
              <a:ea typeface="Fira Mono"/>
              <a:cs typeface="Fira Mono"/>
              <a:sym typeface="Fira Mono"/>
            </a:endParaRPr>
          </a:p>
        </p:txBody>
      </p:sp>
      <p:pic>
        <p:nvPicPr>
          <p:cNvPr id="314" name="Google Shape;314;p33"/>
          <p:cNvPicPr preferRelativeResize="0"/>
          <p:nvPr/>
        </p:nvPicPr>
        <p:blipFill rotWithShape="1">
          <a:blip r:embed="rId3">
            <a:alphaModFix/>
          </a:blip>
          <a:srcRect b="347" l="0" r="0" t="347"/>
          <a:stretch/>
        </p:blipFill>
        <p:spPr>
          <a:xfrm>
            <a:off x="5141853" y="0"/>
            <a:ext cx="4002147" cy="5143499"/>
          </a:xfrm>
          <a:prstGeom prst="rect">
            <a:avLst/>
          </a:prstGeom>
          <a:noFill/>
          <a:ln>
            <a:noFill/>
          </a:ln>
          <a:effectLst>
            <a:outerShdw blurRad="57150" rotWithShape="0" algn="bl" dir="5400000" dist="19050">
              <a:srgbClr val="000000">
                <a:alpha val="50000"/>
              </a:srgbClr>
            </a:outerShdw>
          </a:effectLst>
        </p:spPr>
      </p:pic>
      <p:pic>
        <p:nvPicPr>
          <p:cNvPr id="315" name="Google Shape;315;p33"/>
          <p:cNvPicPr preferRelativeResize="0"/>
          <p:nvPr/>
        </p:nvPicPr>
        <p:blipFill>
          <a:blip r:embed="rId4">
            <a:alphaModFix/>
          </a:blip>
          <a:stretch>
            <a:fillRect/>
          </a:stretch>
        </p:blipFill>
        <p:spPr>
          <a:xfrm rot="-5400029">
            <a:off x="3909434" y="125236"/>
            <a:ext cx="682498" cy="682556"/>
          </a:xfrm>
          <a:prstGeom prst="rect">
            <a:avLst/>
          </a:prstGeom>
          <a:noFill/>
          <a:ln>
            <a:noFill/>
          </a:ln>
        </p:spPr>
      </p:pic>
      <p:cxnSp>
        <p:nvCxnSpPr>
          <p:cNvPr id="316" name="Google Shape;316;p33"/>
          <p:cNvCxnSpPr/>
          <p:nvPr/>
        </p:nvCxnSpPr>
        <p:spPr>
          <a:xfrm>
            <a:off x="508875" y="892475"/>
            <a:ext cx="3570000" cy="0"/>
          </a:xfrm>
          <a:prstGeom prst="straightConnector1">
            <a:avLst/>
          </a:prstGeom>
          <a:noFill/>
          <a:ln cap="flat" cmpd="sng" w="19050">
            <a:solidFill>
              <a:schemeClr val="lt2"/>
            </a:solidFill>
            <a:prstDash val="solid"/>
            <a:round/>
            <a:headEnd len="med" w="med" type="none"/>
            <a:tailEnd len="med" w="med" type="none"/>
          </a:ln>
        </p:spPr>
      </p:cxnSp>
      <p:cxnSp>
        <p:nvCxnSpPr>
          <p:cNvPr id="317" name="Google Shape;317;p33"/>
          <p:cNvCxnSpPr/>
          <p:nvPr/>
        </p:nvCxnSpPr>
        <p:spPr>
          <a:xfrm>
            <a:off x="508875" y="2090275"/>
            <a:ext cx="3570000" cy="0"/>
          </a:xfrm>
          <a:prstGeom prst="straightConnector1">
            <a:avLst/>
          </a:prstGeom>
          <a:noFill/>
          <a:ln cap="flat" cmpd="sng" w="19050">
            <a:solidFill>
              <a:schemeClr val="lt2"/>
            </a:solidFill>
            <a:prstDash val="solid"/>
            <a:round/>
            <a:headEnd len="med" w="med" type="none"/>
            <a:tailEnd len="med" w="med" type="none"/>
          </a:ln>
        </p:spPr>
      </p:cxnSp>
      <p:pic>
        <p:nvPicPr>
          <p:cNvPr id="318" name="Google Shape;318;p33"/>
          <p:cNvPicPr preferRelativeResize="0"/>
          <p:nvPr/>
        </p:nvPicPr>
        <p:blipFill>
          <a:blip r:embed="rId5">
            <a:alphaModFix/>
          </a:blip>
          <a:stretch>
            <a:fillRect/>
          </a:stretch>
        </p:blipFill>
        <p:spPr>
          <a:xfrm rot="498300">
            <a:off x="2772158" y="2469293"/>
            <a:ext cx="1955361" cy="20383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4"/>
          <p:cNvSpPr txBox="1"/>
          <p:nvPr>
            <p:ph type="title"/>
          </p:nvPr>
        </p:nvSpPr>
        <p:spPr>
          <a:xfrm>
            <a:off x="1041225" y="597475"/>
            <a:ext cx="61119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Other video suggestions</a:t>
            </a:r>
            <a:endParaRPr>
              <a:solidFill>
                <a:schemeClr val="lt1"/>
              </a:solidFill>
            </a:endParaRPr>
          </a:p>
        </p:txBody>
      </p:sp>
      <p:sp>
        <p:nvSpPr>
          <p:cNvPr id="324" name="Google Shape;324;p34"/>
          <p:cNvSpPr txBox="1"/>
          <p:nvPr/>
        </p:nvSpPr>
        <p:spPr>
          <a:xfrm>
            <a:off x="1041237" y="1158213"/>
            <a:ext cx="2988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Fira Mono Medium"/>
                <a:ea typeface="Fira Mono Medium"/>
                <a:cs typeface="Fira Mono Medium"/>
                <a:sym typeface="Fira Mono Medium"/>
              </a:rPr>
              <a:t>What is </a:t>
            </a:r>
            <a:br>
              <a:rPr lang="fr-CA">
                <a:solidFill>
                  <a:schemeClr val="dk1"/>
                </a:solidFill>
                <a:latin typeface="Fira Mono Medium"/>
                <a:ea typeface="Fira Mono Medium"/>
                <a:cs typeface="Fira Mono Medium"/>
                <a:sym typeface="Fira Mono Medium"/>
              </a:rPr>
            </a:br>
            <a:r>
              <a:rPr lang="fr-CA">
                <a:solidFill>
                  <a:schemeClr val="lt1"/>
                </a:solidFill>
                <a:highlight>
                  <a:schemeClr val="dk1"/>
                </a:highlight>
                <a:latin typeface="Fira Mono Medium"/>
                <a:ea typeface="Fira Mono Medium"/>
                <a:cs typeface="Fira Mono Medium"/>
                <a:sym typeface="Fira Mono Medium"/>
              </a:rPr>
              <a:t> food waste </a:t>
            </a:r>
            <a:r>
              <a:rPr lang="fr-CA">
                <a:solidFill>
                  <a:schemeClr val="dk1"/>
                </a:solidFill>
                <a:latin typeface="Fira Mono Medium"/>
                <a:ea typeface="Fira Mono Medium"/>
                <a:cs typeface="Fira Mono Medium"/>
                <a:sym typeface="Fira Mono Medium"/>
              </a:rPr>
              <a:t>?</a:t>
            </a:r>
            <a:endParaRPr>
              <a:solidFill>
                <a:schemeClr val="dk1"/>
              </a:solidFill>
              <a:latin typeface="Fira Mono Medium"/>
              <a:ea typeface="Fira Mono Medium"/>
              <a:cs typeface="Fira Mono Medium"/>
              <a:sym typeface="Fira Mono Medium"/>
            </a:endParaRPr>
          </a:p>
        </p:txBody>
      </p:sp>
      <p:sp>
        <p:nvSpPr>
          <p:cNvPr id="325" name="Google Shape;325;p34"/>
          <p:cNvSpPr txBox="1"/>
          <p:nvPr/>
        </p:nvSpPr>
        <p:spPr>
          <a:xfrm>
            <a:off x="4539375" y="1158225"/>
            <a:ext cx="2988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Fira Mono Medium"/>
                <a:ea typeface="Fira Mono Medium"/>
                <a:cs typeface="Fira Mono Medium"/>
                <a:sym typeface="Fira Mono Medium"/>
              </a:rPr>
              <a:t>How to </a:t>
            </a:r>
            <a:br>
              <a:rPr lang="fr-CA">
                <a:solidFill>
                  <a:schemeClr val="dk1"/>
                </a:solidFill>
                <a:latin typeface="Fira Mono Medium"/>
                <a:ea typeface="Fira Mono Medium"/>
                <a:cs typeface="Fira Mono Medium"/>
                <a:sym typeface="Fira Mono Medium"/>
              </a:rPr>
            </a:br>
            <a:r>
              <a:rPr lang="fr-CA">
                <a:solidFill>
                  <a:schemeClr val="lt1"/>
                </a:solidFill>
                <a:highlight>
                  <a:schemeClr val="dk1"/>
                </a:highlight>
                <a:latin typeface="Fira Mono Medium"/>
                <a:ea typeface="Fira Mono Medium"/>
                <a:cs typeface="Fira Mono Medium"/>
                <a:sym typeface="Fira Mono Medium"/>
              </a:rPr>
              <a:t> reduce waste </a:t>
            </a:r>
            <a:r>
              <a:rPr lang="fr-CA">
                <a:solidFill>
                  <a:schemeClr val="dk1"/>
                </a:solidFill>
                <a:latin typeface="Fira Mono Medium"/>
                <a:ea typeface="Fira Mono Medium"/>
                <a:cs typeface="Fira Mono Medium"/>
                <a:sym typeface="Fira Mono Medium"/>
              </a:rPr>
              <a:t>?</a:t>
            </a:r>
            <a:endParaRPr>
              <a:solidFill>
                <a:schemeClr val="dk1"/>
              </a:solidFill>
              <a:latin typeface="Fira Mono Medium"/>
              <a:ea typeface="Fira Mono Medium"/>
              <a:cs typeface="Fira Mono Medium"/>
              <a:sym typeface="Fira Mono Medium"/>
            </a:endParaRPr>
          </a:p>
        </p:txBody>
      </p:sp>
      <p:sp>
        <p:nvSpPr>
          <p:cNvPr id="326" name="Google Shape;326;p3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fr-CA"/>
              <a:t>‹#›</a:t>
            </a:fld>
            <a:endParaRPr/>
          </a:p>
        </p:txBody>
      </p:sp>
      <p:pic>
        <p:nvPicPr>
          <p:cNvPr descr="Worldwide, 30% of food is lost or wasted - that’s 1.6 BILLION tonnes of food every year! It is vital that people are aware of the impacts of food waste and what they can do to make a difference.&#10;&#10;Check out our chapter on food waste to learn more: https://climatescience.org/advanced-food-waste/ &#10;&#10;ClimateScience is a registered charity in the UK led by over 200 young enthusiastic volunteers. Our mission is to make real, long-term climate solutions actionable.&#10;&#10;&#10;DISCUSSIONS &amp; SOCIAL MEDIA&#10;▀▀▀▀▀▀▀▀▀▀▀▀▀▀▀▀▀▀▀▀▀▀▀▀▀▀&#10;Website:           https://climatescience.org/   &#10;Instagram:       https://www.instagram.com/climate_science/ &#10;Twitter:             https://twitter.com/Climate_Sci  &#10;Facebook:        https://www.facebook.com/ClimateScienceEducation/  &#10;Olympiad:         https://climatescience.org/olympiad/  &#10;&#10;&#10;OUR ANIMATION &#10;▀▀▀▀▀▀▀▀▀▀▀▀▀▀▀▀▀▀▀▀▀▀▀▀▀▀&#10;Original Animation produced by Bruna Hernandes using After Effects&#10;&#10;OUR SCRIPT&#10;▀▀▀▀▀▀▀▀▀▀▀▀▀▀▀▀▀▀▀▀▀▀▀▀▀▀&#10;Is created by ClimateScience’s science writing team (https://climate-science.com/about/)&#10;&#10;OUR VOICE&#10;▀▀▀▀▀▀▀▀▀▀▀▀▀▀▀▀▀▀▀▀▀▀▀▀▀▀&#10;The ClimateScience voice is JP Arellano using a Yeti BLUE microphone&#10;&#10;OUR MUSIC ♬♪&#10;▀▀▀▀▀▀▀▀▀▀▀▀▀▀▀▀▀▀▀▀▀▀▀▀▀▀&#10;Original soundtrack composed by Mackenzie Boys-Eddy using Logic ProX&#10;&#10;OUR SOURCES: &#10;▀▀▀▀▀▀▀▀▀▀▀▀▀▀▀▀▀▀▀▀▀▀▀▀▀▀&#10;https://bit.ly/3CogDwC" id="327" name="Google Shape;327;p34" title="Food Waste: The Hidden Cost of the Food We Throw Out I ClimateScience #9">
            <a:hlinkClick r:id="rId3"/>
          </p:cNvPr>
          <p:cNvPicPr preferRelativeResize="0"/>
          <p:nvPr/>
        </p:nvPicPr>
        <p:blipFill>
          <a:blip r:embed="rId4">
            <a:alphaModFix/>
          </a:blip>
          <a:stretch>
            <a:fillRect/>
          </a:stretch>
        </p:blipFill>
        <p:spPr>
          <a:xfrm>
            <a:off x="1188725" y="1906575"/>
            <a:ext cx="2840800" cy="2130593"/>
          </a:xfrm>
          <a:prstGeom prst="rect">
            <a:avLst/>
          </a:prstGeom>
          <a:noFill/>
          <a:ln>
            <a:noFill/>
          </a:ln>
          <a:effectLst>
            <a:outerShdw rotWithShape="0" algn="bl" dir="8760000" dist="133350">
              <a:srgbClr val="FFD63E"/>
            </a:outerShdw>
          </a:effectLst>
        </p:spPr>
      </p:pic>
      <p:pic>
        <p:nvPicPr>
          <p:cNvPr descr="Educational video for children to learn what responsible consumption is, based on the 3R Principle: reduce, reuse and recycle. Responsible consumption is about consuming products based on our real needs, and choosing options that are beneficial for the environment and the social equilibrium. Sometimes, we buy or consume too many products, more than what we actually need. Too many clothes, toys, electronic devices... Do you think we really need all these things? Could we try to make the best out of what we have, without buying new things? Ideal resource for elementary school. &#10;&#10;Thanks for visiting us! If you want your children to smile and learn, subscribe! :D&#10;&#10;We only upload our own content, designed by educators so that children smile and learn while watching a video. &#10;&#10;All of our content reinforces educational values, encouraging the use of multiple intelligences and language learning. &#10;&#10;If you like our videos, download Smile and Learn now. You’ll discover more than 5.000 activities for children aged 3 to 12 yeards, all designed by educators. We have 250 games and interactive stories and over 280 videos in five languages: English, Spanish, Portuguese, Italian and French. Try a month for free and start the adventure!" id="328" name="Google Shape;328;p34" title="Responsible Consumption for Kids - The 3R Principle: Reduce, Reuse and Recycle">
            <a:hlinkClick r:id="rId5"/>
          </p:cNvPr>
          <p:cNvPicPr preferRelativeResize="0"/>
          <p:nvPr/>
        </p:nvPicPr>
        <p:blipFill>
          <a:blip r:embed="rId6">
            <a:alphaModFix/>
          </a:blip>
          <a:stretch>
            <a:fillRect/>
          </a:stretch>
        </p:blipFill>
        <p:spPr>
          <a:xfrm>
            <a:off x="4601525" y="1926225"/>
            <a:ext cx="2840800" cy="2130575"/>
          </a:xfrm>
          <a:prstGeom prst="rect">
            <a:avLst/>
          </a:prstGeom>
          <a:noFill/>
          <a:ln>
            <a:noFill/>
          </a:ln>
          <a:effectLst>
            <a:outerShdw blurRad="28575" rotWithShape="0" algn="bl" dir="7860000" dist="133350">
              <a:srgbClr val="FFD63E">
                <a:alpha val="99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5"/>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6200"/>
              <a:t>Planning my work !</a:t>
            </a:r>
            <a:endParaRPr sz="6200"/>
          </a:p>
        </p:txBody>
      </p:sp>
      <p:sp>
        <p:nvSpPr>
          <p:cNvPr id="334" name="Google Shape;334;p35"/>
          <p:cNvSpPr txBox="1"/>
          <p:nvPr>
            <p:ph idx="1" type="subTitle"/>
          </p:nvPr>
        </p:nvSpPr>
        <p:spPr>
          <a:xfrm>
            <a:off x="789575" y="1428000"/>
            <a:ext cx="620700" cy="3108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fr-CA"/>
              <a:t>03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6"/>
          <p:cNvSpPr txBox="1"/>
          <p:nvPr>
            <p:ph type="ctrTitle"/>
          </p:nvPr>
        </p:nvSpPr>
        <p:spPr>
          <a:xfrm>
            <a:off x="1773450" y="1397320"/>
            <a:ext cx="5597100" cy="6711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SzPts val="5200"/>
              <a:buNone/>
            </a:pPr>
            <a:r>
              <a:rPr lang="fr-CA"/>
              <a:t>Scratch Challenge</a:t>
            </a:r>
            <a:endParaRPr/>
          </a:p>
        </p:txBody>
      </p:sp>
      <p:sp>
        <p:nvSpPr>
          <p:cNvPr id="340" name="Google Shape;340;p36"/>
          <p:cNvSpPr txBox="1"/>
          <p:nvPr>
            <p:ph idx="1" type="subTitle"/>
          </p:nvPr>
        </p:nvSpPr>
        <p:spPr>
          <a:xfrm>
            <a:off x="1539450" y="2214650"/>
            <a:ext cx="6065100" cy="145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2200"/>
              <a:buFont typeface="Arial"/>
              <a:buNone/>
            </a:pPr>
            <a:r>
              <a:rPr lang="fr-CA" sz="3000">
                <a:solidFill>
                  <a:schemeClr val="dk1"/>
                </a:solidFill>
              </a:rPr>
              <a:t>Present at least one concrete action you can take to achieve a </a:t>
            </a:r>
            <a:r>
              <a:rPr b="1" lang="fr-CA" sz="3000">
                <a:solidFill>
                  <a:schemeClr val="dk1"/>
                </a:solidFill>
              </a:rPr>
              <a:t>sustainable development goal</a:t>
            </a:r>
            <a:r>
              <a:rPr lang="fr-CA" sz="3000">
                <a:solidFill>
                  <a:schemeClr val="dk1"/>
                </a:solidFill>
              </a:rPr>
              <a:t>. </a:t>
            </a:r>
            <a:endParaRPr sz="2700">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2200"/>
              <a:buFont typeface="Arial"/>
              <a:buNone/>
            </a:pPr>
            <a:r>
              <a:t/>
            </a:r>
            <a:endParaRPr sz="3000">
              <a:solidFill>
                <a:schemeClr val="dk1"/>
              </a:solidFill>
            </a:endParaRPr>
          </a:p>
          <a:p>
            <a:pPr indent="0" lvl="0" marL="0" rtl="0" algn="ctr">
              <a:spcBef>
                <a:spcPts val="0"/>
              </a:spcBef>
              <a:spcAft>
                <a:spcPts val="0"/>
              </a:spcAft>
              <a:buClr>
                <a:schemeClr val="dk1"/>
              </a:buClr>
              <a:buSzPts val="2200"/>
              <a:buFont typeface="Arial"/>
              <a:buNone/>
            </a:pPr>
            <a:r>
              <a:t/>
            </a:r>
            <a:endParaRPr sz="27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SzPts val="2200"/>
              <a:buNone/>
            </a:pPr>
            <a:r>
              <a:t/>
            </a:r>
            <a:endParaRPr sz="2900">
              <a:solidFill>
                <a:schemeClr val="dk1"/>
              </a:solidFill>
            </a:endParaRPr>
          </a:p>
        </p:txBody>
      </p:sp>
      <p:pic>
        <p:nvPicPr>
          <p:cNvPr descr="Globe terrestre : Amériques avec un remplissage uni" id="341" name="Google Shape;341;p36"/>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5" name="Shape 345"/>
        <p:cNvGrpSpPr/>
        <p:nvPr/>
      </p:nvGrpSpPr>
      <p:grpSpPr>
        <a:xfrm>
          <a:off x="0" y="0"/>
          <a:ext cx="0" cy="0"/>
          <a:chOff x="0" y="0"/>
          <a:chExt cx="0" cy="0"/>
        </a:xfrm>
      </p:grpSpPr>
      <p:pic>
        <p:nvPicPr>
          <p:cNvPr id="346" name="Google Shape;346;p37"/>
          <p:cNvPicPr preferRelativeResize="0"/>
          <p:nvPr/>
        </p:nvPicPr>
        <p:blipFill rotWithShape="1">
          <a:blip r:embed="rId3">
            <a:alphaModFix amt="52000"/>
          </a:blip>
          <a:srcRect b="31908" l="0" r="0" t="12782"/>
          <a:stretch/>
        </p:blipFill>
        <p:spPr>
          <a:xfrm>
            <a:off x="-311363" y="0"/>
            <a:ext cx="9298862" cy="5143501"/>
          </a:xfrm>
          <a:prstGeom prst="rect">
            <a:avLst/>
          </a:prstGeom>
          <a:noFill/>
          <a:ln>
            <a:noFill/>
          </a:ln>
        </p:spPr>
      </p:pic>
      <p:sp>
        <p:nvSpPr>
          <p:cNvPr id="347" name="Google Shape;347;p37"/>
          <p:cNvSpPr txBox="1"/>
          <p:nvPr>
            <p:ph idx="4294967295" type="title"/>
          </p:nvPr>
        </p:nvSpPr>
        <p:spPr>
          <a:xfrm>
            <a:off x="578700" y="519225"/>
            <a:ext cx="7986600" cy="3963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400"/>
              <a:buNone/>
            </a:pPr>
            <a:r>
              <a:rPr lang="fr-CA">
                <a:solidFill>
                  <a:schemeClr val="accent2"/>
                </a:solidFill>
              </a:rPr>
              <a:t>My scenario:</a:t>
            </a:r>
            <a:r>
              <a:rPr lang="fr-CA">
                <a:solidFill>
                  <a:schemeClr val="dk2"/>
                </a:solidFill>
              </a:rPr>
              <a:t> </a:t>
            </a:r>
            <a:r>
              <a:rPr b="0" lang="fr-CA">
                <a:solidFill>
                  <a:schemeClr val="lt1"/>
                </a:solidFill>
              </a:rPr>
              <a:t>What subject will you address? </a:t>
            </a:r>
            <a:endParaRPr>
              <a:solidFill>
                <a:srgbClr val="FFD63E"/>
              </a:solidFill>
            </a:endParaRPr>
          </a:p>
        </p:txBody>
      </p:sp>
      <p:sp>
        <p:nvSpPr>
          <p:cNvPr id="348" name="Google Shape;348;p37"/>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latin typeface="Fira Mono"/>
                <a:ea typeface="Fira Mono"/>
                <a:cs typeface="Fira Mono"/>
                <a:sym typeface="Fira Mono"/>
              </a:rPr>
              <a:t>‹#›</a:t>
            </a:fld>
            <a:endParaRPr sz="1600">
              <a:latin typeface="Fira Mono"/>
              <a:ea typeface="Fira Mono"/>
              <a:cs typeface="Fira Mono"/>
              <a:sym typeface="Fira Mono"/>
            </a:endParaRPr>
          </a:p>
        </p:txBody>
      </p:sp>
      <p:sp>
        <p:nvSpPr>
          <p:cNvPr id="349" name="Google Shape;349;p37"/>
          <p:cNvSpPr/>
          <p:nvPr/>
        </p:nvSpPr>
        <p:spPr>
          <a:xfrm>
            <a:off x="1848300" y="1141550"/>
            <a:ext cx="5447400" cy="3310200"/>
          </a:xfrm>
          <a:prstGeom prst="roundRect">
            <a:avLst>
              <a:gd fmla="val 6712" name="adj"/>
            </a:avLst>
          </a:prstGeom>
          <a:solidFill>
            <a:schemeClr val="lt1"/>
          </a:solidFill>
          <a:ln cap="flat" cmpd="sng" w="28575">
            <a:solidFill>
              <a:schemeClr val="dk1"/>
            </a:solidFill>
            <a:prstDash val="solid"/>
            <a:round/>
            <a:headEnd len="sm" w="sm" type="none"/>
            <a:tailEnd len="sm" w="sm" type="none"/>
          </a:ln>
          <a:effectLst>
            <a:outerShdw rotWithShape="0" algn="bl" dir="8280000" dist="114300">
              <a:schemeClr val="dk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0" name="Google Shape;350;p37"/>
          <p:cNvCxnSpPr/>
          <p:nvPr/>
        </p:nvCxnSpPr>
        <p:spPr>
          <a:xfrm>
            <a:off x="1847252" y="1617559"/>
            <a:ext cx="5449500" cy="0"/>
          </a:xfrm>
          <a:prstGeom prst="straightConnector1">
            <a:avLst/>
          </a:prstGeom>
          <a:noFill/>
          <a:ln cap="flat" cmpd="sng" w="28575">
            <a:solidFill>
              <a:schemeClr val="dk1"/>
            </a:solidFill>
            <a:prstDash val="solid"/>
            <a:round/>
            <a:headEnd len="med" w="med" type="none"/>
            <a:tailEnd len="med" w="med" type="none"/>
          </a:ln>
        </p:spPr>
      </p:cxnSp>
      <p:sp>
        <p:nvSpPr>
          <p:cNvPr id="351" name="Google Shape;351;p37"/>
          <p:cNvSpPr/>
          <p:nvPr/>
        </p:nvSpPr>
        <p:spPr>
          <a:xfrm>
            <a:off x="6925450" y="1263875"/>
            <a:ext cx="203675" cy="216300"/>
          </a:xfrm>
          <a:prstGeom prst="rect">
            <a:avLst/>
          </a:prstGeom>
        </p:spPr>
        <p:txBody>
          <a:bodyPr>
            <a:prstTxWarp prst="textPlain"/>
          </a:bodyPr>
          <a:lstStyle/>
          <a:p>
            <a:pPr lvl="0" algn="ctr"/>
            <a:r>
              <a:rPr b="0" i="0">
                <a:ln>
                  <a:noFill/>
                </a:ln>
                <a:solidFill>
                  <a:schemeClr val="lt2"/>
                </a:solidFill>
                <a:latin typeface="Arial Rounded"/>
              </a:rPr>
              <a:t>X</a:t>
            </a:r>
          </a:p>
        </p:txBody>
      </p:sp>
      <p:sp>
        <p:nvSpPr>
          <p:cNvPr id="352" name="Google Shape;352;p37"/>
          <p:cNvSpPr/>
          <p:nvPr/>
        </p:nvSpPr>
        <p:spPr>
          <a:xfrm>
            <a:off x="6614450" y="1263875"/>
            <a:ext cx="203676" cy="216300"/>
          </a:xfrm>
          <a:prstGeom prst="rect">
            <a:avLst/>
          </a:prstGeom>
        </p:spPr>
        <p:txBody>
          <a:bodyPr>
            <a:prstTxWarp prst="textPlain"/>
          </a:bodyPr>
          <a:lstStyle/>
          <a:p>
            <a:pPr lvl="0" algn="ctr"/>
            <a:r>
              <a:rPr b="0" i="0">
                <a:ln>
                  <a:noFill/>
                </a:ln>
                <a:solidFill>
                  <a:schemeClr val="lt2"/>
                </a:solidFill>
                <a:latin typeface="Arial Rounded"/>
              </a:rPr>
              <a:t>O</a:t>
            </a:r>
          </a:p>
        </p:txBody>
      </p:sp>
      <p:sp>
        <p:nvSpPr>
          <p:cNvPr id="353" name="Google Shape;353;p37"/>
          <p:cNvSpPr/>
          <p:nvPr/>
        </p:nvSpPr>
        <p:spPr>
          <a:xfrm>
            <a:off x="6337300" y="1341713"/>
            <a:ext cx="169825" cy="60625"/>
          </a:xfrm>
          <a:prstGeom prst="rect">
            <a:avLst/>
          </a:prstGeom>
        </p:spPr>
        <p:txBody>
          <a:bodyPr>
            <a:prstTxWarp prst="textPlain"/>
          </a:bodyPr>
          <a:lstStyle/>
          <a:p>
            <a:pPr lvl="0" algn="ctr"/>
            <a:r>
              <a:rPr b="0" i="0">
                <a:ln>
                  <a:noFill/>
                </a:ln>
                <a:solidFill>
                  <a:schemeClr val="lt2"/>
                </a:solidFill>
                <a:latin typeface="Arial Rounded"/>
              </a:rPr>
              <a:t>-</a:t>
            </a:r>
          </a:p>
        </p:txBody>
      </p:sp>
      <p:pic>
        <p:nvPicPr>
          <p:cNvPr id="354" name="Google Shape;354;p37"/>
          <p:cNvPicPr preferRelativeResize="0"/>
          <p:nvPr/>
        </p:nvPicPr>
        <p:blipFill>
          <a:blip r:embed="rId4">
            <a:alphaModFix/>
          </a:blip>
          <a:stretch>
            <a:fillRect/>
          </a:stretch>
        </p:blipFill>
        <p:spPr>
          <a:xfrm rot="498300">
            <a:off x="326983" y="2887993"/>
            <a:ext cx="1955361" cy="2038311"/>
          </a:xfrm>
          <a:prstGeom prst="rect">
            <a:avLst/>
          </a:prstGeom>
          <a:noFill/>
          <a:ln>
            <a:noFill/>
          </a:ln>
        </p:spPr>
      </p:pic>
      <p:sp>
        <p:nvSpPr>
          <p:cNvPr id="355" name="Google Shape;355;p37"/>
          <p:cNvSpPr txBox="1"/>
          <p:nvPr/>
        </p:nvSpPr>
        <p:spPr>
          <a:xfrm>
            <a:off x="2325350" y="1911100"/>
            <a:ext cx="2755200" cy="1802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000000"/>
              </a:buClr>
              <a:buSzPts val="1800"/>
              <a:buFont typeface="Fira Sans"/>
              <a:buChar char="●"/>
            </a:pPr>
            <a:r>
              <a:rPr lang="fr-CA" sz="1800">
                <a:solidFill>
                  <a:srgbClr val="000000"/>
                </a:solidFill>
                <a:latin typeface="Fira Sans"/>
                <a:ea typeface="Fira Sans"/>
                <a:cs typeface="Fira Sans"/>
                <a:sym typeface="Fira Sans"/>
              </a:rPr>
              <a:t>Redu</a:t>
            </a:r>
            <a:r>
              <a:rPr lang="fr-CA" sz="1800">
                <a:latin typeface="Fira Sans"/>
                <a:ea typeface="Fira Sans"/>
                <a:cs typeface="Fira Sans"/>
                <a:sym typeface="Fira Sans"/>
              </a:rPr>
              <a:t>c</a:t>
            </a:r>
            <a:r>
              <a:rPr lang="fr-CA" sz="1800">
                <a:solidFill>
                  <a:srgbClr val="000000"/>
                </a:solidFill>
                <a:latin typeface="Fira Sans"/>
                <a:ea typeface="Fira Sans"/>
                <a:cs typeface="Fira Sans"/>
                <a:sym typeface="Fira Sans"/>
              </a:rPr>
              <a:t>e</a:t>
            </a:r>
            <a:endParaRPr sz="1800">
              <a:solidFill>
                <a:srgbClr val="000000"/>
              </a:solidFill>
              <a:latin typeface="Fira Sans"/>
              <a:ea typeface="Fira Sans"/>
              <a:cs typeface="Fira Sans"/>
              <a:sym typeface="Fira Sans"/>
            </a:endParaRPr>
          </a:p>
          <a:p>
            <a:pPr indent="-342900" lvl="0" marL="457200" rtl="0" algn="l">
              <a:lnSpc>
                <a:spcPct val="115000"/>
              </a:lnSpc>
              <a:spcBef>
                <a:spcPts val="1000"/>
              </a:spcBef>
              <a:spcAft>
                <a:spcPts val="0"/>
              </a:spcAft>
              <a:buClr>
                <a:srgbClr val="000000"/>
              </a:buClr>
              <a:buSzPts val="1800"/>
              <a:buFont typeface="Fira Sans"/>
              <a:buChar char="●"/>
            </a:pPr>
            <a:r>
              <a:rPr lang="fr-CA" sz="1800">
                <a:solidFill>
                  <a:srgbClr val="000000"/>
                </a:solidFill>
                <a:latin typeface="Fira Sans"/>
                <a:ea typeface="Fira Sans"/>
                <a:cs typeface="Fira Sans"/>
                <a:sym typeface="Fira Sans"/>
              </a:rPr>
              <a:t>Re</a:t>
            </a:r>
            <a:r>
              <a:rPr lang="fr-CA" sz="1800">
                <a:latin typeface="Fira Sans"/>
                <a:ea typeface="Fira Sans"/>
                <a:cs typeface="Fira Sans"/>
                <a:sym typeface="Fira Sans"/>
              </a:rPr>
              <a:t>f</a:t>
            </a:r>
            <a:r>
              <a:rPr lang="fr-CA" sz="1800">
                <a:solidFill>
                  <a:srgbClr val="000000"/>
                </a:solidFill>
                <a:latin typeface="Fira Sans"/>
                <a:ea typeface="Fira Sans"/>
                <a:cs typeface="Fira Sans"/>
                <a:sym typeface="Fira Sans"/>
              </a:rPr>
              <a:t>u</a:t>
            </a:r>
            <a:r>
              <a:rPr lang="fr-CA" sz="1800">
                <a:latin typeface="Fira Sans"/>
                <a:ea typeface="Fira Sans"/>
                <a:cs typeface="Fira Sans"/>
                <a:sym typeface="Fira Sans"/>
              </a:rPr>
              <a:t>s</a:t>
            </a:r>
            <a:r>
              <a:rPr lang="fr-CA" sz="1800">
                <a:solidFill>
                  <a:srgbClr val="000000"/>
                </a:solidFill>
                <a:latin typeface="Fira Sans"/>
                <a:ea typeface="Fira Sans"/>
                <a:cs typeface="Fira Sans"/>
                <a:sym typeface="Fira Sans"/>
              </a:rPr>
              <a:t>e</a:t>
            </a:r>
            <a:endParaRPr sz="1800">
              <a:solidFill>
                <a:srgbClr val="000000"/>
              </a:solidFill>
              <a:latin typeface="Fira Sans"/>
              <a:ea typeface="Fira Sans"/>
              <a:cs typeface="Fira Sans"/>
              <a:sym typeface="Fira Sans"/>
            </a:endParaRPr>
          </a:p>
          <a:p>
            <a:pPr indent="-342900" lvl="0" marL="457200" rtl="0" algn="l">
              <a:lnSpc>
                <a:spcPct val="115000"/>
              </a:lnSpc>
              <a:spcBef>
                <a:spcPts val="1000"/>
              </a:spcBef>
              <a:spcAft>
                <a:spcPts val="0"/>
              </a:spcAft>
              <a:buClr>
                <a:srgbClr val="000000"/>
              </a:buClr>
              <a:buSzPts val="1800"/>
              <a:buFont typeface="Fira Sans"/>
              <a:buChar char="●"/>
            </a:pPr>
            <a:r>
              <a:rPr lang="fr-CA" sz="1800">
                <a:solidFill>
                  <a:srgbClr val="000000"/>
                </a:solidFill>
                <a:latin typeface="Fira Sans"/>
                <a:ea typeface="Fira Sans"/>
                <a:cs typeface="Fira Sans"/>
                <a:sym typeface="Fira Sans"/>
              </a:rPr>
              <a:t>Recycle</a:t>
            </a:r>
            <a:endParaRPr sz="1800">
              <a:solidFill>
                <a:srgbClr val="000000"/>
              </a:solidFill>
              <a:latin typeface="Fira Sans"/>
              <a:ea typeface="Fira Sans"/>
              <a:cs typeface="Fira Sans"/>
              <a:sym typeface="Fira Sans"/>
            </a:endParaRPr>
          </a:p>
          <a:p>
            <a:pPr indent="-342900" lvl="0" marL="457200" rtl="0" algn="l">
              <a:lnSpc>
                <a:spcPct val="115000"/>
              </a:lnSpc>
              <a:spcBef>
                <a:spcPts val="1000"/>
              </a:spcBef>
              <a:spcAft>
                <a:spcPts val="1000"/>
              </a:spcAft>
              <a:buClr>
                <a:srgbClr val="000000"/>
              </a:buClr>
              <a:buSzPts val="1800"/>
              <a:buFont typeface="Fira Sans"/>
              <a:buChar char="●"/>
            </a:pPr>
            <a:r>
              <a:rPr lang="fr-CA" sz="1800">
                <a:solidFill>
                  <a:srgbClr val="000000"/>
                </a:solidFill>
                <a:latin typeface="Fira Sans"/>
                <a:ea typeface="Fira Sans"/>
                <a:cs typeface="Fira Sans"/>
                <a:sym typeface="Fira Sans"/>
              </a:rPr>
              <a:t>Repurpose</a:t>
            </a:r>
            <a:endParaRPr sz="1800">
              <a:solidFill>
                <a:srgbClr val="000000"/>
              </a:solidFill>
              <a:latin typeface="Fira Sans"/>
              <a:ea typeface="Fira Sans"/>
              <a:cs typeface="Fira Sans"/>
              <a:sym typeface="Fira Sans"/>
            </a:endParaRPr>
          </a:p>
        </p:txBody>
      </p:sp>
      <p:sp>
        <p:nvSpPr>
          <p:cNvPr id="356" name="Google Shape;356;p37"/>
          <p:cNvSpPr txBox="1"/>
          <p:nvPr/>
        </p:nvSpPr>
        <p:spPr>
          <a:xfrm>
            <a:off x="4373925" y="1894000"/>
            <a:ext cx="2484000" cy="1355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000000"/>
              </a:buClr>
              <a:buSzPts val="1800"/>
              <a:buFont typeface="Fira Sans"/>
              <a:buChar char="●"/>
            </a:pPr>
            <a:r>
              <a:rPr lang="fr-CA" sz="1800">
                <a:solidFill>
                  <a:srgbClr val="000000"/>
                </a:solidFill>
                <a:latin typeface="Fira Sans"/>
                <a:ea typeface="Fira Sans"/>
                <a:cs typeface="Fira Sans"/>
                <a:sym typeface="Fira Sans"/>
              </a:rPr>
              <a:t>Composting</a:t>
            </a:r>
            <a:endParaRPr sz="1800">
              <a:solidFill>
                <a:srgbClr val="000000"/>
              </a:solidFill>
              <a:latin typeface="Fira Sans"/>
              <a:ea typeface="Fira Sans"/>
              <a:cs typeface="Fira Sans"/>
              <a:sym typeface="Fira Sans"/>
            </a:endParaRPr>
          </a:p>
          <a:p>
            <a:pPr indent="-342900" lvl="0" marL="457200" marR="0" rtl="0" algn="l">
              <a:lnSpc>
                <a:spcPct val="115000"/>
              </a:lnSpc>
              <a:spcBef>
                <a:spcPts val="1000"/>
              </a:spcBef>
              <a:spcAft>
                <a:spcPts val="0"/>
              </a:spcAft>
              <a:buClr>
                <a:srgbClr val="000000"/>
              </a:buClr>
              <a:buSzPts val="1800"/>
              <a:buFont typeface="Fira Sans"/>
              <a:buChar char="●"/>
            </a:pPr>
            <a:r>
              <a:rPr lang="fr-CA" sz="1800">
                <a:solidFill>
                  <a:srgbClr val="000000"/>
                </a:solidFill>
                <a:latin typeface="Fira Sans"/>
                <a:ea typeface="Fira Sans"/>
                <a:cs typeface="Fira Sans"/>
                <a:sym typeface="Fira Sans"/>
              </a:rPr>
              <a:t>Food waste</a:t>
            </a:r>
            <a:endParaRPr sz="1800">
              <a:solidFill>
                <a:srgbClr val="000000"/>
              </a:solidFill>
              <a:latin typeface="Fira Sans"/>
              <a:ea typeface="Fira Sans"/>
              <a:cs typeface="Fira Sans"/>
              <a:sym typeface="Fira Sans"/>
            </a:endParaRPr>
          </a:p>
          <a:p>
            <a:pPr indent="-342900" lvl="0" marL="457200" marR="0" rtl="0" algn="l">
              <a:lnSpc>
                <a:spcPct val="115000"/>
              </a:lnSpc>
              <a:spcBef>
                <a:spcPts val="1000"/>
              </a:spcBef>
              <a:spcAft>
                <a:spcPts val="1000"/>
              </a:spcAft>
              <a:buClr>
                <a:srgbClr val="000000"/>
              </a:buClr>
              <a:buSzPts val="1800"/>
              <a:buFont typeface="Fira Sans"/>
              <a:buChar char="●"/>
            </a:pPr>
            <a:r>
              <a:rPr lang="fr-CA" sz="1800">
                <a:solidFill>
                  <a:srgbClr val="000000"/>
                </a:solidFill>
                <a:latin typeface="Fira Sans"/>
                <a:ea typeface="Fira Sans"/>
                <a:cs typeface="Fira Sans"/>
                <a:sym typeface="Fira Sans"/>
              </a:rPr>
              <a:t>Other?</a:t>
            </a:r>
            <a:endParaRPr sz="1800">
              <a:solidFill>
                <a:srgbClr val="000000"/>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8"/>
          <p:cNvSpPr txBox="1"/>
          <p:nvPr>
            <p:ph type="title"/>
          </p:nvPr>
        </p:nvSpPr>
        <p:spPr>
          <a:xfrm>
            <a:off x="851250" y="2016575"/>
            <a:ext cx="76386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6200"/>
              <a:t>Coding my animation</a:t>
            </a:r>
            <a:endParaRPr sz="6200"/>
          </a:p>
        </p:txBody>
      </p:sp>
      <p:sp>
        <p:nvSpPr>
          <p:cNvPr id="362" name="Google Shape;362;p38"/>
          <p:cNvSpPr txBox="1"/>
          <p:nvPr>
            <p:ph idx="1" type="subTitle"/>
          </p:nvPr>
        </p:nvSpPr>
        <p:spPr>
          <a:xfrm>
            <a:off x="789575" y="1428000"/>
            <a:ext cx="620700" cy="3108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fr-CA"/>
              <a:t>04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9"/>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Criteria</a:t>
            </a:r>
            <a:endParaRPr/>
          </a:p>
        </p:txBody>
      </p:sp>
      <p:sp>
        <p:nvSpPr>
          <p:cNvPr id="368" name="Google Shape;368;p39"/>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
        <p:nvSpPr>
          <p:cNvPr id="369" name="Google Shape;369;p39"/>
          <p:cNvSpPr/>
          <p:nvPr/>
        </p:nvSpPr>
        <p:spPr>
          <a:xfrm>
            <a:off x="8056124" y="3553211"/>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0" name="Google Shape;370;p39"/>
          <p:cNvSpPr txBox="1"/>
          <p:nvPr/>
        </p:nvSpPr>
        <p:spPr>
          <a:xfrm>
            <a:off x="678825" y="912475"/>
            <a:ext cx="6364800" cy="345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fr-CA" sz="2100">
                <a:solidFill>
                  <a:schemeClr val="dk1"/>
                </a:solidFill>
                <a:latin typeface="Fira Sans"/>
                <a:ea typeface="Fira Sans"/>
                <a:cs typeface="Fira Sans"/>
                <a:sym typeface="Fira Sans"/>
              </a:rPr>
              <a:t>💡 </a:t>
            </a:r>
            <a:r>
              <a:rPr b="1" lang="fr-CA" sz="2100">
                <a:solidFill>
                  <a:schemeClr val="lt1"/>
                </a:solidFill>
                <a:highlight>
                  <a:schemeClr val="dk1"/>
                </a:highlight>
                <a:latin typeface="Fira Sans"/>
                <a:ea typeface="Fira Sans"/>
                <a:cs typeface="Fira Sans"/>
                <a:sym typeface="Fira Sans"/>
              </a:rPr>
              <a:t>Content of the animation or interactive game</a:t>
            </a:r>
            <a:endParaRPr b="1">
              <a:latin typeface="Fira Sans"/>
              <a:ea typeface="Fira Sans"/>
              <a:cs typeface="Fira Sans"/>
              <a:sym typeface="Fira Sans"/>
            </a:endParaRPr>
          </a:p>
          <a:p>
            <a:pPr indent="0" lvl="0" marL="0" rtl="0" algn="l">
              <a:lnSpc>
                <a:spcPct val="150000"/>
              </a:lnSpc>
              <a:spcBef>
                <a:spcPts val="1000"/>
              </a:spcBef>
              <a:spcAft>
                <a:spcPts val="0"/>
              </a:spcAft>
              <a:buNone/>
            </a:pPr>
            <a:r>
              <a:rPr lang="fr-CA" sz="1800">
                <a:latin typeface="Fira Sans"/>
                <a:ea typeface="Fira Sans"/>
                <a:cs typeface="Fira Sans"/>
                <a:sym typeface="Fira Sans"/>
              </a:rPr>
              <a:t>Your</a:t>
            </a:r>
            <a:r>
              <a:rPr lang="fr-CA" sz="1800">
                <a:latin typeface="Fira Sans"/>
                <a:ea typeface="Fira Sans"/>
                <a:cs typeface="Fira Sans"/>
                <a:sym typeface="Fira Sans"/>
              </a:rPr>
              <a:t> animation or your game should include:</a:t>
            </a:r>
            <a:endParaRPr sz="1800">
              <a:latin typeface="Fira Sans"/>
              <a:ea typeface="Fira Sans"/>
              <a:cs typeface="Fira Sans"/>
              <a:sym typeface="Fira Sans"/>
            </a:endParaRPr>
          </a:p>
          <a:p>
            <a:pPr indent="-342900" lvl="0" marL="457200" rtl="0" algn="l">
              <a:lnSpc>
                <a:spcPct val="150000"/>
              </a:lnSpc>
              <a:spcBef>
                <a:spcPts val="0"/>
              </a:spcBef>
              <a:spcAft>
                <a:spcPts val="0"/>
              </a:spcAft>
              <a:buClr>
                <a:schemeClr val="dk2"/>
              </a:buClr>
              <a:buSzPts val="1800"/>
              <a:buFont typeface="Fira Sans"/>
              <a:buChar char="●"/>
            </a:pPr>
            <a:r>
              <a:rPr lang="fr-CA" sz="1800">
                <a:latin typeface="Fira Sans"/>
                <a:ea typeface="Fira Sans"/>
                <a:cs typeface="Fira Sans"/>
                <a:sym typeface="Fira Sans"/>
              </a:rPr>
              <a:t>at least one concrete action you can do;</a:t>
            </a:r>
            <a:endParaRPr sz="1800">
              <a:latin typeface="Fira Sans"/>
              <a:ea typeface="Fira Sans"/>
              <a:cs typeface="Fira Sans"/>
              <a:sym typeface="Fira Sans"/>
            </a:endParaRPr>
          </a:p>
          <a:p>
            <a:pPr indent="-342900" lvl="0" marL="457200" rtl="0" algn="l">
              <a:lnSpc>
                <a:spcPct val="150000"/>
              </a:lnSpc>
              <a:spcBef>
                <a:spcPts val="0"/>
              </a:spcBef>
              <a:spcAft>
                <a:spcPts val="0"/>
              </a:spcAft>
              <a:buClr>
                <a:schemeClr val="dk2"/>
              </a:buClr>
              <a:buSzPts val="1800"/>
              <a:buFont typeface="Fira Sans"/>
              <a:buChar char="●"/>
            </a:pPr>
            <a:r>
              <a:rPr lang="fr-CA" sz="1800">
                <a:latin typeface="Fira Sans"/>
                <a:ea typeface="Fira Sans"/>
                <a:cs typeface="Fira Sans"/>
                <a:sym typeface="Fira Sans"/>
              </a:rPr>
              <a:t>at least two backdrops;</a:t>
            </a:r>
            <a:endParaRPr sz="1800">
              <a:latin typeface="Fira Sans"/>
              <a:ea typeface="Fira Sans"/>
              <a:cs typeface="Fira Sans"/>
              <a:sym typeface="Fira Sans"/>
            </a:endParaRPr>
          </a:p>
          <a:p>
            <a:pPr indent="-342900" lvl="0" marL="457200" rtl="0" algn="l">
              <a:lnSpc>
                <a:spcPct val="150000"/>
              </a:lnSpc>
              <a:spcBef>
                <a:spcPts val="0"/>
              </a:spcBef>
              <a:spcAft>
                <a:spcPts val="0"/>
              </a:spcAft>
              <a:buClr>
                <a:schemeClr val="dk2"/>
              </a:buClr>
              <a:buSzPts val="1800"/>
              <a:buFont typeface="Fira Sans"/>
              <a:buChar char="●"/>
            </a:pPr>
            <a:r>
              <a:rPr lang="fr-CA" sz="1800">
                <a:latin typeface="Fira Sans"/>
                <a:ea typeface="Fira Sans"/>
                <a:cs typeface="Fira Sans"/>
                <a:sym typeface="Fira Sans"/>
              </a:rPr>
              <a:t>at least two sprites;</a:t>
            </a:r>
            <a:endParaRPr sz="1800">
              <a:latin typeface="Fira Sans"/>
              <a:ea typeface="Fira Sans"/>
              <a:cs typeface="Fira Sans"/>
              <a:sym typeface="Fira Sans"/>
            </a:endParaRPr>
          </a:p>
          <a:p>
            <a:pPr indent="-342900" lvl="0" marL="457200" rtl="0" algn="l">
              <a:lnSpc>
                <a:spcPct val="150000"/>
              </a:lnSpc>
              <a:spcBef>
                <a:spcPts val="0"/>
              </a:spcBef>
              <a:spcAft>
                <a:spcPts val="0"/>
              </a:spcAft>
              <a:buClr>
                <a:schemeClr val="dk2"/>
              </a:buClr>
              <a:buSzPts val="1800"/>
              <a:buFont typeface="Fira Sans"/>
              <a:buChar char="●"/>
            </a:pPr>
            <a:r>
              <a:rPr lang="fr-CA" sz="1800">
                <a:latin typeface="Fira Sans"/>
                <a:ea typeface="Fira Sans"/>
                <a:cs typeface="Fira Sans"/>
                <a:sym typeface="Fira Sans"/>
              </a:rPr>
              <a:t>at least one sound or one audio recording.</a:t>
            </a:r>
            <a:endParaRPr sz="1800">
              <a:latin typeface="Fira Sans"/>
              <a:ea typeface="Fira Sans"/>
              <a:cs typeface="Fira Sans"/>
              <a:sym typeface="Fira Sans"/>
            </a:endParaRPr>
          </a:p>
          <a:p>
            <a:pPr indent="-342900" lvl="0" marL="457200" rtl="0" algn="l">
              <a:lnSpc>
                <a:spcPct val="150000"/>
              </a:lnSpc>
              <a:spcBef>
                <a:spcPts val="0"/>
              </a:spcBef>
              <a:spcAft>
                <a:spcPts val="0"/>
              </a:spcAft>
              <a:buClr>
                <a:schemeClr val="dk2"/>
              </a:buClr>
              <a:buSzPts val="1800"/>
              <a:buFont typeface="Fira Sans"/>
              <a:buChar char="●"/>
            </a:pPr>
            <a:r>
              <a:rPr lang="fr-CA" sz="1800">
                <a:latin typeface="Fira Sans"/>
                <a:ea typeface="Fira Sans"/>
                <a:cs typeface="Fira Sans"/>
                <a:sym typeface="Fira Sans"/>
              </a:rPr>
              <a:t>at least one dialogue between two sprites;</a:t>
            </a:r>
            <a:endParaRPr sz="1800">
              <a:latin typeface="Fira Sans"/>
              <a:ea typeface="Fira Sans"/>
              <a:cs typeface="Fira Sans"/>
              <a:sym typeface="Fira Sans"/>
            </a:endParaRPr>
          </a:p>
          <a:p>
            <a:pPr indent="-342900" lvl="0" marL="457200" rtl="0" algn="l">
              <a:lnSpc>
                <a:spcPct val="150000"/>
              </a:lnSpc>
              <a:spcBef>
                <a:spcPts val="0"/>
              </a:spcBef>
              <a:spcAft>
                <a:spcPts val="0"/>
              </a:spcAft>
              <a:buClr>
                <a:schemeClr val="dk2"/>
              </a:buClr>
              <a:buSzPts val="1800"/>
              <a:buFont typeface="Fira Sans"/>
              <a:buChar char="●"/>
            </a:pPr>
            <a:r>
              <a:rPr lang="fr-CA" sz="1800">
                <a:latin typeface="Fira Sans"/>
                <a:ea typeface="Fira Sans"/>
                <a:cs typeface="Fira Sans"/>
                <a:sym typeface="Fira Sans"/>
              </a:rPr>
              <a:t>a</a:t>
            </a:r>
            <a:r>
              <a:rPr lang="fr-CA" sz="1800">
                <a:latin typeface="Fira Sans"/>
                <a:ea typeface="Fira Sans"/>
                <a:cs typeface="Fira Sans"/>
                <a:sym typeface="Fira Sans"/>
              </a:rPr>
              <a:t>n interaction</a:t>
            </a:r>
            <a:r>
              <a:rPr lang="fr-CA" sz="1800">
                <a:latin typeface="Fira Sans"/>
                <a:ea typeface="Fira Sans"/>
                <a:cs typeface="Fira Sans"/>
                <a:sym typeface="Fira Sans"/>
              </a:rPr>
              <a:t> (e.g.: a </a:t>
            </a:r>
            <a:r>
              <a:rPr lang="fr-CA" sz="1800">
                <a:latin typeface="Fira Sans"/>
                <a:ea typeface="Fira Sans"/>
                <a:cs typeface="Fira Sans"/>
                <a:sym typeface="Fira Sans"/>
              </a:rPr>
              <a:t>question</a:t>
            </a:r>
            <a:r>
              <a:rPr lang="fr-CA" sz="1800">
                <a:latin typeface="Fira Sans"/>
                <a:ea typeface="Fira Sans"/>
                <a:cs typeface="Fira Sans"/>
                <a:sym typeface="Fira Sans"/>
              </a:rPr>
              <a:t>) with the user. </a:t>
            </a:r>
            <a:endParaRPr sz="1800">
              <a:latin typeface="Fira Sans"/>
              <a:ea typeface="Fira Sans"/>
              <a:cs typeface="Fira Sans"/>
              <a:sym typeface="Fir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2"/>
          <p:cNvSpPr txBox="1"/>
          <p:nvPr>
            <p:ph type="ctrTitle"/>
          </p:nvPr>
        </p:nvSpPr>
        <p:spPr>
          <a:xfrm>
            <a:off x="1773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Scratch Challenge</a:t>
            </a:r>
            <a:endParaRPr/>
          </a:p>
        </p:txBody>
      </p:sp>
      <p:sp>
        <p:nvSpPr>
          <p:cNvPr id="211" name="Google Shape;211;p22"/>
          <p:cNvSpPr txBox="1"/>
          <p:nvPr>
            <p:ph idx="1" type="subTitle"/>
          </p:nvPr>
        </p:nvSpPr>
        <p:spPr>
          <a:xfrm>
            <a:off x="1110325" y="2347725"/>
            <a:ext cx="6852900" cy="1454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lang="fr-CA" sz="3000">
                <a:solidFill>
                  <a:schemeClr val="dk1"/>
                </a:solidFill>
              </a:rPr>
              <a:t>Present at least one concrete action you can take to reach a</a:t>
            </a:r>
            <a:r>
              <a:rPr b="1" lang="fr-CA" sz="3000">
                <a:solidFill>
                  <a:schemeClr val="dk1"/>
                </a:solidFill>
              </a:rPr>
              <a:t> sustainable development goal</a:t>
            </a:r>
            <a:r>
              <a:rPr b="1" lang="fr-CA" sz="3000">
                <a:solidFill>
                  <a:schemeClr val="dk1"/>
                </a:solidFill>
              </a:rPr>
              <a:t>.</a:t>
            </a:r>
            <a:endParaRPr b="1" sz="1200"/>
          </a:p>
        </p:txBody>
      </p:sp>
      <p:pic>
        <p:nvPicPr>
          <p:cNvPr descr="Globe terrestre : Amériques avec un remplissage uni" id="212" name="Google Shape;212;p22"/>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0"/>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Criteria</a:t>
            </a:r>
            <a:endParaRPr/>
          </a:p>
        </p:txBody>
      </p:sp>
      <p:sp>
        <p:nvSpPr>
          <p:cNvPr id="376" name="Google Shape;376;p40"/>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
        <p:nvSpPr>
          <p:cNvPr id="377" name="Google Shape;377;p40"/>
          <p:cNvSpPr/>
          <p:nvPr/>
        </p:nvSpPr>
        <p:spPr>
          <a:xfrm>
            <a:off x="8056124" y="3553211"/>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8" name="Google Shape;378;p40"/>
          <p:cNvSpPr txBox="1"/>
          <p:nvPr/>
        </p:nvSpPr>
        <p:spPr>
          <a:xfrm>
            <a:off x="688625" y="912475"/>
            <a:ext cx="7070100" cy="330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fr-CA" sz="2100">
                <a:solidFill>
                  <a:schemeClr val="dk1"/>
                </a:solidFill>
                <a:latin typeface="Fira Sans"/>
                <a:ea typeface="Fira Sans"/>
                <a:cs typeface="Fira Sans"/>
                <a:sym typeface="Fira Sans"/>
              </a:rPr>
              <a:t>💡 </a:t>
            </a:r>
            <a:r>
              <a:rPr b="1" lang="fr-CA" sz="2100">
                <a:solidFill>
                  <a:schemeClr val="lt1"/>
                </a:solidFill>
                <a:highlight>
                  <a:schemeClr val="dk1"/>
                </a:highlight>
                <a:latin typeface="Fira Sans"/>
                <a:ea typeface="Fira Sans"/>
                <a:cs typeface="Fira Sans"/>
                <a:sym typeface="Fira Sans"/>
              </a:rPr>
              <a:t>Content of the Scratch  program</a:t>
            </a:r>
            <a:endParaRPr b="1">
              <a:latin typeface="Fira Sans"/>
              <a:ea typeface="Fira Sans"/>
              <a:cs typeface="Fira Sans"/>
              <a:sym typeface="Fira Sans"/>
            </a:endParaRPr>
          </a:p>
          <a:p>
            <a:pPr indent="0" lvl="0" marL="0" rtl="0" algn="l">
              <a:lnSpc>
                <a:spcPct val="150000"/>
              </a:lnSpc>
              <a:spcBef>
                <a:spcPts val="1000"/>
              </a:spcBef>
              <a:spcAft>
                <a:spcPts val="0"/>
              </a:spcAft>
              <a:buNone/>
            </a:pPr>
            <a:r>
              <a:rPr lang="fr-CA" sz="1700">
                <a:latin typeface="Fira Sans"/>
                <a:ea typeface="Fira Sans"/>
                <a:cs typeface="Fira Sans"/>
                <a:sym typeface="Fira Sans"/>
              </a:rPr>
              <a:t>Your</a:t>
            </a:r>
            <a:r>
              <a:rPr lang="fr-CA" sz="1700">
                <a:latin typeface="Fira Sans"/>
                <a:ea typeface="Fira Sans"/>
                <a:cs typeface="Fira Sans"/>
                <a:sym typeface="Fira Sans"/>
              </a:rPr>
              <a:t> program should </a:t>
            </a:r>
            <a:r>
              <a:rPr lang="fr-CA" sz="1700">
                <a:latin typeface="Fira Sans"/>
                <a:ea typeface="Fira Sans"/>
                <a:cs typeface="Fira Sans"/>
                <a:sym typeface="Fira Sans"/>
              </a:rPr>
              <a:t>i</a:t>
            </a:r>
            <a:r>
              <a:rPr lang="fr-CA" sz="1700">
                <a:latin typeface="Fira Sans"/>
                <a:ea typeface="Fira Sans"/>
                <a:cs typeface="Fira Sans"/>
                <a:sym typeface="Fira Sans"/>
              </a:rPr>
              <a:t>nclude: </a:t>
            </a:r>
            <a:endParaRPr sz="1700">
              <a:latin typeface="Fira Sans"/>
              <a:ea typeface="Fira Sans"/>
              <a:cs typeface="Fira Sans"/>
              <a:sym typeface="Fira Sans"/>
            </a:endParaRPr>
          </a:p>
          <a:p>
            <a:pPr indent="-336550" lvl="0" marL="457200" rtl="0" algn="l">
              <a:lnSpc>
                <a:spcPct val="150000"/>
              </a:lnSpc>
              <a:spcBef>
                <a:spcPts val="0"/>
              </a:spcBef>
              <a:spcAft>
                <a:spcPts val="0"/>
              </a:spcAft>
              <a:buClr>
                <a:schemeClr val="dk2"/>
              </a:buClr>
              <a:buSzPts val="1700"/>
              <a:buFont typeface="Fira Sans"/>
              <a:buChar char="●"/>
            </a:pPr>
            <a:r>
              <a:rPr lang="fr-CA" sz="1700">
                <a:solidFill>
                  <a:schemeClr val="dk1"/>
                </a:solidFill>
                <a:latin typeface="Fira Sans"/>
                <a:ea typeface="Fira Sans"/>
                <a:cs typeface="Fira Sans"/>
                <a:sym typeface="Fira Sans"/>
              </a:rPr>
              <a:t>motion blocks to animate your sprites;</a:t>
            </a:r>
            <a:endParaRPr sz="1700">
              <a:latin typeface="Fira Sans"/>
              <a:ea typeface="Fira Sans"/>
              <a:cs typeface="Fira Sans"/>
              <a:sym typeface="Fira Sans"/>
            </a:endParaRPr>
          </a:p>
          <a:p>
            <a:pPr indent="-336550" lvl="0" marL="457200" rtl="0" algn="l">
              <a:lnSpc>
                <a:spcPct val="150000"/>
              </a:lnSpc>
              <a:spcBef>
                <a:spcPts val="0"/>
              </a:spcBef>
              <a:spcAft>
                <a:spcPts val="0"/>
              </a:spcAft>
              <a:buClr>
                <a:schemeClr val="dk2"/>
              </a:buClr>
              <a:buSzPts val="1700"/>
              <a:buFont typeface="Fira Sans"/>
              <a:buChar char="●"/>
            </a:pPr>
            <a:r>
              <a:rPr lang="fr-CA" sz="1700">
                <a:latin typeface="Fira Sans"/>
                <a:ea typeface="Fira Sans"/>
                <a:cs typeface="Fira Sans"/>
                <a:sym typeface="Fira Sans"/>
              </a:rPr>
              <a:t>at least one sensing block (e.g.: to ask a question to the user);</a:t>
            </a:r>
            <a:endParaRPr sz="1700">
              <a:latin typeface="Fira Sans"/>
              <a:ea typeface="Fira Sans"/>
              <a:cs typeface="Fira Sans"/>
              <a:sym typeface="Fira Sans"/>
            </a:endParaRPr>
          </a:p>
          <a:p>
            <a:pPr indent="-336550" lvl="0" marL="457200" rtl="0" algn="l">
              <a:lnSpc>
                <a:spcPct val="150000"/>
              </a:lnSpc>
              <a:spcBef>
                <a:spcPts val="0"/>
              </a:spcBef>
              <a:spcAft>
                <a:spcPts val="0"/>
              </a:spcAft>
              <a:buClr>
                <a:schemeClr val="dk2"/>
              </a:buClr>
              <a:buSzPts val="1700"/>
              <a:buFont typeface="Fira Sans"/>
              <a:buChar char="●"/>
            </a:pPr>
            <a:r>
              <a:rPr lang="fr-CA" sz="1700">
                <a:latin typeface="Fira Sans"/>
                <a:ea typeface="Fira Sans"/>
                <a:cs typeface="Fira Sans"/>
                <a:sym typeface="Fira Sans"/>
              </a:rPr>
              <a:t>at least one conditional statement;</a:t>
            </a:r>
            <a:endParaRPr sz="1700">
              <a:latin typeface="Fira Sans"/>
              <a:ea typeface="Fira Sans"/>
              <a:cs typeface="Fira Sans"/>
              <a:sym typeface="Fira Sans"/>
            </a:endParaRPr>
          </a:p>
          <a:p>
            <a:pPr indent="-336550" lvl="0" marL="457200" rtl="0" algn="l">
              <a:lnSpc>
                <a:spcPct val="150000"/>
              </a:lnSpc>
              <a:spcBef>
                <a:spcPts val="0"/>
              </a:spcBef>
              <a:spcAft>
                <a:spcPts val="0"/>
              </a:spcAft>
              <a:buClr>
                <a:schemeClr val="dk2"/>
              </a:buClr>
              <a:buSzPts val="1700"/>
              <a:buFont typeface="Fira Sans"/>
              <a:buChar char="●"/>
            </a:pPr>
            <a:r>
              <a:rPr lang="fr-CA" sz="1700">
                <a:solidFill>
                  <a:schemeClr val="dk1"/>
                </a:solidFill>
                <a:latin typeface="Fira Sans"/>
                <a:ea typeface="Fira Sans"/>
                <a:cs typeface="Fira Sans"/>
                <a:sym typeface="Fira Sans"/>
              </a:rPr>
              <a:t>at least one programming loop;</a:t>
            </a:r>
            <a:endParaRPr sz="1700">
              <a:latin typeface="Fira Sans"/>
              <a:ea typeface="Fira Sans"/>
              <a:cs typeface="Fira Sans"/>
              <a:sym typeface="Fira Sans"/>
            </a:endParaRPr>
          </a:p>
          <a:p>
            <a:pPr indent="-336550" lvl="0" marL="457200" rtl="0" algn="l">
              <a:lnSpc>
                <a:spcPct val="150000"/>
              </a:lnSpc>
              <a:spcBef>
                <a:spcPts val="0"/>
              </a:spcBef>
              <a:spcAft>
                <a:spcPts val="0"/>
              </a:spcAft>
              <a:buClr>
                <a:schemeClr val="dk2"/>
              </a:buClr>
              <a:buSzPts val="1700"/>
              <a:buFont typeface="Fira Sans"/>
              <a:buChar char="●"/>
            </a:pPr>
            <a:r>
              <a:rPr lang="fr-CA" sz="1700">
                <a:latin typeface="Fira Sans"/>
                <a:ea typeface="Fira Sans"/>
                <a:cs typeface="Fira Sans"/>
                <a:sym typeface="Fira Sans"/>
              </a:rPr>
              <a:t>at least two different starting </a:t>
            </a:r>
            <a:r>
              <a:rPr lang="fr-CA" sz="1700">
                <a:latin typeface="Fira Sans"/>
                <a:ea typeface="Fira Sans"/>
                <a:cs typeface="Fira Sans"/>
                <a:sym typeface="Fira Sans"/>
              </a:rPr>
              <a:t>blocks (</a:t>
            </a:r>
            <a:r>
              <a:rPr lang="fr-CA" sz="1700">
                <a:solidFill>
                  <a:schemeClr val="dk1"/>
                </a:solidFill>
                <a:latin typeface="Fira Sans"/>
                <a:ea typeface="Fira Sans"/>
                <a:cs typeface="Fira Sans"/>
                <a:sym typeface="Fira Sans"/>
              </a:rPr>
              <a:t>Events)</a:t>
            </a:r>
            <a:r>
              <a:rPr lang="fr-CA" sz="1700">
                <a:latin typeface="Fira Sans"/>
                <a:ea typeface="Fira Sans"/>
                <a:cs typeface="Fira Sans"/>
                <a:sym typeface="Fira Sans"/>
              </a:rPr>
              <a:t>;</a:t>
            </a:r>
            <a:endParaRPr sz="1700">
              <a:latin typeface="Fira Sans"/>
              <a:ea typeface="Fira Sans"/>
              <a:cs typeface="Fira Sans"/>
              <a:sym typeface="Fira Sans"/>
            </a:endParaRPr>
          </a:p>
          <a:p>
            <a:pPr indent="-336550" lvl="0" marL="457200" rtl="0" algn="l">
              <a:spcBef>
                <a:spcPts val="0"/>
              </a:spcBef>
              <a:spcAft>
                <a:spcPts val="0"/>
              </a:spcAft>
              <a:buClr>
                <a:schemeClr val="dk2"/>
              </a:buClr>
              <a:buSzPts val="1700"/>
              <a:buFont typeface="Fira Sans"/>
              <a:buChar char="●"/>
            </a:pPr>
            <a:r>
              <a:rPr lang="fr-CA" sz="1700">
                <a:latin typeface="Fira Sans"/>
                <a:ea typeface="Fira Sans"/>
                <a:cs typeface="Fira Sans"/>
                <a:sym typeface="Fira Sans"/>
              </a:rPr>
              <a:t>an animation between 2 and 4 minutes.</a:t>
            </a:r>
            <a:endParaRPr sz="1700">
              <a:latin typeface="Fira Sans"/>
              <a:ea typeface="Fira Sans"/>
              <a:cs typeface="Fira Sans"/>
              <a:sym typeface="Fir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1"/>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fr-CA"/>
              <a:t>Blocks used in the program</a:t>
            </a:r>
            <a:endParaRPr/>
          </a:p>
        </p:txBody>
      </p:sp>
      <p:sp>
        <p:nvSpPr>
          <p:cNvPr id="384" name="Google Shape;384;p41"/>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fr-CA" sz="1500">
                <a:solidFill>
                  <a:schemeClr val="dk2"/>
                </a:solidFill>
              </a:rPr>
              <a:t>‹#›</a:t>
            </a:fld>
            <a:endParaRPr sz="1500">
              <a:solidFill>
                <a:schemeClr val="dk2"/>
              </a:solidFill>
            </a:endParaRPr>
          </a:p>
        </p:txBody>
      </p:sp>
      <p:pic>
        <p:nvPicPr>
          <p:cNvPr id="385" name="Google Shape;385;p41"/>
          <p:cNvPicPr preferRelativeResize="0"/>
          <p:nvPr/>
        </p:nvPicPr>
        <p:blipFill>
          <a:blip r:embed="rId3">
            <a:alphaModFix/>
          </a:blip>
          <a:stretch>
            <a:fillRect/>
          </a:stretch>
        </p:blipFill>
        <p:spPr>
          <a:xfrm>
            <a:off x="705988" y="3307725"/>
            <a:ext cx="2644825" cy="1248347"/>
          </a:xfrm>
          <a:prstGeom prst="rect">
            <a:avLst/>
          </a:prstGeom>
          <a:noFill/>
          <a:ln>
            <a:noFill/>
          </a:ln>
        </p:spPr>
      </p:pic>
      <p:pic>
        <p:nvPicPr>
          <p:cNvPr id="386" name="Google Shape;386;p41"/>
          <p:cNvPicPr preferRelativeResize="0"/>
          <p:nvPr/>
        </p:nvPicPr>
        <p:blipFill rotWithShape="1">
          <a:blip r:embed="rId4">
            <a:alphaModFix/>
          </a:blip>
          <a:srcRect b="0" l="16100" r="0" t="37063"/>
          <a:stretch/>
        </p:blipFill>
        <p:spPr>
          <a:xfrm>
            <a:off x="3533075" y="3307725"/>
            <a:ext cx="1522025" cy="1115900"/>
          </a:xfrm>
          <a:prstGeom prst="rect">
            <a:avLst/>
          </a:prstGeom>
          <a:noFill/>
          <a:ln>
            <a:noFill/>
          </a:ln>
        </p:spPr>
      </p:pic>
      <p:pic>
        <p:nvPicPr>
          <p:cNvPr id="387" name="Google Shape;387;p41"/>
          <p:cNvPicPr preferRelativeResize="0"/>
          <p:nvPr/>
        </p:nvPicPr>
        <p:blipFill>
          <a:blip r:embed="rId5">
            <a:alphaModFix/>
          </a:blip>
          <a:stretch>
            <a:fillRect/>
          </a:stretch>
        </p:blipFill>
        <p:spPr>
          <a:xfrm>
            <a:off x="706000" y="1346837"/>
            <a:ext cx="2015357" cy="1849913"/>
          </a:xfrm>
          <a:prstGeom prst="rect">
            <a:avLst/>
          </a:prstGeom>
          <a:noFill/>
          <a:ln>
            <a:noFill/>
          </a:ln>
        </p:spPr>
      </p:pic>
      <p:pic>
        <p:nvPicPr>
          <p:cNvPr id="388" name="Google Shape;388;p41"/>
          <p:cNvPicPr preferRelativeResize="0"/>
          <p:nvPr/>
        </p:nvPicPr>
        <p:blipFill>
          <a:blip r:embed="rId6">
            <a:alphaModFix/>
          </a:blip>
          <a:stretch>
            <a:fillRect/>
          </a:stretch>
        </p:blipFill>
        <p:spPr>
          <a:xfrm>
            <a:off x="5862762" y="2191825"/>
            <a:ext cx="2279588" cy="1115900"/>
          </a:xfrm>
          <a:prstGeom prst="rect">
            <a:avLst/>
          </a:prstGeom>
          <a:noFill/>
          <a:ln>
            <a:noFill/>
          </a:ln>
        </p:spPr>
      </p:pic>
      <p:pic>
        <p:nvPicPr>
          <p:cNvPr id="389" name="Google Shape;389;p41"/>
          <p:cNvPicPr preferRelativeResize="0"/>
          <p:nvPr/>
        </p:nvPicPr>
        <p:blipFill>
          <a:blip r:embed="rId7">
            <a:alphaModFix/>
          </a:blip>
          <a:stretch>
            <a:fillRect/>
          </a:stretch>
        </p:blipFill>
        <p:spPr>
          <a:xfrm>
            <a:off x="5862775" y="3399000"/>
            <a:ext cx="1589479" cy="1067425"/>
          </a:xfrm>
          <a:prstGeom prst="rect">
            <a:avLst/>
          </a:prstGeom>
          <a:noFill/>
          <a:ln>
            <a:noFill/>
          </a:ln>
        </p:spPr>
      </p:pic>
      <p:pic>
        <p:nvPicPr>
          <p:cNvPr id="390" name="Google Shape;390;p41"/>
          <p:cNvPicPr preferRelativeResize="0"/>
          <p:nvPr/>
        </p:nvPicPr>
        <p:blipFill>
          <a:blip r:embed="rId8">
            <a:alphaModFix/>
          </a:blip>
          <a:stretch>
            <a:fillRect/>
          </a:stretch>
        </p:blipFill>
        <p:spPr>
          <a:xfrm>
            <a:off x="3500775" y="1425175"/>
            <a:ext cx="1889950" cy="1693259"/>
          </a:xfrm>
          <a:prstGeom prst="rect">
            <a:avLst/>
          </a:prstGeom>
          <a:noFill/>
          <a:ln>
            <a:noFill/>
          </a:ln>
        </p:spPr>
      </p:pic>
      <p:pic>
        <p:nvPicPr>
          <p:cNvPr id="391" name="Google Shape;391;p41"/>
          <p:cNvPicPr preferRelativeResize="0"/>
          <p:nvPr/>
        </p:nvPicPr>
        <p:blipFill>
          <a:blip r:embed="rId9">
            <a:alphaModFix/>
          </a:blip>
          <a:stretch>
            <a:fillRect/>
          </a:stretch>
        </p:blipFill>
        <p:spPr>
          <a:xfrm>
            <a:off x="5880863" y="1339550"/>
            <a:ext cx="2243400" cy="761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2"/>
          <p:cNvSpPr txBox="1"/>
          <p:nvPr>
            <p:ph type="title"/>
          </p:nvPr>
        </p:nvSpPr>
        <p:spPr>
          <a:xfrm>
            <a:off x="640475" y="1996825"/>
            <a:ext cx="80619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a:t>Sharing my</a:t>
            </a:r>
            <a:r>
              <a:rPr lang="fr-CA"/>
              <a:t> animation</a:t>
            </a:r>
            <a:endParaRPr sz="5800"/>
          </a:p>
        </p:txBody>
      </p:sp>
      <p:sp>
        <p:nvSpPr>
          <p:cNvPr id="397" name="Google Shape;397;p42"/>
          <p:cNvSpPr txBox="1"/>
          <p:nvPr>
            <p:ph idx="1" type="subTitle"/>
          </p:nvPr>
        </p:nvSpPr>
        <p:spPr>
          <a:xfrm>
            <a:off x="789575" y="1428000"/>
            <a:ext cx="620700" cy="3108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fr-CA"/>
              <a:t>05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3"/>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a:t>
            </a:r>
            <a:r>
              <a:rPr lang="fr-CA"/>
              <a:t>riteria (continued)</a:t>
            </a:r>
            <a:endParaRPr/>
          </a:p>
        </p:txBody>
      </p:sp>
      <p:sp>
        <p:nvSpPr>
          <p:cNvPr id="403" name="Google Shape;403;p43"/>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a:t>‹#›</a:t>
            </a:fld>
            <a:endParaRPr/>
          </a:p>
        </p:txBody>
      </p:sp>
      <p:sp>
        <p:nvSpPr>
          <p:cNvPr id="404" name="Google Shape;404;p43"/>
          <p:cNvSpPr/>
          <p:nvPr/>
        </p:nvSpPr>
        <p:spPr>
          <a:xfrm>
            <a:off x="7943796" y="3559039"/>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5" name="Google Shape;405;p43"/>
          <p:cNvSpPr txBox="1"/>
          <p:nvPr/>
        </p:nvSpPr>
        <p:spPr>
          <a:xfrm>
            <a:off x="707425" y="842325"/>
            <a:ext cx="7539600" cy="387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fr-CA" sz="2100">
                <a:solidFill>
                  <a:schemeClr val="dk1"/>
                </a:solidFill>
                <a:latin typeface="Fira Sans"/>
                <a:ea typeface="Fira Sans"/>
                <a:cs typeface="Fira Sans"/>
                <a:sym typeface="Fira Sans"/>
              </a:rPr>
              <a:t>💡 </a:t>
            </a:r>
            <a:r>
              <a:rPr b="1" lang="fr-CA" sz="2100">
                <a:solidFill>
                  <a:schemeClr val="lt1"/>
                </a:solidFill>
                <a:highlight>
                  <a:schemeClr val="dk1"/>
                </a:highlight>
                <a:latin typeface="Fira Sans"/>
                <a:ea typeface="Fira Sans"/>
                <a:cs typeface="Fira Sans"/>
                <a:sym typeface="Fira Sans"/>
              </a:rPr>
              <a:t>Elements related to the publication</a:t>
            </a:r>
            <a:endParaRPr b="1">
              <a:latin typeface="Fira Sans"/>
              <a:ea typeface="Fira Sans"/>
              <a:cs typeface="Fira Sans"/>
              <a:sym typeface="Fira Sans"/>
            </a:endParaRPr>
          </a:p>
          <a:p>
            <a:pPr indent="0" lvl="0" marL="0" rtl="0" algn="l">
              <a:lnSpc>
                <a:spcPct val="150000"/>
              </a:lnSpc>
              <a:spcBef>
                <a:spcPts val="1000"/>
              </a:spcBef>
              <a:spcAft>
                <a:spcPts val="0"/>
              </a:spcAft>
              <a:buNone/>
            </a:pPr>
            <a:r>
              <a:rPr b="1" lang="fr-CA" sz="1700">
                <a:latin typeface="Fira Sans"/>
                <a:ea typeface="Fira Sans"/>
                <a:cs typeface="Fira Sans"/>
                <a:sym typeface="Fira Sans"/>
              </a:rPr>
              <a:t>T</a:t>
            </a:r>
            <a:r>
              <a:rPr b="1" lang="fr-CA" sz="1700">
                <a:latin typeface="Fira Sans"/>
                <a:ea typeface="Fira Sans"/>
                <a:cs typeface="Fira Sans"/>
                <a:sym typeface="Fira Sans"/>
              </a:rPr>
              <a:t>o publish your project, you should:</a:t>
            </a:r>
            <a:endParaRPr b="1" sz="1700">
              <a:latin typeface="Fira Sans"/>
              <a:ea typeface="Fira Sans"/>
              <a:cs typeface="Fira Sans"/>
              <a:sym typeface="Fira Sans"/>
            </a:endParaRPr>
          </a:p>
          <a:p>
            <a:pPr indent="-317500" lvl="0" marL="457200" rtl="0" algn="l">
              <a:lnSpc>
                <a:spcPct val="150000"/>
              </a:lnSpc>
              <a:spcBef>
                <a:spcPts val="0"/>
              </a:spcBef>
              <a:spcAft>
                <a:spcPts val="0"/>
              </a:spcAft>
              <a:buClr>
                <a:schemeClr val="dk2"/>
              </a:buClr>
              <a:buSzPts val="1400"/>
              <a:buFont typeface="Century Gothic"/>
              <a:buChar char="❏"/>
            </a:pPr>
            <a:r>
              <a:rPr lang="fr-CA">
                <a:latin typeface="Fira Sans"/>
                <a:ea typeface="Fira Sans"/>
                <a:cs typeface="Fira Sans"/>
                <a:sym typeface="Fira Sans"/>
              </a:rPr>
              <a:t>have </a:t>
            </a:r>
            <a:r>
              <a:rPr lang="fr-CA">
                <a:latin typeface="Fira Sans"/>
                <a:ea typeface="Fira Sans"/>
                <a:cs typeface="Fira Sans"/>
                <a:sym typeface="Fira Sans"/>
              </a:rPr>
              <a:t>a meaningful title followed by </a:t>
            </a:r>
            <a:r>
              <a:rPr b="1" i="1" lang="fr-CA">
                <a:latin typeface="Fira Sans"/>
                <a:ea typeface="Fira Sans"/>
                <a:cs typeface="Fira Sans"/>
                <a:sym typeface="Fira Sans"/>
              </a:rPr>
              <a:t>Kreocode 20XX</a:t>
            </a:r>
            <a:br>
              <a:rPr lang="fr-CA">
                <a:latin typeface="Fira Sans"/>
                <a:ea typeface="Fira Sans"/>
                <a:cs typeface="Fira Sans"/>
                <a:sym typeface="Fira Sans"/>
              </a:rPr>
            </a:br>
            <a:r>
              <a:rPr lang="fr-CA">
                <a:latin typeface="Fira Sans"/>
                <a:ea typeface="Fira Sans"/>
                <a:cs typeface="Fira Sans"/>
                <a:sym typeface="Fira Sans"/>
              </a:rPr>
              <a:t>(e.g. : I recycle - Kreocode 20XX);</a:t>
            </a:r>
            <a:endParaRPr>
              <a:latin typeface="Fira Sans"/>
              <a:ea typeface="Fira Sans"/>
              <a:cs typeface="Fira Sans"/>
              <a:sym typeface="Fira Sans"/>
            </a:endParaRPr>
          </a:p>
          <a:p>
            <a:pPr indent="-317500" lvl="0" marL="457200" rtl="0" algn="l">
              <a:lnSpc>
                <a:spcPct val="150000"/>
              </a:lnSpc>
              <a:spcBef>
                <a:spcPts val="0"/>
              </a:spcBef>
              <a:spcAft>
                <a:spcPts val="0"/>
              </a:spcAft>
              <a:buClr>
                <a:schemeClr val="dk2"/>
              </a:buClr>
              <a:buSzPts val="1400"/>
              <a:buFont typeface="Fira Sans"/>
              <a:buChar char="❏"/>
            </a:pPr>
            <a:r>
              <a:rPr lang="fr-CA">
                <a:latin typeface="Fira Sans"/>
                <a:ea typeface="Fira Sans"/>
                <a:cs typeface="Fira Sans"/>
                <a:sym typeface="Fira Sans"/>
              </a:rPr>
              <a:t>use images, photos or sounds that are copyright-free; (no photo or personal information of students)</a:t>
            </a:r>
            <a:endParaRPr>
              <a:latin typeface="Fira Sans"/>
              <a:ea typeface="Fira Sans"/>
              <a:cs typeface="Fira Sans"/>
              <a:sym typeface="Fira Sans"/>
            </a:endParaRPr>
          </a:p>
          <a:p>
            <a:pPr indent="-317500" lvl="0" marL="457200" rtl="0" algn="l">
              <a:lnSpc>
                <a:spcPct val="150000"/>
              </a:lnSpc>
              <a:spcBef>
                <a:spcPts val="0"/>
              </a:spcBef>
              <a:spcAft>
                <a:spcPts val="0"/>
              </a:spcAft>
              <a:buClr>
                <a:schemeClr val="dk2"/>
              </a:buClr>
              <a:buSzPts val="1400"/>
              <a:buFont typeface="Fira Sans"/>
              <a:buChar char="❏"/>
            </a:pPr>
            <a:r>
              <a:rPr lang="fr-CA">
                <a:latin typeface="Fira Sans"/>
                <a:ea typeface="Fira Sans"/>
                <a:cs typeface="Fira Sans"/>
                <a:sym typeface="Fira Sans"/>
              </a:rPr>
              <a:t>cite any sources used in the </a:t>
            </a:r>
            <a:r>
              <a:rPr i="1" lang="fr-CA">
                <a:latin typeface="Fira Sans"/>
                <a:ea typeface="Fira Sans"/>
                <a:cs typeface="Fira Sans"/>
                <a:sym typeface="Fira Sans"/>
              </a:rPr>
              <a:t>Notes and Credits space</a:t>
            </a:r>
            <a:r>
              <a:rPr lang="fr-CA">
                <a:latin typeface="Fira Sans"/>
                <a:ea typeface="Fira Sans"/>
                <a:cs typeface="Fira Sans"/>
                <a:sym typeface="Fira Sans"/>
              </a:rPr>
              <a:t>;</a:t>
            </a:r>
            <a:endParaRPr>
              <a:latin typeface="Fira Sans"/>
              <a:ea typeface="Fira Sans"/>
              <a:cs typeface="Fira Sans"/>
              <a:sym typeface="Fira Sans"/>
            </a:endParaRPr>
          </a:p>
          <a:p>
            <a:pPr indent="-317500" lvl="0" marL="457200" rtl="0" algn="l">
              <a:lnSpc>
                <a:spcPct val="150000"/>
              </a:lnSpc>
              <a:spcBef>
                <a:spcPts val="0"/>
              </a:spcBef>
              <a:spcAft>
                <a:spcPts val="0"/>
              </a:spcAft>
              <a:buClr>
                <a:schemeClr val="dk2"/>
              </a:buClr>
              <a:buSzPts val="1400"/>
              <a:buFont typeface="Fira Sans"/>
              <a:buChar char="❏"/>
            </a:pPr>
            <a:r>
              <a:rPr lang="fr-CA">
                <a:latin typeface="Fira Sans"/>
                <a:ea typeface="Fira Sans"/>
                <a:cs typeface="Fira Sans"/>
                <a:sym typeface="Fira Sans"/>
              </a:rPr>
              <a:t>pay close attention to your use of language; </a:t>
            </a:r>
            <a:endParaRPr>
              <a:latin typeface="Fira Sans"/>
              <a:ea typeface="Fira Sans"/>
              <a:cs typeface="Fira Sans"/>
              <a:sym typeface="Fira Sans"/>
            </a:endParaRPr>
          </a:p>
          <a:p>
            <a:pPr indent="-317500" lvl="0" marL="457200" rtl="0" algn="l">
              <a:lnSpc>
                <a:spcPct val="150000"/>
              </a:lnSpc>
              <a:spcBef>
                <a:spcPts val="0"/>
              </a:spcBef>
              <a:spcAft>
                <a:spcPts val="0"/>
              </a:spcAft>
              <a:buClr>
                <a:schemeClr val="dk2"/>
              </a:buClr>
              <a:buSzPts val="1400"/>
              <a:buFont typeface="Fira Sans"/>
              <a:buChar char="❏"/>
            </a:pPr>
            <a:r>
              <a:rPr lang="fr-CA">
                <a:latin typeface="Fira Sans"/>
                <a:ea typeface="Fira Sans"/>
                <a:cs typeface="Fira Sans"/>
                <a:sym typeface="Fira Sans"/>
              </a:rPr>
              <a:t>indicate how to start your program in the </a:t>
            </a:r>
            <a:r>
              <a:rPr i="1" lang="fr-CA">
                <a:latin typeface="Fira Sans"/>
                <a:ea typeface="Fira Sans"/>
                <a:cs typeface="Fira Sans"/>
                <a:sym typeface="Fira Sans"/>
              </a:rPr>
              <a:t>Instructions</a:t>
            </a:r>
            <a:r>
              <a:rPr lang="fr-CA">
                <a:latin typeface="Fira Sans"/>
                <a:ea typeface="Fira Sans"/>
                <a:cs typeface="Fira Sans"/>
                <a:sym typeface="Fira Sans"/>
              </a:rPr>
              <a:t> section (if it does not start with the green flag); </a:t>
            </a:r>
            <a:endParaRPr>
              <a:latin typeface="Fira Sans"/>
              <a:ea typeface="Fira Sans"/>
              <a:cs typeface="Fira Sans"/>
              <a:sym typeface="Fira Sans"/>
            </a:endParaRPr>
          </a:p>
          <a:p>
            <a:pPr indent="-317500" lvl="0" marL="457200" rtl="0" algn="l">
              <a:lnSpc>
                <a:spcPct val="150000"/>
              </a:lnSpc>
              <a:spcBef>
                <a:spcPts val="0"/>
              </a:spcBef>
              <a:spcAft>
                <a:spcPts val="0"/>
              </a:spcAft>
              <a:buClr>
                <a:schemeClr val="dk2"/>
              </a:buClr>
              <a:buSzPts val="1400"/>
              <a:buFont typeface="Fira Sans"/>
              <a:buChar char="❏"/>
            </a:pPr>
            <a:r>
              <a:rPr lang="fr-CA">
                <a:latin typeface="Fira Sans"/>
                <a:ea typeface="Fira Sans"/>
                <a:cs typeface="Fira Sans"/>
                <a:sym typeface="Fira Sans"/>
              </a:rPr>
              <a:t>share the project when it is completed.</a:t>
            </a:r>
            <a:endParaRPr sz="15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7200"/>
              <a:t>Get informed !</a:t>
            </a:r>
            <a:endParaRPr sz="7200"/>
          </a:p>
        </p:txBody>
      </p:sp>
      <p:sp>
        <p:nvSpPr>
          <p:cNvPr id="218" name="Google Shape;218;p23"/>
          <p:cNvSpPr txBox="1"/>
          <p:nvPr>
            <p:ph idx="1" type="subTitle"/>
          </p:nvPr>
        </p:nvSpPr>
        <p:spPr>
          <a:xfrm>
            <a:off x="789575" y="1428000"/>
            <a:ext cx="620700" cy="3108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fr-CA"/>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4"/>
          <p:cNvSpPr txBox="1"/>
          <p:nvPr>
            <p:ph type="title"/>
          </p:nvPr>
        </p:nvSpPr>
        <p:spPr>
          <a:xfrm rot="-438182">
            <a:off x="370627" y="1214688"/>
            <a:ext cx="3209638" cy="1815617"/>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Clr>
                <a:schemeClr val="dk1"/>
              </a:buClr>
              <a:buSzPts val="3400"/>
              <a:buFont typeface="Arial"/>
              <a:buNone/>
            </a:pPr>
            <a:r>
              <a:rPr lang="fr-CA"/>
              <a:t>What is </a:t>
            </a:r>
            <a:r>
              <a:rPr lang="fr-CA">
                <a:solidFill>
                  <a:schemeClr val="lt1"/>
                </a:solidFill>
                <a:highlight>
                  <a:schemeClr val="dk1"/>
                </a:highlight>
              </a:rPr>
              <a:t>sustainable   development? </a:t>
            </a:r>
            <a:endParaRPr>
              <a:solidFill>
                <a:schemeClr val="lt1"/>
              </a:solidFill>
              <a:highlight>
                <a:schemeClr val="dk1"/>
              </a:highlight>
            </a:endParaRPr>
          </a:p>
          <a:p>
            <a:pPr indent="0" lvl="0" marL="0" rtl="0" algn="ctr">
              <a:lnSpc>
                <a:spcPct val="115000"/>
              </a:lnSpc>
              <a:spcBef>
                <a:spcPts val="0"/>
              </a:spcBef>
              <a:spcAft>
                <a:spcPts val="0"/>
              </a:spcAft>
              <a:buSzPts val="3400"/>
              <a:buNone/>
            </a:pPr>
            <a:r>
              <a:t/>
            </a:r>
            <a:endParaRPr/>
          </a:p>
        </p:txBody>
      </p:sp>
      <p:sp>
        <p:nvSpPr>
          <p:cNvPr id="224" name="Google Shape;224;p24"/>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a:solidFill>
                  <a:schemeClr val="lt1"/>
                </a:solidFill>
              </a:rPr>
              <a:t>‹#›</a:t>
            </a:fld>
            <a:endParaRPr>
              <a:solidFill>
                <a:schemeClr val="lt1"/>
              </a:solidFill>
            </a:endParaRPr>
          </a:p>
        </p:txBody>
      </p:sp>
      <p:pic>
        <p:nvPicPr>
          <p:cNvPr id="225" name="Google Shape;225;p24"/>
          <p:cNvPicPr preferRelativeResize="0"/>
          <p:nvPr/>
        </p:nvPicPr>
        <p:blipFill>
          <a:blip r:embed="rId3">
            <a:alphaModFix/>
          </a:blip>
          <a:stretch>
            <a:fillRect/>
          </a:stretch>
        </p:blipFill>
        <p:spPr>
          <a:xfrm flipH="1" rot="-5400004">
            <a:off x="3138198" y="2299549"/>
            <a:ext cx="544403" cy="544403"/>
          </a:xfrm>
          <a:prstGeom prst="rect">
            <a:avLst/>
          </a:prstGeom>
          <a:noFill/>
          <a:ln>
            <a:noFill/>
          </a:ln>
        </p:spPr>
      </p:pic>
      <p:pic>
        <p:nvPicPr>
          <p:cNvPr descr="A simple introduction to sustainable development and the Sustainable Development Goals (SDGs). The film is produced by Animaskin on behalf of UN Association of Norway and UNICEF Norway, as part of an interdisciplinary learning program for students on primary and secondary level.&#10;&#10;Read more about this topic at https://www.fn.no/Undervisning/Baerekraft and https://www.unicef.no/skole/barekraft" id="226" name="Google Shape;226;p24" title="What is sustainable development?">
            <a:hlinkClick r:id="rId4"/>
          </p:cNvPr>
          <p:cNvPicPr preferRelativeResize="0"/>
          <p:nvPr/>
        </p:nvPicPr>
        <p:blipFill>
          <a:blip r:embed="rId5">
            <a:alphaModFix/>
          </a:blip>
          <a:stretch>
            <a:fillRect/>
          </a:stretch>
        </p:blipFill>
        <p:spPr>
          <a:xfrm>
            <a:off x="4073875" y="674075"/>
            <a:ext cx="4206325" cy="3154750"/>
          </a:xfrm>
          <a:prstGeom prst="rect">
            <a:avLst/>
          </a:prstGeom>
          <a:noFill/>
          <a:ln>
            <a:noFill/>
          </a:ln>
          <a:effectLst>
            <a:outerShdw rotWithShape="0" algn="bl" dir="8220000" dist="104775">
              <a:srgbClr val="2A71FF"/>
            </a:outerShdw>
          </a:effectLst>
        </p:spPr>
      </p:pic>
      <p:sp>
        <p:nvSpPr>
          <p:cNvPr id="227" name="Google Shape;227;p24"/>
          <p:cNvSpPr txBox="1"/>
          <p:nvPr/>
        </p:nvSpPr>
        <p:spPr>
          <a:xfrm>
            <a:off x="79750" y="4848450"/>
            <a:ext cx="6328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fr-CA" sz="1100" u="sng">
                <a:solidFill>
                  <a:srgbClr val="000000"/>
                </a:solidFill>
                <a:latin typeface="Century Gothic"/>
                <a:ea typeface="Century Gothic"/>
                <a:cs typeface="Century Gothic"/>
                <a:sym typeface="Century Gothic"/>
                <a:hlinkClick r:id="rId6">
                  <a:extLst>
                    <a:ext uri="{A12FA001-AC4F-418D-AE19-62706E023703}">
                      <ahyp:hlinkClr val="tx"/>
                    </a:ext>
                  </a:extLst>
                </a:hlinkClick>
              </a:rPr>
              <a:t>What is sustainable development?</a:t>
            </a:r>
            <a:r>
              <a:rPr lang="fr-CA">
                <a:solidFill>
                  <a:srgbClr val="000000"/>
                </a:solidFill>
                <a:latin typeface="Century Gothic"/>
                <a:ea typeface="Century Gothic"/>
                <a:cs typeface="Century Gothic"/>
                <a:sym typeface="Century Gothic"/>
              </a:rPr>
              <a:t> </a:t>
            </a:r>
            <a:r>
              <a:rPr lang="fr-CA" sz="1200">
                <a:solidFill>
                  <a:srgbClr val="000000"/>
                </a:solidFill>
                <a:latin typeface="Century Gothic"/>
                <a:ea typeface="Century Gothic"/>
                <a:cs typeface="Century Gothic"/>
                <a:sym typeface="Century Gothic"/>
              </a:rPr>
              <a:t>- </a:t>
            </a:r>
            <a:r>
              <a:rPr lang="fr-CA" sz="1100">
                <a:solidFill>
                  <a:srgbClr val="000000"/>
                </a:solidFill>
                <a:latin typeface="Century Gothic"/>
                <a:ea typeface="Century Gothic"/>
                <a:cs typeface="Century Gothic"/>
                <a:sym typeface="Century Gothic"/>
              </a:rPr>
              <a:t>(3 min. 40 s.)</a:t>
            </a:r>
            <a:endParaRPr b="0" i="0" sz="11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5"/>
          <p:cNvSpPr txBox="1"/>
          <p:nvPr>
            <p:ph idx="12" type="sldNum"/>
          </p:nvPr>
        </p:nvSpPr>
        <p:spPr>
          <a:xfrm>
            <a:off x="8531333" y="4714717"/>
            <a:ext cx="548700" cy="393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233" name="Google Shape;233;p25"/>
          <p:cNvPicPr preferRelativeResize="0"/>
          <p:nvPr/>
        </p:nvPicPr>
        <p:blipFill rotWithShape="1">
          <a:blip r:embed="rId3">
            <a:alphaModFix/>
          </a:blip>
          <a:srcRect b="0" l="4069" r="8218" t="0"/>
          <a:stretch/>
        </p:blipFill>
        <p:spPr>
          <a:xfrm flipH="1">
            <a:off x="1268298" y="1333050"/>
            <a:ext cx="2544300" cy="2477400"/>
          </a:xfrm>
          <a:prstGeom prst="ellipse">
            <a:avLst/>
          </a:prstGeom>
          <a:noFill/>
          <a:ln cap="flat" cmpd="sng" w="28575">
            <a:solidFill>
              <a:schemeClr val="dk1"/>
            </a:solidFill>
            <a:prstDash val="solid"/>
            <a:round/>
            <a:headEnd len="sm" w="sm" type="none"/>
            <a:tailEnd len="sm" w="sm" type="none"/>
          </a:ln>
          <a:effectLst>
            <a:outerShdw rotWithShape="0" algn="bl" dir="8220000" dist="95250">
              <a:schemeClr val="dk2"/>
            </a:outerShdw>
          </a:effectLst>
        </p:spPr>
      </p:pic>
      <p:sp>
        <p:nvSpPr>
          <p:cNvPr id="234" name="Google Shape;234;p25"/>
          <p:cNvSpPr txBox="1"/>
          <p:nvPr/>
        </p:nvSpPr>
        <p:spPr>
          <a:xfrm>
            <a:off x="171325" y="249775"/>
            <a:ext cx="8801400" cy="555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3400"/>
              <a:buFont typeface="Arial"/>
              <a:buNone/>
            </a:pPr>
            <a:r>
              <a:rPr b="1" lang="fr-CA" sz="2600">
                <a:solidFill>
                  <a:schemeClr val="dk1"/>
                </a:solidFill>
                <a:latin typeface="Fira Sans"/>
                <a:ea typeface="Fira Sans"/>
                <a:cs typeface="Fira Sans"/>
                <a:sym typeface="Fira Sans"/>
              </a:rPr>
              <a:t>Respectful interactions between humans and the Earth</a:t>
            </a:r>
            <a:endParaRPr b="1" sz="2300">
              <a:solidFill>
                <a:srgbClr val="000000"/>
              </a:solidFill>
              <a:latin typeface="Fira Sans"/>
              <a:ea typeface="Fira Sans"/>
              <a:cs typeface="Fira Sans"/>
              <a:sym typeface="Fira Sans"/>
            </a:endParaRPr>
          </a:p>
        </p:txBody>
      </p:sp>
      <p:sp>
        <p:nvSpPr>
          <p:cNvPr id="235" name="Google Shape;235;p25"/>
          <p:cNvSpPr txBox="1"/>
          <p:nvPr/>
        </p:nvSpPr>
        <p:spPr>
          <a:xfrm>
            <a:off x="3996400" y="1935800"/>
            <a:ext cx="4247400" cy="974400"/>
          </a:xfrm>
          <a:prstGeom prst="rect">
            <a:avLst/>
          </a:prstGeom>
          <a:noFill/>
          <a:ln>
            <a:noFill/>
          </a:ln>
        </p:spPr>
        <p:txBody>
          <a:bodyPr anchorCtr="0" anchor="t" bIns="0" lIns="0" spcFirstLastPara="1" rIns="0" wrap="square" tIns="0">
            <a:noAutofit/>
          </a:bodyPr>
          <a:lstStyle/>
          <a:p>
            <a:pPr indent="-330200" lvl="0" marL="457200" rtl="0" algn="l">
              <a:lnSpc>
                <a:spcPct val="115000"/>
              </a:lnSpc>
              <a:spcBef>
                <a:spcPts val="600"/>
              </a:spcBef>
              <a:spcAft>
                <a:spcPts val="0"/>
              </a:spcAft>
              <a:buClr>
                <a:srgbClr val="2A71FF"/>
              </a:buClr>
              <a:buSzPts val="1600"/>
              <a:buFont typeface="Fira Sans"/>
              <a:buChar char="●"/>
            </a:pPr>
            <a:r>
              <a:rPr lang="fr-CA" sz="2200">
                <a:solidFill>
                  <a:srgbClr val="000000"/>
                </a:solidFill>
                <a:latin typeface="Fira Sans"/>
                <a:ea typeface="Fira Sans"/>
                <a:cs typeface="Fira Sans"/>
                <a:sym typeface="Fira Sans"/>
              </a:rPr>
              <a:t>What suggestions were presented in the video?</a:t>
            </a:r>
            <a:endParaRPr sz="1600">
              <a:solidFill>
                <a:srgbClr val="000000"/>
              </a:solidFill>
              <a:latin typeface="Fira Sans"/>
              <a:ea typeface="Fira Sans"/>
              <a:cs typeface="Fira Sans"/>
              <a:sym typeface="Fira Sans"/>
            </a:endParaRPr>
          </a:p>
          <a:p>
            <a:pPr indent="-330200" lvl="0" marL="457200" rtl="0" algn="l">
              <a:lnSpc>
                <a:spcPct val="115000"/>
              </a:lnSpc>
              <a:spcBef>
                <a:spcPts val="1200"/>
              </a:spcBef>
              <a:spcAft>
                <a:spcPts val="600"/>
              </a:spcAft>
              <a:buClr>
                <a:srgbClr val="2A71FF"/>
              </a:buClr>
              <a:buSzPts val="1600"/>
              <a:buFont typeface="Fira Sans"/>
              <a:buChar char="●"/>
            </a:pPr>
            <a:r>
              <a:rPr lang="fr-CA" sz="2200">
                <a:latin typeface="Fira Sans"/>
                <a:ea typeface="Fira Sans"/>
                <a:cs typeface="Fira Sans"/>
                <a:sym typeface="Fira Sans"/>
              </a:rPr>
              <a:t>Can you think of anymore</a:t>
            </a:r>
            <a:r>
              <a:rPr lang="fr-CA" sz="2200">
                <a:solidFill>
                  <a:srgbClr val="000000"/>
                </a:solidFill>
                <a:latin typeface="Fira Sans"/>
                <a:ea typeface="Fira Sans"/>
                <a:cs typeface="Fira Sans"/>
                <a:sym typeface="Fira Sans"/>
              </a:rPr>
              <a:t> ?</a:t>
            </a:r>
            <a:endParaRPr sz="2500">
              <a:solidFill>
                <a:srgbClr val="000000"/>
              </a:solidFill>
              <a:latin typeface="Fira Sans"/>
              <a:ea typeface="Fira Sans"/>
              <a:cs typeface="Fira Sans"/>
              <a:sym typeface="Fir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6"/>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What is sustainable development?</a:t>
            </a:r>
            <a:endParaRPr/>
          </a:p>
        </p:txBody>
      </p:sp>
      <p:sp>
        <p:nvSpPr>
          <p:cNvPr id="241" name="Google Shape;241;p26"/>
          <p:cNvSpPr txBox="1"/>
          <p:nvPr>
            <p:ph idx="12" type="sldNum"/>
          </p:nvPr>
        </p:nvSpPr>
        <p:spPr>
          <a:xfrm>
            <a:off x="8531333" y="4714717"/>
            <a:ext cx="548700" cy="393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242" name="Google Shape;242;p26"/>
          <p:cNvPicPr preferRelativeResize="0"/>
          <p:nvPr/>
        </p:nvPicPr>
        <p:blipFill>
          <a:blip r:embed="rId3">
            <a:alphaModFix/>
          </a:blip>
          <a:stretch>
            <a:fillRect/>
          </a:stretch>
        </p:blipFill>
        <p:spPr>
          <a:xfrm rot="498303">
            <a:off x="469567" y="1431091"/>
            <a:ext cx="2550164" cy="2658348"/>
          </a:xfrm>
          <a:prstGeom prst="rect">
            <a:avLst/>
          </a:prstGeom>
          <a:noFill/>
          <a:ln>
            <a:noFill/>
          </a:ln>
        </p:spPr>
      </p:pic>
      <p:sp>
        <p:nvSpPr>
          <p:cNvPr id="243" name="Google Shape;243;p26"/>
          <p:cNvSpPr txBox="1"/>
          <p:nvPr/>
        </p:nvSpPr>
        <p:spPr>
          <a:xfrm>
            <a:off x="3634975" y="1468075"/>
            <a:ext cx="5001300" cy="24249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600"/>
              </a:spcBef>
              <a:spcAft>
                <a:spcPts val="0"/>
              </a:spcAft>
              <a:buClr>
                <a:srgbClr val="2A71FF"/>
              </a:buClr>
              <a:buSzPts val="1200"/>
              <a:buFont typeface="Fira Sans"/>
              <a:buChar char="●"/>
            </a:pPr>
            <a:r>
              <a:rPr lang="fr-CA" sz="1800">
                <a:solidFill>
                  <a:srgbClr val="000000"/>
                </a:solidFill>
                <a:latin typeface="Fira Sans"/>
                <a:ea typeface="Fira Sans"/>
                <a:cs typeface="Fira Sans"/>
                <a:sym typeface="Fira Sans"/>
              </a:rPr>
              <a:t>Meet current needs without harming future generations. </a:t>
            </a:r>
            <a:endParaRPr sz="1200">
              <a:solidFill>
                <a:srgbClr val="000000"/>
              </a:solidFill>
              <a:latin typeface="Fira Sans"/>
              <a:ea typeface="Fira Sans"/>
              <a:cs typeface="Fira Sans"/>
              <a:sym typeface="Fira Sans"/>
            </a:endParaRPr>
          </a:p>
          <a:p>
            <a:pPr indent="-304800" lvl="0" marL="457200" rtl="0" algn="l">
              <a:lnSpc>
                <a:spcPct val="115000"/>
              </a:lnSpc>
              <a:spcBef>
                <a:spcPts val="1200"/>
              </a:spcBef>
              <a:spcAft>
                <a:spcPts val="0"/>
              </a:spcAft>
              <a:buClr>
                <a:srgbClr val="2A71FF"/>
              </a:buClr>
              <a:buSzPts val="1200"/>
              <a:buFont typeface="Fira Sans"/>
              <a:buChar char="●"/>
            </a:pPr>
            <a:r>
              <a:rPr lang="fr-CA" sz="1800">
                <a:solidFill>
                  <a:srgbClr val="000000"/>
                </a:solidFill>
                <a:latin typeface="Fira Sans"/>
                <a:ea typeface="Fira Sans"/>
                <a:cs typeface="Fira Sans"/>
                <a:sym typeface="Fira Sans"/>
              </a:rPr>
              <a:t>Reflect on the consequences of all of our our daily act</a:t>
            </a:r>
            <a:r>
              <a:rPr lang="fr-CA" sz="1800">
                <a:latin typeface="Fira Sans"/>
                <a:ea typeface="Fira Sans"/>
                <a:cs typeface="Fira Sans"/>
                <a:sym typeface="Fira Sans"/>
              </a:rPr>
              <a:t>ions</a:t>
            </a:r>
            <a:r>
              <a:rPr lang="fr-CA" sz="1800">
                <a:solidFill>
                  <a:srgbClr val="000000"/>
                </a:solidFill>
                <a:latin typeface="Fira Sans"/>
                <a:ea typeface="Fira Sans"/>
                <a:cs typeface="Fira Sans"/>
                <a:sym typeface="Fira Sans"/>
              </a:rPr>
              <a:t>. </a:t>
            </a:r>
            <a:endParaRPr sz="1200">
              <a:solidFill>
                <a:srgbClr val="000000"/>
              </a:solidFill>
              <a:latin typeface="Fira Sans"/>
              <a:ea typeface="Fira Sans"/>
              <a:cs typeface="Fira Sans"/>
              <a:sym typeface="Fira Sans"/>
            </a:endParaRPr>
          </a:p>
          <a:p>
            <a:pPr indent="-304800" lvl="0" marL="457200" rtl="0" algn="l">
              <a:lnSpc>
                <a:spcPct val="115000"/>
              </a:lnSpc>
              <a:spcBef>
                <a:spcPts val="1200"/>
              </a:spcBef>
              <a:spcAft>
                <a:spcPts val="600"/>
              </a:spcAft>
              <a:buClr>
                <a:srgbClr val="2A71FF"/>
              </a:buClr>
              <a:buSzPts val="1200"/>
              <a:buFont typeface="Fira Sans"/>
              <a:buChar char="●"/>
            </a:pPr>
            <a:r>
              <a:rPr lang="fr-CA" sz="1800">
                <a:solidFill>
                  <a:srgbClr val="000000"/>
                </a:solidFill>
                <a:latin typeface="Fira Sans"/>
                <a:ea typeface="Fira Sans"/>
                <a:cs typeface="Fira Sans"/>
                <a:sym typeface="Fira Sans"/>
              </a:rPr>
              <a:t>Make choices </a:t>
            </a:r>
            <a:r>
              <a:rPr lang="fr-CA" sz="1800">
                <a:latin typeface="Fira Sans"/>
                <a:ea typeface="Fira Sans"/>
                <a:cs typeface="Fira Sans"/>
                <a:sym typeface="Fira Sans"/>
              </a:rPr>
              <a:t>with great</a:t>
            </a:r>
            <a:r>
              <a:rPr lang="fr-CA" sz="1800">
                <a:solidFill>
                  <a:srgbClr val="000000"/>
                </a:solidFill>
                <a:latin typeface="Fira Sans"/>
                <a:ea typeface="Fira Sans"/>
                <a:cs typeface="Fira Sans"/>
                <a:sym typeface="Fira Sans"/>
              </a:rPr>
              <a:t> respect for humans and the </a:t>
            </a:r>
            <a:r>
              <a:rPr lang="fr-CA" sz="1800">
                <a:latin typeface="Fira Sans"/>
                <a:ea typeface="Fira Sans"/>
                <a:cs typeface="Fira Sans"/>
                <a:sym typeface="Fira Sans"/>
              </a:rPr>
              <a:t>Earth</a:t>
            </a:r>
            <a:r>
              <a:rPr lang="fr-CA" sz="1800">
                <a:solidFill>
                  <a:srgbClr val="000000"/>
                </a:solidFill>
                <a:latin typeface="Fira Sans"/>
                <a:ea typeface="Fira Sans"/>
                <a:cs typeface="Fira Sans"/>
                <a:sym typeface="Fira Sans"/>
              </a:rPr>
              <a:t>.</a:t>
            </a:r>
            <a:endParaRPr sz="1200">
              <a:solidFill>
                <a:srgbClr val="000000"/>
              </a:solidFill>
              <a:latin typeface="Fira Sans"/>
              <a:ea typeface="Fira Sans"/>
              <a:cs typeface="Fira Sans"/>
              <a:sym typeface="Fira Sans"/>
            </a:endParaRPr>
          </a:p>
        </p:txBody>
      </p:sp>
      <p:sp>
        <p:nvSpPr>
          <p:cNvPr id="244" name="Google Shape;244;p26"/>
          <p:cNvSpPr/>
          <p:nvPr/>
        </p:nvSpPr>
        <p:spPr>
          <a:xfrm>
            <a:off x="3463650" y="1468050"/>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900">
                <a:solidFill>
                  <a:srgbClr val="FFFFFF"/>
                </a:solidFill>
                <a:latin typeface="Fira Mono"/>
                <a:ea typeface="Fira Mono"/>
                <a:cs typeface="Fira Mono"/>
                <a:sym typeface="Fira Mono"/>
              </a:rPr>
              <a:t>1</a:t>
            </a:r>
            <a:endParaRPr b="1" sz="1900">
              <a:solidFill>
                <a:srgbClr val="FFFFFF"/>
              </a:solidFill>
              <a:latin typeface="Fira Mono"/>
              <a:ea typeface="Fira Mono"/>
              <a:cs typeface="Fira Mono"/>
              <a:sym typeface="Fira Mono"/>
            </a:endParaRPr>
          </a:p>
        </p:txBody>
      </p:sp>
      <p:sp>
        <p:nvSpPr>
          <p:cNvPr id="245" name="Google Shape;245;p26"/>
          <p:cNvSpPr/>
          <p:nvPr/>
        </p:nvSpPr>
        <p:spPr>
          <a:xfrm>
            <a:off x="3463650" y="2244863"/>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900">
                <a:solidFill>
                  <a:srgbClr val="FFFFFF"/>
                </a:solidFill>
                <a:latin typeface="Fira Mono"/>
                <a:ea typeface="Fira Mono"/>
                <a:cs typeface="Fira Mono"/>
                <a:sym typeface="Fira Mono"/>
              </a:rPr>
              <a:t>2</a:t>
            </a:r>
            <a:endParaRPr b="1" sz="1900">
              <a:solidFill>
                <a:srgbClr val="FFFFFF"/>
              </a:solidFill>
              <a:latin typeface="Fira Mono"/>
              <a:ea typeface="Fira Mono"/>
              <a:cs typeface="Fira Mono"/>
              <a:sym typeface="Fira Mono"/>
            </a:endParaRPr>
          </a:p>
        </p:txBody>
      </p:sp>
      <p:sp>
        <p:nvSpPr>
          <p:cNvPr id="246" name="Google Shape;246;p26"/>
          <p:cNvSpPr/>
          <p:nvPr/>
        </p:nvSpPr>
        <p:spPr>
          <a:xfrm>
            <a:off x="3463650" y="3021650"/>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900">
                <a:solidFill>
                  <a:srgbClr val="FFFFFF"/>
                </a:solidFill>
                <a:latin typeface="Fira Mono"/>
                <a:ea typeface="Fira Mono"/>
                <a:cs typeface="Fira Mono"/>
                <a:sym typeface="Fira Mono"/>
              </a:rPr>
              <a:t>3</a:t>
            </a:r>
            <a:endParaRPr b="1" sz="1900">
              <a:solidFill>
                <a:srgbClr val="FFFFFF"/>
              </a:solidFill>
              <a:latin typeface="Fira Mono"/>
              <a:ea typeface="Fira Mono"/>
              <a:cs typeface="Fira Mono"/>
              <a:sym typeface="Fira Mon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7"/>
          <p:cNvSpPr txBox="1"/>
          <p:nvPr>
            <p:ph idx="12" type="sldNum"/>
          </p:nvPr>
        </p:nvSpPr>
        <p:spPr>
          <a:xfrm>
            <a:off x="8531333" y="4714717"/>
            <a:ext cx="548700" cy="393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sp>
        <p:nvSpPr>
          <p:cNvPr id="252" name="Google Shape;252;p27"/>
          <p:cNvSpPr/>
          <p:nvPr/>
        </p:nvSpPr>
        <p:spPr>
          <a:xfrm>
            <a:off x="2893275" y="999575"/>
            <a:ext cx="3160500" cy="1983000"/>
          </a:xfrm>
          <a:prstGeom prst="ellipse">
            <a:avLst/>
          </a:prstGeom>
          <a:solidFill>
            <a:srgbClr val="FFD63E">
              <a:alpha val="59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7"/>
          <p:cNvSpPr/>
          <p:nvPr/>
        </p:nvSpPr>
        <p:spPr>
          <a:xfrm>
            <a:off x="1657550" y="2246325"/>
            <a:ext cx="3160500" cy="1983000"/>
          </a:xfrm>
          <a:prstGeom prst="ellipse">
            <a:avLst/>
          </a:prstGeom>
          <a:solidFill>
            <a:srgbClr val="2A71FF">
              <a:alpha val="28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7"/>
          <p:cNvSpPr/>
          <p:nvPr/>
        </p:nvSpPr>
        <p:spPr>
          <a:xfrm>
            <a:off x="4313550" y="2246325"/>
            <a:ext cx="3160500" cy="1983000"/>
          </a:xfrm>
          <a:prstGeom prst="ellipse">
            <a:avLst/>
          </a:prstGeom>
          <a:solidFill>
            <a:srgbClr val="FFAB40">
              <a:alpha val="51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7"/>
          <p:cNvSpPr txBox="1"/>
          <p:nvPr/>
        </p:nvSpPr>
        <p:spPr>
          <a:xfrm>
            <a:off x="3382875" y="1451925"/>
            <a:ext cx="2181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200">
                <a:latin typeface="Fira Sans"/>
                <a:ea typeface="Fira Sans"/>
                <a:cs typeface="Fira Sans"/>
                <a:sym typeface="Fira Sans"/>
              </a:rPr>
              <a:t>Environmental Protection</a:t>
            </a:r>
            <a:endParaRPr b="1" sz="2200">
              <a:latin typeface="Fira Sans"/>
              <a:ea typeface="Fira Sans"/>
              <a:cs typeface="Fira Sans"/>
              <a:sym typeface="Fira Sans"/>
            </a:endParaRPr>
          </a:p>
        </p:txBody>
      </p:sp>
      <p:sp>
        <p:nvSpPr>
          <p:cNvPr id="256" name="Google Shape;256;p27"/>
          <p:cNvSpPr txBox="1"/>
          <p:nvPr/>
        </p:nvSpPr>
        <p:spPr>
          <a:xfrm>
            <a:off x="1994350" y="2806875"/>
            <a:ext cx="2181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200">
                <a:latin typeface="Fira Sans"/>
                <a:ea typeface="Fira Sans"/>
                <a:cs typeface="Fira Sans"/>
                <a:sym typeface="Fira Sans"/>
              </a:rPr>
              <a:t>Economic</a:t>
            </a:r>
            <a:endParaRPr b="1" sz="2200">
              <a:latin typeface="Fira Sans"/>
              <a:ea typeface="Fira Sans"/>
              <a:cs typeface="Fira Sans"/>
              <a:sym typeface="Fira Sans"/>
            </a:endParaRPr>
          </a:p>
          <a:p>
            <a:pPr indent="0" lvl="0" marL="0" rtl="0" algn="ctr">
              <a:spcBef>
                <a:spcPts val="0"/>
              </a:spcBef>
              <a:spcAft>
                <a:spcPts val="0"/>
              </a:spcAft>
              <a:buNone/>
            </a:pPr>
            <a:r>
              <a:rPr b="1" lang="fr-CA" sz="2200">
                <a:latin typeface="Fira Sans"/>
                <a:ea typeface="Fira Sans"/>
                <a:cs typeface="Fira Sans"/>
                <a:sym typeface="Fira Sans"/>
              </a:rPr>
              <a:t>Viability</a:t>
            </a:r>
            <a:endParaRPr b="1" sz="2200">
              <a:latin typeface="Fira Sans"/>
              <a:ea typeface="Fira Sans"/>
              <a:cs typeface="Fira Sans"/>
              <a:sym typeface="Fira Sans"/>
            </a:endParaRPr>
          </a:p>
        </p:txBody>
      </p:sp>
      <p:sp>
        <p:nvSpPr>
          <p:cNvPr id="257" name="Google Shape;257;p27"/>
          <p:cNvSpPr txBox="1"/>
          <p:nvPr/>
        </p:nvSpPr>
        <p:spPr>
          <a:xfrm>
            <a:off x="4879350" y="2823825"/>
            <a:ext cx="2181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200">
                <a:latin typeface="Fira Sans"/>
                <a:ea typeface="Fira Sans"/>
                <a:cs typeface="Fira Sans"/>
                <a:sym typeface="Fira Sans"/>
              </a:rPr>
              <a:t>Social </a:t>
            </a:r>
            <a:endParaRPr b="1" sz="2200">
              <a:latin typeface="Fira Sans"/>
              <a:ea typeface="Fira Sans"/>
              <a:cs typeface="Fira Sans"/>
              <a:sym typeface="Fira Sans"/>
            </a:endParaRPr>
          </a:p>
          <a:p>
            <a:pPr indent="0" lvl="0" marL="0" rtl="0" algn="ctr">
              <a:spcBef>
                <a:spcPts val="0"/>
              </a:spcBef>
              <a:spcAft>
                <a:spcPts val="0"/>
              </a:spcAft>
              <a:buNone/>
            </a:pPr>
            <a:r>
              <a:rPr b="1" lang="fr-CA" sz="2200">
                <a:latin typeface="Fira Sans"/>
                <a:ea typeface="Fira Sans"/>
                <a:cs typeface="Fira Sans"/>
                <a:sym typeface="Fira Sans"/>
              </a:rPr>
              <a:t>Equity</a:t>
            </a:r>
            <a:endParaRPr b="1" sz="2200">
              <a:latin typeface="Fira Sans"/>
              <a:ea typeface="Fira Sans"/>
              <a:cs typeface="Fira Sans"/>
              <a:sym typeface="Fira Sans"/>
            </a:endParaRPr>
          </a:p>
        </p:txBody>
      </p:sp>
      <p:pic>
        <p:nvPicPr>
          <p:cNvPr id="258" name="Google Shape;258;p27"/>
          <p:cNvPicPr preferRelativeResize="0"/>
          <p:nvPr/>
        </p:nvPicPr>
        <p:blipFill>
          <a:blip r:embed="rId3">
            <a:alphaModFix amt="14000"/>
          </a:blip>
          <a:stretch>
            <a:fillRect/>
          </a:stretch>
        </p:blipFill>
        <p:spPr>
          <a:xfrm>
            <a:off x="2163726" y="2653925"/>
            <a:ext cx="548701" cy="645522"/>
          </a:xfrm>
          <a:prstGeom prst="rect">
            <a:avLst/>
          </a:prstGeom>
          <a:noFill/>
          <a:ln>
            <a:noFill/>
          </a:ln>
        </p:spPr>
      </p:pic>
      <p:pic>
        <p:nvPicPr>
          <p:cNvPr id="259" name="Google Shape;259;p27"/>
          <p:cNvPicPr preferRelativeResize="0"/>
          <p:nvPr/>
        </p:nvPicPr>
        <p:blipFill>
          <a:blip r:embed="rId4">
            <a:alphaModFix amt="18000"/>
          </a:blip>
          <a:stretch>
            <a:fillRect/>
          </a:stretch>
        </p:blipFill>
        <p:spPr>
          <a:xfrm>
            <a:off x="3860090" y="1227238"/>
            <a:ext cx="1226877" cy="1277373"/>
          </a:xfrm>
          <a:prstGeom prst="rect">
            <a:avLst/>
          </a:prstGeom>
          <a:noFill/>
          <a:ln>
            <a:noFill/>
          </a:ln>
        </p:spPr>
      </p:pic>
      <p:pic>
        <p:nvPicPr>
          <p:cNvPr id="260" name="Google Shape;260;p27"/>
          <p:cNvPicPr preferRelativeResize="0"/>
          <p:nvPr/>
        </p:nvPicPr>
        <p:blipFill>
          <a:blip r:embed="rId5">
            <a:alphaModFix amt="18000"/>
          </a:blip>
          <a:stretch>
            <a:fillRect/>
          </a:stretch>
        </p:blipFill>
        <p:spPr>
          <a:xfrm>
            <a:off x="6272163" y="3070125"/>
            <a:ext cx="955363" cy="752351"/>
          </a:xfrm>
          <a:prstGeom prst="rect">
            <a:avLst/>
          </a:prstGeom>
          <a:noFill/>
          <a:ln>
            <a:noFill/>
          </a:ln>
        </p:spPr>
      </p:pic>
      <p:pic>
        <p:nvPicPr>
          <p:cNvPr id="261" name="Google Shape;261;p27"/>
          <p:cNvPicPr preferRelativeResize="0"/>
          <p:nvPr/>
        </p:nvPicPr>
        <p:blipFill>
          <a:blip r:embed="rId6">
            <a:alphaModFix amt="15000"/>
          </a:blip>
          <a:stretch>
            <a:fillRect/>
          </a:stretch>
        </p:blipFill>
        <p:spPr>
          <a:xfrm>
            <a:off x="4968063" y="2696025"/>
            <a:ext cx="511683" cy="523200"/>
          </a:xfrm>
          <a:prstGeom prst="rect">
            <a:avLst/>
          </a:prstGeom>
          <a:noFill/>
          <a:ln>
            <a:noFill/>
          </a:ln>
        </p:spPr>
      </p:pic>
      <p:pic>
        <p:nvPicPr>
          <p:cNvPr id="262" name="Google Shape;262;p27"/>
          <p:cNvPicPr preferRelativeResize="0"/>
          <p:nvPr/>
        </p:nvPicPr>
        <p:blipFill>
          <a:blip r:embed="rId7">
            <a:alphaModFix amt="28000"/>
          </a:blip>
          <a:stretch>
            <a:fillRect/>
          </a:stretch>
        </p:blipFill>
        <p:spPr>
          <a:xfrm>
            <a:off x="3222763" y="3295425"/>
            <a:ext cx="919725" cy="752350"/>
          </a:xfrm>
          <a:prstGeom prst="rect">
            <a:avLst/>
          </a:prstGeom>
          <a:noFill/>
          <a:ln>
            <a:noFill/>
          </a:ln>
        </p:spPr>
      </p:pic>
      <p:sp>
        <p:nvSpPr>
          <p:cNvPr id="263" name="Google Shape;263;p27"/>
          <p:cNvSpPr txBox="1"/>
          <p:nvPr>
            <p:ph type="title"/>
          </p:nvPr>
        </p:nvSpPr>
        <p:spPr>
          <a:xfrm>
            <a:off x="171325" y="249775"/>
            <a:ext cx="8801400" cy="555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3400"/>
              <a:buFont typeface="Arial"/>
              <a:buNone/>
            </a:pPr>
            <a:r>
              <a:rPr lang="fr-CA" sz="2600"/>
              <a:t>Sustainable Development</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8"/>
          <p:cNvSpPr txBox="1"/>
          <p:nvPr>
            <p:ph idx="12" type="sldNum"/>
          </p:nvPr>
        </p:nvSpPr>
        <p:spPr>
          <a:xfrm>
            <a:off x="8531333" y="4714717"/>
            <a:ext cx="548700" cy="393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269" name="Google Shape;269;p28"/>
          <p:cNvPicPr preferRelativeResize="0"/>
          <p:nvPr/>
        </p:nvPicPr>
        <p:blipFill rotWithShape="1">
          <a:blip r:embed="rId3">
            <a:alphaModFix/>
          </a:blip>
          <a:srcRect b="12473" l="0" r="0" t="27613"/>
          <a:stretch/>
        </p:blipFill>
        <p:spPr>
          <a:xfrm>
            <a:off x="1012138" y="1168728"/>
            <a:ext cx="7119726" cy="3295000"/>
          </a:xfrm>
          <a:prstGeom prst="rect">
            <a:avLst/>
          </a:prstGeom>
          <a:noFill/>
          <a:ln>
            <a:noFill/>
          </a:ln>
        </p:spPr>
      </p:pic>
      <p:sp>
        <p:nvSpPr>
          <p:cNvPr id="270" name="Google Shape;270;p28"/>
          <p:cNvSpPr/>
          <p:nvPr/>
        </p:nvSpPr>
        <p:spPr>
          <a:xfrm>
            <a:off x="296550" y="294155"/>
            <a:ext cx="5816284" cy="712277"/>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2A71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sz="2500">
              <a:solidFill>
                <a:srgbClr val="FFFFFF"/>
              </a:solidFill>
              <a:latin typeface="Fira Sans"/>
              <a:ea typeface="Fira Sans"/>
              <a:cs typeface="Fira Sans"/>
              <a:sym typeface="Fira Sans"/>
            </a:endParaRPr>
          </a:p>
        </p:txBody>
      </p:sp>
      <p:sp>
        <p:nvSpPr>
          <p:cNvPr id="271" name="Google Shape;271;p28"/>
          <p:cNvSpPr txBox="1"/>
          <p:nvPr/>
        </p:nvSpPr>
        <p:spPr>
          <a:xfrm>
            <a:off x="369688" y="365593"/>
            <a:ext cx="5670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500">
                <a:solidFill>
                  <a:srgbClr val="FFFFFF"/>
                </a:solidFill>
                <a:uFill>
                  <a:noFill/>
                </a:uFill>
                <a:latin typeface="Fira Sans"/>
                <a:ea typeface="Fira Sans"/>
                <a:cs typeface="Fira Sans"/>
                <a:sym typeface="Fira Sans"/>
                <a:hlinkClick r:id="rId4">
                  <a:extLst>
                    <a:ext uri="{A12FA001-AC4F-418D-AE19-62706E023703}">
                      <ahyp:hlinkClr val="tx"/>
                    </a:ext>
                  </a:extLst>
                </a:hlinkClick>
              </a:rPr>
              <a:t>Sustainable Development Goals</a:t>
            </a:r>
            <a:endParaRPr b="1" sz="2500">
              <a:solidFill>
                <a:srgbClr val="FFFFFF"/>
              </a:solidFill>
              <a:latin typeface="Fira Sans"/>
              <a:ea typeface="Fira Sans"/>
              <a:cs typeface="Fira Sans"/>
              <a:sym typeface="Fir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9"/>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7200"/>
              <a:t>Get inspired !</a:t>
            </a:r>
            <a:endParaRPr sz="7200"/>
          </a:p>
        </p:txBody>
      </p:sp>
      <p:sp>
        <p:nvSpPr>
          <p:cNvPr id="277" name="Google Shape;277;p29"/>
          <p:cNvSpPr txBox="1"/>
          <p:nvPr>
            <p:ph idx="1" type="subTitle"/>
          </p:nvPr>
        </p:nvSpPr>
        <p:spPr>
          <a:xfrm>
            <a:off x="789575" y="1428000"/>
            <a:ext cx="620700" cy="3108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fr-CA"/>
              <a:t>02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reocode">
  <a:themeElements>
    <a:clrScheme name="Simple Light">
      <a:dk1>
        <a:srgbClr val="000000"/>
      </a:dk1>
      <a:lt1>
        <a:srgbClr val="FFFFFF"/>
      </a:lt1>
      <a:dk2>
        <a:srgbClr val="2A71FF"/>
      </a:dk2>
      <a:lt2>
        <a:srgbClr val="000000"/>
      </a:lt2>
      <a:accent1>
        <a:srgbClr val="4285F4"/>
      </a:accent1>
      <a:accent2>
        <a:srgbClr val="FFD63E"/>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rio template">
  <a:themeElements>
    <a:clrScheme name="Bleu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