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Poppins SemiBold"/>
      <p:regular r:id="rId38"/>
      <p:bold r:id="rId39"/>
      <p:italic r:id="rId40"/>
      <p:boldItalic r:id="rId41"/>
    </p:embeddedFont>
    <p:embeddedFont>
      <p:font typeface="Goldman"/>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HwZf0V4sA9KFBTcNRMq7cEY9Me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20" Type="http://schemas.openxmlformats.org/officeDocument/2006/relationships/slide" Target="slides/slide16.xml"/><Relationship Id="rId42" Type="http://schemas.openxmlformats.org/officeDocument/2006/relationships/font" Target="fonts/Goldman-bold.fntdata"/><Relationship Id="rId41" Type="http://schemas.openxmlformats.org/officeDocument/2006/relationships/font" Target="fonts/PoppinsSemiBold-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11" Type="http://schemas.openxmlformats.org/officeDocument/2006/relationships/slide" Target="slides/slide7.xml"/><Relationship Id="rId33" Type="http://schemas.openxmlformats.org/officeDocument/2006/relationships/font" Target="fonts/Poppins-boldItalic.fntdata"/><Relationship Id="rId10" Type="http://schemas.openxmlformats.org/officeDocument/2006/relationships/slide" Target="slides/slide6.xml"/><Relationship Id="rId32" Type="http://schemas.openxmlformats.org/officeDocument/2006/relationships/font" Target="fonts/Poppins-italic.fntdata"/><Relationship Id="rId13" Type="http://schemas.openxmlformats.org/officeDocument/2006/relationships/slide" Target="slides/slide9.xml"/><Relationship Id="rId35" Type="http://schemas.openxmlformats.org/officeDocument/2006/relationships/font" Target="fonts/Lato-bold.fntdata"/><Relationship Id="rId12" Type="http://schemas.openxmlformats.org/officeDocument/2006/relationships/slide" Target="slides/slide8.xml"/><Relationship Id="rId34" Type="http://schemas.openxmlformats.org/officeDocument/2006/relationships/font" Target="fonts/Lato-regular.fntdata"/><Relationship Id="rId15" Type="http://schemas.openxmlformats.org/officeDocument/2006/relationships/slide" Target="slides/slide11.xml"/><Relationship Id="rId37" Type="http://schemas.openxmlformats.org/officeDocument/2006/relationships/font" Target="fonts/Lato-boldItalic.fntdata"/><Relationship Id="rId14" Type="http://schemas.openxmlformats.org/officeDocument/2006/relationships/slide" Target="slides/slide10.xml"/><Relationship Id="rId36" Type="http://schemas.openxmlformats.org/officeDocument/2006/relationships/font" Target="fonts/Lato-italic.fntdata"/><Relationship Id="rId17" Type="http://schemas.openxmlformats.org/officeDocument/2006/relationships/slide" Target="slides/slide13.xml"/><Relationship Id="rId39" Type="http://schemas.openxmlformats.org/officeDocument/2006/relationships/font" Target="fonts/PoppinsSemiBold-bold.fntdata"/><Relationship Id="rId16" Type="http://schemas.openxmlformats.org/officeDocument/2006/relationships/slide" Target="slides/slide12.xml"/><Relationship Id="rId38" Type="http://schemas.openxmlformats.org/officeDocument/2006/relationships/font" Target="fonts/Poppins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0090888e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0090888e9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0090888e9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0090888e99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30090888e99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30090888e99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0090888e99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30090888e99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30090888e99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0090888e99_0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0090888e99_0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30090888e99_0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0090888e99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0090888e99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0090888e99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0090888e99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30090888e99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30090888e99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0090888e99_0_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0090888e99_0_3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30090888e99_0_3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0090888e99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30090888e99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30090888e99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090888e99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0090888e99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30090888e99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0090888e99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30090888e99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30090888e99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0090888e99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30090888e99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30090888e99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30090888e99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30090888e99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30090888e99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0090888e99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30090888e99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g30090888e99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090888e99_0_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30090888e99_0_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30090888e99_0_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0090888e99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30090888e99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30090888e99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0090888e99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30090888e99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30090888e99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0090888e99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30090888e99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g30090888e99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0090888e99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30090888e99_0_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30090888e99_0_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0090888e99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g30090888e99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g30090888e99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0090888e99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g30090888e99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g30090888e99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0090888e99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30090888e99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30090888e99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0090888e99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30090888e99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30090888e99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0090888e99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30090888e99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g30090888e99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0090888e99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30090888e99_0_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30090888e99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0090888e99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30090888e99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30090888e99_0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9.png"/><Relationship Id="rId10" Type="http://schemas.openxmlformats.org/officeDocument/2006/relationships/image" Target="../media/image77.png"/><Relationship Id="rId9" Type="http://schemas.openxmlformats.org/officeDocument/2006/relationships/image" Target="../media/image7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53.png"/><Relationship Id="rId9" Type="http://schemas.openxmlformats.org/officeDocument/2006/relationships/image" Target="../media/image91.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0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46.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s>
</file>

<file path=ppt/slides/_rels/slide15.xml.rels><?xml version="1.0" encoding="UTF-8" standalone="yes"?><Relationships xmlns="http://schemas.openxmlformats.org/package/2006/relationships"><Relationship Id="rId20" Type="http://schemas.openxmlformats.org/officeDocument/2006/relationships/image" Target="../media/image115.png"/><Relationship Id="rId22" Type="http://schemas.openxmlformats.org/officeDocument/2006/relationships/image" Target="../media/image111.png"/><Relationship Id="rId21" Type="http://schemas.openxmlformats.org/officeDocument/2006/relationships/image" Target="../media/image124.png"/><Relationship Id="rId24" Type="http://schemas.openxmlformats.org/officeDocument/2006/relationships/image" Target="../media/image120.png"/><Relationship Id="rId23"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9.png"/><Relationship Id="rId4" Type="http://schemas.openxmlformats.org/officeDocument/2006/relationships/image" Target="../media/image137.png"/><Relationship Id="rId9" Type="http://schemas.openxmlformats.org/officeDocument/2006/relationships/image" Target="../media/image100.png"/><Relationship Id="rId26" Type="http://schemas.openxmlformats.org/officeDocument/2006/relationships/image" Target="../media/image123.png"/><Relationship Id="rId25" Type="http://schemas.openxmlformats.org/officeDocument/2006/relationships/image" Target="../media/image127.png"/><Relationship Id="rId28" Type="http://schemas.openxmlformats.org/officeDocument/2006/relationships/image" Target="../media/image133.png"/><Relationship Id="rId27" Type="http://schemas.openxmlformats.org/officeDocument/2006/relationships/image" Target="../media/image131.png"/><Relationship Id="rId5" Type="http://schemas.openxmlformats.org/officeDocument/2006/relationships/image" Target="../media/image116.png"/><Relationship Id="rId6" Type="http://schemas.openxmlformats.org/officeDocument/2006/relationships/image" Target="../media/image103.png"/><Relationship Id="rId29" Type="http://schemas.openxmlformats.org/officeDocument/2006/relationships/image" Target="../media/image125.png"/><Relationship Id="rId7" Type="http://schemas.openxmlformats.org/officeDocument/2006/relationships/image" Target="../media/image1.png"/><Relationship Id="rId8" Type="http://schemas.openxmlformats.org/officeDocument/2006/relationships/image" Target="../media/image105.png"/><Relationship Id="rId31" Type="http://schemas.openxmlformats.org/officeDocument/2006/relationships/image" Target="../media/image145.png"/><Relationship Id="rId30" Type="http://schemas.openxmlformats.org/officeDocument/2006/relationships/image" Target="../media/image112.png"/><Relationship Id="rId11" Type="http://schemas.openxmlformats.org/officeDocument/2006/relationships/image" Target="../media/image99.png"/><Relationship Id="rId10" Type="http://schemas.openxmlformats.org/officeDocument/2006/relationships/image" Target="../media/image107.png"/><Relationship Id="rId13" Type="http://schemas.openxmlformats.org/officeDocument/2006/relationships/image" Target="../media/image102.png"/><Relationship Id="rId12" Type="http://schemas.openxmlformats.org/officeDocument/2006/relationships/image" Target="../media/image97.png"/><Relationship Id="rId15" Type="http://schemas.openxmlformats.org/officeDocument/2006/relationships/image" Target="../media/image106.png"/><Relationship Id="rId14" Type="http://schemas.openxmlformats.org/officeDocument/2006/relationships/image" Target="../media/image114.png"/><Relationship Id="rId17" Type="http://schemas.openxmlformats.org/officeDocument/2006/relationships/image" Target="../media/image109.png"/><Relationship Id="rId16" Type="http://schemas.openxmlformats.org/officeDocument/2006/relationships/image" Target="../media/image110.png"/><Relationship Id="rId19" Type="http://schemas.openxmlformats.org/officeDocument/2006/relationships/image" Target="../media/image144.png"/><Relationship Id="rId18" Type="http://schemas.openxmlformats.org/officeDocument/2006/relationships/image" Target="../media/image1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46.png"/><Relationship Id="rId9" Type="http://schemas.openxmlformats.org/officeDocument/2006/relationships/image" Target="../media/image20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159.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9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53.png"/><Relationship Id="rId9" Type="http://schemas.openxmlformats.org/officeDocument/2006/relationships/image" Target="../media/image160.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6.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34.png"/><Relationship Id="rId8" Type="http://schemas.openxmlformats.org/officeDocument/2006/relationships/image" Target="../media/image1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53.png"/><Relationship Id="rId9" Type="http://schemas.openxmlformats.org/officeDocument/2006/relationships/image" Target="../media/image171.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2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16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78.png"/><Relationship Id="rId11" Type="http://schemas.openxmlformats.org/officeDocument/2006/relationships/image" Target="../media/image179.png"/><Relationship Id="rId10" Type="http://schemas.openxmlformats.org/officeDocument/2006/relationships/image" Target="../media/image212.png"/><Relationship Id="rId13" Type="http://schemas.openxmlformats.org/officeDocument/2006/relationships/image" Target="../media/image187.png"/><Relationship Id="rId12" Type="http://schemas.openxmlformats.org/officeDocument/2006/relationships/image" Target="../media/image182.png"/><Relationship Id="rId14" Type="http://schemas.openxmlformats.org/officeDocument/2006/relationships/image" Target="../media/image2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s>
</file>

<file path=ppt/slides/_rels/slide24.xml.rels><?xml version="1.0" encoding="UTF-8" standalone="yes"?><Relationships xmlns="http://schemas.openxmlformats.org/package/2006/relationships"><Relationship Id="rId20" Type="http://schemas.openxmlformats.org/officeDocument/2006/relationships/image" Target="../media/image236.png"/><Relationship Id="rId22" Type="http://schemas.openxmlformats.org/officeDocument/2006/relationships/image" Target="../media/image222.png"/><Relationship Id="rId21" Type="http://schemas.openxmlformats.org/officeDocument/2006/relationships/image" Target="../media/image235.png"/><Relationship Id="rId24" Type="http://schemas.openxmlformats.org/officeDocument/2006/relationships/hyperlink" Target="https://eatemp.com/powerpoint-org-chart-template/" TargetMode="External"/><Relationship Id="rId23" Type="http://schemas.openxmlformats.org/officeDocument/2006/relationships/image" Target="../media/image22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53.png"/><Relationship Id="rId9" Type="http://schemas.openxmlformats.org/officeDocument/2006/relationships/image" Target="../media/image199.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190.png"/><Relationship Id="rId11" Type="http://schemas.openxmlformats.org/officeDocument/2006/relationships/image" Target="../media/image192.png"/><Relationship Id="rId10" Type="http://schemas.openxmlformats.org/officeDocument/2006/relationships/image" Target="../media/image220.png"/><Relationship Id="rId13" Type="http://schemas.openxmlformats.org/officeDocument/2006/relationships/image" Target="../media/image201.png"/><Relationship Id="rId12" Type="http://schemas.openxmlformats.org/officeDocument/2006/relationships/image" Target="../media/image196.png"/><Relationship Id="rId15" Type="http://schemas.openxmlformats.org/officeDocument/2006/relationships/image" Target="../media/image213.png"/><Relationship Id="rId14" Type="http://schemas.openxmlformats.org/officeDocument/2006/relationships/image" Target="../media/image202.png"/><Relationship Id="rId17" Type="http://schemas.openxmlformats.org/officeDocument/2006/relationships/image" Target="../media/image210.png"/><Relationship Id="rId16" Type="http://schemas.openxmlformats.org/officeDocument/2006/relationships/image" Target="../media/image207.png"/><Relationship Id="rId19" Type="http://schemas.openxmlformats.org/officeDocument/2006/relationships/image" Target="../media/image215.png"/><Relationship Id="rId18" Type="http://schemas.openxmlformats.org/officeDocument/2006/relationships/image" Target="../media/image2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5.png"/><Relationship Id="rId4" Type="http://schemas.openxmlformats.org/officeDocument/2006/relationships/image" Target="../media/image234.png"/><Relationship Id="rId9" Type="http://schemas.openxmlformats.org/officeDocument/2006/relationships/image" Target="../media/image233.png"/><Relationship Id="rId5" Type="http://schemas.openxmlformats.org/officeDocument/2006/relationships/image" Target="../media/image116.png"/><Relationship Id="rId6" Type="http://schemas.openxmlformats.org/officeDocument/2006/relationships/image" Target="../media/image103.png"/><Relationship Id="rId7" Type="http://schemas.openxmlformats.org/officeDocument/2006/relationships/image" Target="../media/image1.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36.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34.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5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0.png"/><Relationship Id="rId10" Type="http://schemas.openxmlformats.org/officeDocument/2006/relationships/image" Target="../media/image32.png"/><Relationship Id="rId9" Type="http://schemas.openxmlformats.org/officeDocument/2006/relationships/image" Target="../media/image28.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9.png"/><Relationship Id="rId10" Type="http://schemas.openxmlformats.org/officeDocument/2006/relationships/image" Target="../media/image61.png"/><Relationship Id="rId9" Type="http://schemas.openxmlformats.org/officeDocument/2006/relationships/image" Target="../media/image4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46.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53.png"/><Relationship Id="rId10" Type="http://schemas.openxmlformats.org/officeDocument/2006/relationships/image" Target="../media/image65.png"/><Relationship Id="rId9" Type="http://schemas.openxmlformats.org/officeDocument/2006/relationships/image" Target="../media/image6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53.png"/><Relationship Id="rId10" Type="http://schemas.openxmlformats.org/officeDocument/2006/relationships/image" Target="../media/image94.png"/><Relationship Id="rId9" Type="http://schemas.openxmlformats.org/officeDocument/2006/relationships/image" Target="../media/image63.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15" name="Shape 15"/>
        <p:cNvGrpSpPr/>
        <p:nvPr/>
      </p:nvGrpSpPr>
      <p:grpSpPr>
        <a:xfrm>
          <a:off x="0" y="0"/>
          <a:ext cx="0" cy="0"/>
          <a:chOff x="0" y="0"/>
          <a:chExt cx="0" cy="0"/>
        </a:xfrm>
      </p:grpSpPr>
      <p:pic>
        <p:nvPicPr>
          <p:cNvPr descr=" " id="16" name="Google Shape;16;g30090888e99_0_0"/>
          <p:cNvPicPr preferRelativeResize="0"/>
          <p:nvPr/>
        </p:nvPicPr>
        <p:blipFill rotWithShape="1">
          <a:blip r:embed="rId3">
            <a:alphaModFix/>
          </a:blip>
          <a:srcRect b="0" l="0" r="0" t="0"/>
          <a:stretch/>
        </p:blipFill>
        <p:spPr>
          <a:xfrm>
            <a:off x="9107038" y="0"/>
            <a:ext cx="15280010" cy="13716000"/>
          </a:xfrm>
          <a:prstGeom prst="rect">
            <a:avLst/>
          </a:prstGeom>
          <a:noFill/>
          <a:ln>
            <a:noFill/>
          </a:ln>
        </p:spPr>
      </p:pic>
      <p:pic>
        <p:nvPicPr>
          <p:cNvPr descr=" " id="17" name="Google Shape;17;g30090888e99_0_0"/>
          <p:cNvPicPr preferRelativeResize="0"/>
          <p:nvPr/>
        </p:nvPicPr>
        <p:blipFill rotWithShape="1">
          <a:blip r:embed="rId4">
            <a:alphaModFix/>
          </a:blip>
          <a:srcRect b="0" l="0" r="0" t="0"/>
          <a:stretch/>
        </p:blipFill>
        <p:spPr>
          <a:xfrm>
            <a:off x="0" y="2254831"/>
            <a:ext cx="18412386" cy="11461169"/>
          </a:xfrm>
          <a:prstGeom prst="rect">
            <a:avLst/>
          </a:prstGeom>
          <a:noFill/>
          <a:ln>
            <a:noFill/>
          </a:ln>
        </p:spPr>
      </p:pic>
      <p:pic>
        <p:nvPicPr>
          <p:cNvPr descr=" " id="18" name="Google Shape;18;g30090888e99_0_0"/>
          <p:cNvPicPr preferRelativeResize="0"/>
          <p:nvPr/>
        </p:nvPicPr>
        <p:blipFill rotWithShape="1">
          <a:blip r:embed="rId5">
            <a:alphaModFix/>
          </a:blip>
          <a:srcRect b="0" l="0" r="0" t="0"/>
          <a:stretch/>
        </p:blipFill>
        <p:spPr>
          <a:xfrm>
            <a:off x="19839880" y="2197100"/>
            <a:ext cx="2819752" cy="2819400"/>
          </a:xfrm>
          <a:prstGeom prst="rect">
            <a:avLst/>
          </a:prstGeom>
          <a:noFill/>
          <a:ln>
            <a:noFill/>
          </a:ln>
        </p:spPr>
      </p:pic>
      <p:pic>
        <p:nvPicPr>
          <p:cNvPr descr=" " id="19" name="Google Shape;19;g30090888e99_0_0"/>
          <p:cNvPicPr preferRelativeResize="0"/>
          <p:nvPr/>
        </p:nvPicPr>
        <p:blipFill rotWithShape="1">
          <a:blip r:embed="rId6">
            <a:alphaModFix/>
          </a:blip>
          <a:srcRect b="0" l="0" r="0" t="0"/>
          <a:stretch/>
        </p:blipFill>
        <p:spPr>
          <a:xfrm>
            <a:off x="787498" y="8724900"/>
            <a:ext cx="4128016" cy="4127500"/>
          </a:xfrm>
          <a:prstGeom prst="rect">
            <a:avLst/>
          </a:prstGeom>
          <a:noFill/>
          <a:ln>
            <a:noFill/>
          </a:ln>
        </p:spPr>
      </p:pic>
      <p:sp>
        <p:nvSpPr>
          <p:cNvPr id="20" name="Google Shape;20;g30090888e99_0_0"/>
          <p:cNvSpPr/>
          <p:nvPr/>
        </p:nvSpPr>
        <p:spPr>
          <a:xfrm>
            <a:off x="13146143" y="3644900"/>
            <a:ext cx="12036900" cy="623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32000"/>
              <a:buFont typeface="Goldman"/>
              <a:buNone/>
            </a:pPr>
            <a:r>
              <a:rPr b="1" i="0" lang="en-US" sz="32000" u="none" cap="none" strike="noStrike">
                <a:solidFill>
                  <a:srgbClr val="1B315F"/>
                </a:solidFill>
                <a:latin typeface="Goldman"/>
                <a:ea typeface="Goldman"/>
                <a:cs typeface="Goldman"/>
                <a:sym typeface="Goldman"/>
              </a:rPr>
              <a:t>GMP </a:t>
            </a:r>
            <a:endParaRPr b="0" i="0" sz="32000" u="none" cap="none" strike="noStrike">
              <a:solidFill>
                <a:schemeClr val="dk1"/>
              </a:solidFill>
              <a:latin typeface="Calibri"/>
              <a:ea typeface="Calibri"/>
              <a:cs typeface="Calibri"/>
              <a:sym typeface="Calibri"/>
            </a:endParaRPr>
          </a:p>
        </p:txBody>
      </p:sp>
      <p:sp>
        <p:nvSpPr>
          <p:cNvPr id="21" name="Google Shape;21;g30090888e99_0_0"/>
          <p:cNvSpPr/>
          <p:nvPr/>
        </p:nvSpPr>
        <p:spPr>
          <a:xfrm>
            <a:off x="13146143" y="7632700"/>
            <a:ext cx="97845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30090888e99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30090888e99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30090888e99_0_0"/>
          <p:cNvPicPr preferRelativeResize="0"/>
          <p:nvPr/>
        </p:nvPicPr>
        <p:blipFill rotWithShape="1">
          <a:blip r:embed="rId8">
            <a:alphaModFix/>
          </a:blip>
          <a:srcRect b="0" l="0" r="0" t="0"/>
          <a:stretch/>
        </p:blipFill>
        <p:spPr>
          <a:xfrm>
            <a:off x="0" y="0"/>
            <a:ext cx="12765095" cy="12992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226" name="Shape 226"/>
        <p:cNvGrpSpPr/>
        <p:nvPr/>
      </p:nvGrpSpPr>
      <p:grpSpPr>
        <a:xfrm>
          <a:off x="0" y="0"/>
          <a:ext cx="0" cy="0"/>
          <a:chOff x="0" y="0"/>
          <a:chExt cx="0" cy="0"/>
        </a:xfrm>
      </p:grpSpPr>
      <p:pic>
        <p:nvPicPr>
          <p:cNvPr descr=" " id="227" name="Google Shape;227;g30090888e99_0_202"/>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228" name="Google Shape;228;g30090888e99_0_202"/>
          <p:cNvPicPr preferRelativeResize="0"/>
          <p:nvPr/>
        </p:nvPicPr>
        <p:blipFill rotWithShape="1">
          <a:blip r:embed="rId4">
            <a:alphaModFix/>
          </a:blip>
          <a:srcRect b="0" l="0" r="0" t="0"/>
          <a:stretch/>
        </p:blipFill>
        <p:spPr>
          <a:xfrm>
            <a:off x="3726226" y="528799"/>
            <a:ext cx="20660822" cy="13187201"/>
          </a:xfrm>
          <a:prstGeom prst="rect">
            <a:avLst/>
          </a:prstGeom>
          <a:noFill/>
          <a:ln>
            <a:noFill/>
          </a:ln>
        </p:spPr>
      </p:pic>
      <p:pic>
        <p:nvPicPr>
          <p:cNvPr descr=" " id="229" name="Google Shape;229;g30090888e99_0_202"/>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230" name="Google Shape;230;g30090888e99_0_202"/>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sp>
        <p:nvSpPr>
          <p:cNvPr id="231" name="Google Shape;231;g30090888e99_0_2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30090888e99_0_2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33" name="Google Shape;233;g30090888e99_0_202"/>
          <p:cNvSpPr/>
          <p:nvPr/>
        </p:nvSpPr>
        <p:spPr>
          <a:xfrm>
            <a:off x="1778222" y="469900"/>
            <a:ext cx="8772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PRICING PLAN</a:t>
            </a:r>
            <a:endParaRPr b="0" i="0" sz="8000" u="none" cap="none" strike="noStrike">
              <a:solidFill>
                <a:schemeClr val="dk1"/>
              </a:solidFill>
              <a:latin typeface="Calibri"/>
              <a:ea typeface="Calibri"/>
              <a:cs typeface="Calibri"/>
              <a:sym typeface="Calibri"/>
            </a:endParaRPr>
          </a:p>
        </p:txBody>
      </p:sp>
      <p:sp>
        <p:nvSpPr>
          <p:cNvPr id="234" name="Google Shape;234;g30090888e99_0_202"/>
          <p:cNvSpPr/>
          <p:nvPr/>
        </p:nvSpPr>
        <p:spPr>
          <a:xfrm>
            <a:off x="1778222" y="22860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0090888e99_0_202"/>
          <p:cNvSpPr/>
          <p:nvPr/>
        </p:nvSpPr>
        <p:spPr>
          <a:xfrm>
            <a:off x="1778222" y="2286000"/>
            <a:ext cx="6439800" cy="10210800"/>
          </a:xfrm>
          <a:prstGeom prst="rect">
            <a:avLst/>
          </a:prstGeom>
          <a:noFill/>
          <a:ln cap="flat" cmpd="sng" w="25400">
            <a:solidFill>
              <a:srgbClr val="1B32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30090888e99_0_202"/>
          <p:cNvPicPr preferRelativeResize="0"/>
          <p:nvPr/>
        </p:nvPicPr>
        <p:blipFill rotWithShape="1">
          <a:blip r:embed="rId8">
            <a:alphaModFix/>
          </a:blip>
          <a:srcRect b="0" l="0" r="0" t="0"/>
          <a:stretch/>
        </p:blipFill>
        <p:spPr>
          <a:xfrm>
            <a:off x="4274897" y="2743200"/>
            <a:ext cx="1446359" cy="1625600"/>
          </a:xfrm>
          <a:prstGeom prst="rect">
            <a:avLst/>
          </a:prstGeom>
          <a:noFill/>
          <a:ln>
            <a:noFill/>
          </a:ln>
        </p:spPr>
      </p:pic>
      <p:sp>
        <p:nvSpPr>
          <p:cNvPr id="237" name="Google Shape;237;g30090888e99_0_202"/>
          <p:cNvSpPr/>
          <p:nvPr/>
        </p:nvSpPr>
        <p:spPr>
          <a:xfrm>
            <a:off x="3797775" y="4673600"/>
            <a:ext cx="2400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25C"/>
              </a:buClr>
              <a:buSzPts val="4800"/>
              <a:buFont typeface="Goldman"/>
              <a:buNone/>
            </a:pPr>
            <a:r>
              <a:rPr b="1" i="0" lang="en-US" sz="4800" u="none" cap="none" strike="noStrike">
                <a:solidFill>
                  <a:srgbClr val="1B325C"/>
                </a:solidFill>
                <a:latin typeface="Goldman"/>
                <a:ea typeface="Goldman"/>
                <a:cs typeface="Goldman"/>
                <a:sym typeface="Goldman"/>
              </a:rPr>
              <a:t>BASIC</a:t>
            </a:r>
            <a:endParaRPr b="0" i="0" sz="4800" u="none" cap="none" strike="noStrike">
              <a:solidFill>
                <a:schemeClr val="dk1"/>
              </a:solidFill>
              <a:latin typeface="Calibri"/>
              <a:ea typeface="Calibri"/>
              <a:cs typeface="Calibri"/>
              <a:sym typeface="Calibri"/>
            </a:endParaRPr>
          </a:p>
        </p:txBody>
      </p:sp>
      <p:sp>
        <p:nvSpPr>
          <p:cNvPr id="238" name="Google Shape;238;g30090888e99_0_202"/>
          <p:cNvSpPr/>
          <p:nvPr/>
        </p:nvSpPr>
        <p:spPr>
          <a:xfrm>
            <a:off x="2235479"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9" name="Google Shape;239;g30090888e99_0_202"/>
          <p:cNvSpPr/>
          <p:nvPr/>
        </p:nvSpPr>
        <p:spPr>
          <a:xfrm>
            <a:off x="2851506" y="11303000"/>
            <a:ext cx="4293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$10/MONTH</a:t>
            </a:r>
            <a:endParaRPr b="0" i="0" sz="4800" u="none" cap="none" strike="noStrike">
              <a:solidFill>
                <a:schemeClr val="dk1"/>
              </a:solidFill>
              <a:latin typeface="Calibri"/>
              <a:ea typeface="Calibri"/>
              <a:cs typeface="Calibri"/>
              <a:sym typeface="Calibri"/>
            </a:endParaRPr>
          </a:p>
        </p:txBody>
      </p:sp>
      <p:sp>
        <p:nvSpPr>
          <p:cNvPr id="240" name="Google Shape;240;g30090888e99_0_202"/>
          <p:cNvSpPr/>
          <p:nvPr/>
        </p:nvSpPr>
        <p:spPr>
          <a:xfrm>
            <a:off x="8980022" y="2286000"/>
            <a:ext cx="6439800" cy="10210800"/>
          </a:xfrm>
          <a:prstGeom prst="rect">
            <a:avLst/>
          </a:prstGeom>
          <a:noFill/>
          <a:ln cap="flat" cmpd="sng" w="25400">
            <a:solidFill>
              <a:srgbClr val="1B32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30090888e99_0_202"/>
          <p:cNvPicPr preferRelativeResize="0"/>
          <p:nvPr/>
        </p:nvPicPr>
        <p:blipFill rotWithShape="1">
          <a:blip r:embed="rId9">
            <a:alphaModFix/>
          </a:blip>
          <a:srcRect b="0" l="0" r="0" t="0"/>
          <a:stretch/>
        </p:blipFill>
        <p:spPr>
          <a:xfrm>
            <a:off x="11107700" y="2743200"/>
            <a:ext cx="2184357" cy="1625600"/>
          </a:xfrm>
          <a:prstGeom prst="rect">
            <a:avLst/>
          </a:prstGeom>
          <a:noFill/>
          <a:ln>
            <a:noFill/>
          </a:ln>
        </p:spPr>
      </p:pic>
      <p:sp>
        <p:nvSpPr>
          <p:cNvPr id="242" name="Google Shape;242;g30090888e99_0_202"/>
          <p:cNvSpPr/>
          <p:nvPr/>
        </p:nvSpPr>
        <p:spPr>
          <a:xfrm>
            <a:off x="11082135" y="4673600"/>
            <a:ext cx="2235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25C"/>
              </a:buClr>
              <a:buSzPts val="4800"/>
              <a:buFont typeface="Goldman"/>
              <a:buNone/>
            </a:pPr>
            <a:r>
              <a:rPr b="1" i="0" lang="en-US" sz="4800" u="none" cap="none" strike="noStrike">
                <a:solidFill>
                  <a:srgbClr val="1B325C"/>
                </a:solidFill>
                <a:latin typeface="Goldman"/>
                <a:ea typeface="Goldman"/>
                <a:cs typeface="Goldman"/>
                <a:sym typeface="Goldman"/>
              </a:rPr>
              <a:t>ELITE</a:t>
            </a:r>
            <a:endParaRPr b="0" i="0" sz="4800" u="none" cap="none" strike="noStrike">
              <a:solidFill>
                <a:schemeClr val="dk1"/>
              </a:solidFill>
              <a:latin typeface="Calibri"/>
              <a:ea typeface="Calibri"/>
              <a:cs typeface="Calibri"/>
              <a:sym typeface="Calibri"/>
            </a:endParaRPr>
          </a:p>
        </p:txBody>
      </p:sp>
      <p:sp>
        <p:nvSpPr>
          <p:cNvPr id="243" name="Google Shape;243;g30090888e99_0_202"/>
          <p:cNvSpPr/>
          <p:nvPr/>
        </p:nvSpPr>
        <p:spPr>
          <a:xfrm>
            <a:off x="94372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44" name="Google Shape;244;g30090888e99_0_202"/>
          <p:cNvSpPr/>
          <p:nvPr/>
        </p:nvSpPr>
        <p:spPr>
          <a:xfrm>
            <a:off x="9958045" y="11303000"/>
            <a:ext cx="4483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$50/MONTH</a:t>
            </a:r>
            <a:endParaRPr b="0" i="0" sz="4800" u="none" cap="none" strike="noStrike">
              <a:solidFill>
                <a:schemeClr val="dk1"/>
              </a:solidFill>
              <a:latin typeface="Calibri"/>
              <a:ea typeface="Calibri"/>
              <a:cs typeface="Calibri"/>
              <a:sym typeface="Calibri"/>
            </a:endParaRPr>
          </a:p>
        </p:txBody>
      </p:sp>
      <p:sp>
        <p:nvSpPr>
          <p:cNvPr id="245" name="Google Shape;245;g30090888e99_0_202"/>
          <p:cNvSpPr/>
          <p:nvPr/>
        </p:nvSpPr>
        <p:spPr>
          <a:xfrm>
            <a:off x="16181822" y="2286000"/>
            <a:ext cx="6439800" cy="10210800"/>
          </a:xfrm>
          <a:prstGeom prst="rect">
            <a:avLst/>
          </a:prstGeom>
          <a:noFill/>
          <a:ln cap="flat" cmpd="sng" w="25400">
            <a:solidFill>
              <a:srgbClr val="1B32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g30090888e99_0_202"/>
          <p:cNvPicPr preferRelativeResize="0"/>
          <p:nvPr/>
        </p:nvPicPr>
        <p:blipFill rotWithShape="1">
          <a:blip r:embed="rId10">
            <a:alphaModFix/>
          </a:blip>
          <a:srcRect b="0" l="0" r="0" t="0"/>
          <a:stretch/>
        </p:blipFill>
        <p:spPr>
          <a:xfrm>
            <a:off x="18571889" y="2743200"/>
            <a:ext cx="1659573" cy="1625600"/>
          </a:xfrm>
          <a:prstGeom prst="rect">
            <a:avLst/>
          </a:prstGeom>
          <a:noFill/>
          <a:ln>
            <a:noFill/>
          </a:ln>
        </p:spPr>
      </p:pic>
      <p:sp>
        <p:nvSpPr>
          <p:cNvPr id="247" name="Google Shape;247;g30090888e99_0_202"/>
          <p:cNvSpPr/>
          <p:nvPr/>
        </p:nvSpPr>
        <p:spPr>
          <a:xfrm>
            <a:off x="17096337" y="4673600"/>
            <a:ext cx="4610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25C"/>
              </a:buClr>
              <a:buSzPts val="4800"/>
              <a:buFont typeface="Goldman"/>
              <a:buNone/>
            </a:pPr>
            <a:r>
              <a:rPr b="1" i="0" lang="en-US" sz="4800" u="none" cap="none" strike="noStrike">
                <a:solidFill>
                  <a:srgbClr val="1B325C"/>
                </a:solidFill>
                <a:latin typeface="Goldman"/>
                <a:ea typeface="Goldman"/>
                <a:cs typeface="Goldman"/>
                <a:sym typeface="Goldman"/>
              </a:rPr>
              <a:t>LEGENDARY</a:t>
            </a:r>
            <a:endParaRPr b="0" i="0" sz="4800" u="none" cap="none" strike="noStrike">
              <a:solidFill>
                <a:schemeClr val="dk1"/>
              </a:solidFill>
              <a:latin typeface="Calibri"/>
              <a:ea typeface="Calibri"/>
              <a:cs typeface="Calibri"/>
              <a:sym typeface="Calibri"/>
            </a:endParaRPr>
          </a:p>
        </p:txBody>
      </p:sp>
      <p:sp>
        <p:nvSpPr>
          <p:cNvPr id="248" name="Google Shape;248;g30090888e99_0_202"/>
          <p:cNvSpPr/>
          <p:nvPr/>
        </p:nvSpPr>
        <p:spPr>
          <a:xfrm>
            <a:off x="16639080" y="5715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9" name="Google Shape;249;g30090888e99_0_202"/>
          <p:cNvSpPr/>
          <p:nvPr/>
        </p:nvSpPr>
        <p:spPr>
          <a:xfrm>
            <a:off x="17013776" y="11303000"/>
            <a:ext cx="4775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254" name="Shape 254"/>
        <p:cNvGrpSpPr/>
        <p:nvPr/>
      </p:nvGrpSpPr>
      <p:grpSpPr>
        <a:xfrm>
          <a:off x="0" y="0"/>
          <a:ext cx="0" cy="0"/>
          <a:chOff x="0" y="0"/>
          <a:chExt cx="0" cy="0"/>
        </a:xfrm>
      </p:grpSpPr>
      <p:pic>
        <p:nvPicPr>
          <p:cNvPr descr=" " id="255" name="Google Shape;255;g30090888e99_0_229"/>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256" name="Google Shape;256;g30090888e99_0_229"/>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257" name="Google Shape;257;g30090888e99_0_229"/>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258" name="Google Shape;258;g30090888e99_0_229"/>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259" name="Google Shape;259;g30090888e99_0_2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g30090888e99_0_22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1" name="Google Shape;261;g30090888e99_0_229"/>
          <p:cNvPicPr preferRelativeResize="0"/>
          <p:nvPr/>
        </p:nvPicPr>
        <p:blipFill rotWithShape="1">
          <a:blip r:embed="rId8">
            <a:alphaModFix/>
          </a:blip>
          <a:srcRect b="0" l="0" r="0" t="0"/>
          <a:stretch/>
        </p:blipFill>
        <p:spPr>
          <a:xfrm>
            <a:off x="1752819" y="1346200"/>
            <a:ext cx="20881410" cy="11010900"/>
          </a:xfrm>
          <a:prstGeom prst="rect">
            <a:avLst/>
          </a:prstGeom>
          <a:noFill/>
          <a:ln>
            <a:noFill/>
          </a:ln>
        </p:spPr>
      </p:pic>
      <p:pic>
        <p:nvPicPr>
          <p:cNvPr descr=" " id="262" name="Google Shape;262;g30090888e99_0_229"/>
          <p:cNvPicPr preferRelativeResize="0"/>
          <p:nvPr/>
        </p:nvPicPr>
        <p:blipFill rotWithShape="1">
          <a:blip r:embed="rId9">
            <a:alphaModFix/>
          </a:blip>
          <a:srcRect b="0" l="0" r="0" t="0"/>
          <a:stretch/>
        </p:blipFill>
        <p:spPr>
          <a:xfrm>
            <a:off x="1752819" y="1346200"/>
            <a:ext cx="5639505" cy="11010900"/>
          </a:xfrm>
          <a:prstGeom prst="rect">
            <a:avLst/>
          </a:prstGeom>
          <a:noFill/>
          <a:ln>
            <a:noFill/>
          </a:ln>
        </p:spPr>
      </p:pic>
      <p:sp>
        <p:nvSpPr>
          <p:cNvPr id="263" name="Google Shape;263;g30090888e99_0_229"/>
          <p:cNvSpPr/>
          <p:nvPr/>
        </p:nvSpPr>
        <p:spPr>
          <a:xfrm>
            <a:off x="1752819" y="1346200"/>
            <a:ext cx="5639400" cy="5638800"/>
          </a:xfrm>
          <a:prstGeom prst="roundRect">
            <a:avLst>
              <a:gd fmla="val 75081" name="adj"/>
            </a:avLst>
          </a:prstGeom>
          <a:solidFill>
            <a:srgbClr val="97C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0090888e99_0_229"/>
          <p:cNvSpPr/>
          <p:nvPr/>
        </p:nvSpPr>
        <p:spPr>
          <a:xfrm>
            <a:off x="3353219" y="2336800"/>
            <a:ext cx="34548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oldman"/>
              <a:buNone/>
            </a:pPr>
            <a:r>
              <a:rPr b="1" i="0" lang="en-US" sz="24000" u="none" cap="none" strike="noStrike">
                <a:solidFill>
                  <a:srgbClr val="FFFFFF"/>
                </a:solidFill>
                <a:latin typeface="Goldman"/>
                <a:ea typeface="Goldman"/>
                <a:cs typeface="Goldman"/>
                <a:sym typeface="Goldman"/>
              </a:rPr>
              <a:t>S</a:t>
            </a:r>
            <a:endParaRPr b="0" i="0" sz="24000" u="none" cap="none" strike="noStrike">
              <a:solidFill>
                <a:schemeClr val="dk1"/>
              </a:solidFill>
              <a:latin typeface="Calibri"/>
              <a:ea typeface="Calibri"/>
              <a:cs typeface="Calibri"/>
              <a:sym typeface="Calibri"/>
            </a:endParaRPr>
          </a:p>
        </p:txBody>
      </p:sp>
      <p:sp>
        <p:nvSpPr>
          <p:cNvPr id="265" name="Google Shape;265;g30090888e99_0_229"/>
          <p:cNvSpPr/>
          <p:nvPr/>
        </p:nvSpPr>
        <p:spPr>
          <a:xfrm>
            <a:off x="2286286"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30090888e99_0_229"/>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0090888e99_0_229"/>
          <p:cNvSpPr/>
          <p:nvPr/>
        </p:nvSpPr>
        <p:spPr>
          <a:xfrm>
            <a:off x="2286286"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0090888e99_0_229"/>
          <p:cNvSpPr/>
          <p:nvPr/>
        </p:nvSpPr>
        <p:spPr>
          <a:xfrm>
            <a:off x="2286286"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ECLIPSE</a:t>
            </a:r>
            <a:endParaRPr b="0" i="0" sz="3600" u="none" cap="none" strike="noStrike">
              <a:solidFill>
                <a:schemeClr val="dk1"/>
              </a:solidFill>
              <a:latin typeface="Calibri"/>
              <a:ea typeface="Calibri"/>
              <a:cs typeface="Calibri"/>
              <a:sym typeface="Calibri"/>
            </a:endParaRPr>
          </a:p>
        </p:txBody>
      </p:sp>
      <p:sp>
        <p:nvSpPr>
          <p:cNvPr id="269" name="Google Shape;269;g30090888e99_0_229"/>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0" name="Google Shape;270;g30090888e99_0_229"/>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0090888e99_0_229"/>
          <p:cNvSpPr/>
          <p:nvPr/>
        </p:nvSpPr>
        <p:spPr>
          <a:xfrm>
            <a:off x="2286286"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0090888e99_0_229"/>
          <p:cNvSpPr/>
          <p:nvPr/>
        </p:nvSpPr>
        <p:spPr>
          <a:xfrm>
            <a:off x="2286286"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QUEST</a:t>
            </a:r>
            <a:endParaRPr b="0" i="0" sz="3600" u="none" cap="none" strike="noStrike">
              <a:solidFill>
                <a:schemeClr val="dk1"/>
              </a:solidFill>
              <a:latin typeface="Calibri"/>
              <a:ea typeface="Calibri"/>
              <a:cs typeface="Calibri"/>
              <a:sym typeface="Calibri"/>
            </a:endParaRPr>
          </a:p>
        </p:txBody>
      </p:sp>
      <p:sp>
        <p:nvSpPr>
          <p:cNvPr id="273" name="Google Shape;273;g30090888e99_0_229"/>
          <p:cNvSpPr/>
          <p:nvPr/>
        </p:nvSpPr>
        <p:spPr>
          <a:xfrm>
            <a:off x="2286286"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74" name="Google Shape;274;g30090888e99_0_229"/>
          <p:cNvPicPr preferRelativeResize="0"/>
          <p:nvPr/>
        </p:nvPicPr>
        <p:blipFill rotWithShape="1">
          <a:blip r:embed="rId9">
            <a:alphaModFix/>
          </a:blip>
          <a:srcRect b="0" l="0" r="0" t="0"/>
          <a:stretch/>
        </p:blipFill>
        <p:spPr>
          <a:xfrm>
            <a:off x="6833454" y="1346200"/>
            <a:ext cx="5639505" cy="11010900"/>
          </a:xfrm>
          <a:prstGeom prst="rect">
            <a:avLst/>
          </a:prstGeom>
          <a:noFill/>
          <a:ln>
            <a:noFill/>
          </a:ln>
        </p:spPr>
      </p:pic>
      <p:sp>
        <p:nvSpPr>
          <p:cNvPr id="275" name="Google Shape;275;g30090888e99_0_229"/>
          <p:cNvSpPr/>
          <p:nvPr/>
        </p:nvSpPr>
        <p:spPr>
          <a:xfrm>
            <a:off x="6833454" y="1346200"/>
            <a:ext cx="5639400" cy="5638800"/>
          </a:xfrm>
          <a:prstGeom prst="roundRect">
            <a:avLst>
              <a:gd fmla="val 75081" name="adj"/>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0090888e99_0_229"/>
          <p:cNvSpPr/>
          <p:nvPr/>
        </p:nvSpPr>
        <p:spPr>
          <a:xfrm>
            <a:off x="7894037" y="2336800"/>
            <a:ext cx="45345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oldman"/>
              <a:buNone/>
            </a:pPr>
            <a:r>
              <a:rPr b="1" i="0" lang="en-US" sz="24000" u="none" cap="none" strike="noStrike">
                <a:solidFill>
                  <a:srgbClr val="FFFFFF"/>
                </a:solidFill>
                <a:latin typeface="Goldman"/>
                <a:ea typeface="Goldman"/>
                <a:cs typeface="Goldman"/>
                <a:sym typeface="Goldman"/>
              </a:rPr>
              <a:t>W</a:t>
            </a:r>
            <a:endParaRPr b="0" i="0" sz="24000" u="none" cap="none" strike="noStrike">
              <a:solidFill>
                <a:schemeClr val="dk1"/>
              </a:solidFill>
              <a:latin typeface="Calibri"/>
              <a:ea typeface="Calibri"/>
              <a:cs typeface="Calibri"/>
              <a:sym typeface="Calibri"/>
            </a:endParaRPr>
          </a:p>
        </p:txBody>
      </p:sp>
      <p:sp>
        <p:nvSpPr>
          <p:cNvPr id="277" name="Google Shape;277;g30090888e99_0_229"/>
          <p:cNvSpPr/>
          <p:nvPr/>
        </p:nvSpPr>
        <p:spPr>
          <a:xfrm>
            <a:off x="7366921"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0090888e99_0_229"/>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0090888e99_0_229"/>
          <p:cNvSpPr/>
          <p:nvPr/>
        </p:nvSpPr>
        <p:spPr>
          <a:xfrm>
            <a:off x="736692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0090888e99_0_229"/>
          <p:cNvSpPr/>
          <p:nvPr/>
        </p:nvSpPr>
        <p:spPr>
          <a:xfrm>
            <a:off x="7366921"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OBTAIN</a:t>
            </a:r>
            <a:endParaRPr b="0" i="0" sz="3600" u="none" cap="none" strike="noStrike">
              <a:solidFill>
                <a:schemeClr val="dk1"/>
              </a:solidFill>
              <a:latin typeface="Calibri"/>
              <a:ea typeface="Calibri"/>
              <a:cs typeface="Calibri"/>
              <a:sym typeface="Calibri"/>
            </a:endParaRPr>
          </a:p>
        </p:txBody>
      </p:sp>
      <p:sp>
        <p:nvSpPr>
          <p:cNvPr id="281" name="Google Shape;281;g30090888e99_0_229"/>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82" name="Google Shape;282;g30090888e99_0_229"/>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0090888e99_0_229"/>
          <p:cNvSpPr/>
          <p:nvPr/>
        </p:nvSpPr>
        <p:spPr>
          <a:xfrm>
            <a:off x="736692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0090888e99_0_229"/>
          <p:cNvSpPr/>
          <p:nvPr/>
        </p:nvSpPr>
        <p:spPr>
          <a:xfrm>
            <a:off x="7366921"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FOUNDATION</a:t>
            </a:r>
            <a:endParaRPr b="0" i="0" sz="3600" u="none" cap="none" strike="noStrike">
              <a:solidFill>
                <a:schemeClr val="dk1"/>
              </a:solidFill>
              <a:latin typeface="Calibri"/>
              <a:ea typeface="Calibri"/>
              <a:cs typeface="Calibri"/>
              <a:sym typeface="Calibri"/>
            </a:endParaRPr>
          </a:p>
        </p:txBody>
      </p:sp>
      <p:sp>
        <p:nvSpPr>
          <p:cNvPr id="285" name="Google Shape;285;g30090888e99_0_229"/>
          <p:cNvSpPr/>
          <p:nvPr/>
        </p:nvSpPr>
        <p:spPr>
          <a:xfrm>
            <a:off x="7366921"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86" name="Google Shape;286;g30090888e99_0_229"/>
          <p:cNvPicPr preferRelativeResize="0"/>
          <p:nvPr/>
        </p:nvPicPr>
        <p:blipFill rotWithShape="1">
          <a:blip r:embed="rId9">
            <a:alphaModFix/>
          </a:blip>
          <a:srcRect b="0" l="0" r="0" t="0"/>
          <a:stretch/>
        </p:blipFill>
        <p:spPr>
          <a:xfrm>
            <a:off x="11914089" y="1346200"/>
            <a:ext cx="5639505" cy="11010900"/>
          </a:xfrm>
          <a:prstGeom prst="rect">
            <a:avLst/>
          </a:prstGeom>
          <a:noFill/>
          <a:ln>
            <a:noFill/>
          </a:ln>
        </p:spPr>
      </p:pic>
      <p:sp>
        <p:nvSpPr>
          <p:cNvPr id="287" name="Google Shape;287;g30090888e99_0_229"/>
          <p:cNvSpPr/>
          <p:nvPr/>
        </p:nvSpPr>
        <p:spPr>
          <a:xfrm>
            <a:off x="11914089" y="1346200"/>
            <a:ext cx="5639400" cy="5638800"/>
          </a:xfrm>
          <a:prstGeom prst="roundRect">
            <a:avLst>
              <a:gd fmla="val 75081" name="adj"/>
            </a:avLst>
          </a:prstGeom>
          <a:solidFill>
            <a:srgbClr val="97C5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0090888e99_0_229"/>
          <p:cNvSpPr/>
          <p:nvPr/>
        </p:nvSpPr>
        <p:spPr>
          <a:xfrm>
            <a:off x="13457332" y="2336800"/>
            <a:ext cx="35691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oldman"/>
              <a:buNone/>
            </a:pPr>
            <a:r>
              <a:rPr b="1" i="0" lang="en-US" sz="24000" u="none" cap="none" strike="noStrike">
                <a:solidFill>
                  <a:srgbClr val="FFFFFF"/>
                </a:solidFill>
                <a:latin typeface="Goldman"/>
                <a:ea typeface="Goldman"/>
                <a:cs typeface="Goldman"/>
                <a:sym typeface="Goldman"/>
              </a:rPr>
              <a:t>O</a:t>
            </a:r>
            <a:endParaRPr b="0" i="0" sz="24000" u="none" cap="none" strike="noStrike">
              <a:solidFill>
                <a:schemeClr val="dk1"/>
              </a:solidFill>
              <a:latin typeface="Calibri"/>
              <a:ea typeface="Calibri"/>
              <a:cs typeface="Calibri"/>
              <a:sym typeface="Calibri"/>
            </a:endParaRPr>
          </a:p>
        </p:txBody>
      </p:sp>
      <p:sp>
        <p:nvSpPr>
          <p:cNvPr id="289" name="Google Shape;289;g30090888e99_0_229"/>
          <p:cNvSpPr/>
          <p:nvPr/>
        </p:nvSpPr>
        <p:spPr>
          <a:xfrm>
            <a:off x="12447556" y="7600950"/>
            <a:ext cx="4572600" cy="488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0090888e99_0_229"/>
          <p:cNvSpPr/>
          <p:nvPr/>
        </p:nvSpPr>
        <p:spPr>
          <a:xfrm>
            <a:off x="12447556" y="76009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0090888e99_0_229"/>
          <p:cNvSpPr/>
          <p:nvPr/>
        </p:nvSpPr>
        <p:spPr>
          <a:xfrm>
            <a:off x="12447556" y="76009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0090888e99_0_229"/>
          <p:cNvSpPr/>
          <p:nvPr/>
        </p:nvSpPr>
        <p:spPr>
          <a:xfrm>
            <a:off x="12447556" y="76009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WAR</a:t>
            </a:r>
            <a:endParaRPr b="0" i="0" sz="3600" u="none" cap="none" strike="noStrike">
              <a:solidFill>
                <a:schemeClr val="dk1"/>
              </a:solidFill>
              <a:latin typeface="Calibri"/>
              <a:ea typeface="Calibri"/>
              <a:cs typeface="Calibri"/>
              <a:sym typeface="Calibri"/>
            </a:endParaRPr>
          </a:p>
        </p:txBody>
      </p:sp>
      <p:sp>
        <p:nvSpPr>
          <p:cNvPr id="293" name="Google Shape;293;g30090888e99_0_229"/>
          <p:cNvSpPr/>
          <p:nvPr/>
        </p:nvSpPr>
        <p:spPr>
          <a:xfrm>
            <a:off x="12447556" y="8350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94" name="Google Shape;294;g30090888e99_0_229"/>
          <p:cNvSpPr/>
          <p:nvPr/>
        </p:nvSpPr>
        <p:spPr>
          <a:xfrm>
            <a:off x="12447556" y="9975850"/>
            <a:ext cx="45726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0090888e99_0_229"/>
          <p:cNvSpPr/>
          <p:nvPr/>
        </p:nvSpPr>
        <p:spPr>
          <a:xfrm>
            <a:off x="12447556" y="9975850"/>
            <a:ext cx="45726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0090888e99_0_229"/>
          <p:cNvSpPr/>
          <p:nvPr/>
        </p:nvSpPr>
        <p:spPr>
          <a:xfrm>
            <a:off x="12447556" y="9975850"/>
            <a:ext cx="47250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TRANSFORMATION</a:t>
            </a:r>
            <a:endParaRPr b="0" i="0" sz="3600" u="none" cap="none" strike="noStrike">
              <a:solidFill>
                <a:schemeClr val="dk1"/>
              </a:solidFill>
              <a:latin typeface="Calibri"/>
              <a:ea typeface="Calibri"/>
              <a:cs typeface="Calibri"/>
              <a:sym typeface="Calibri"/>
            </a:endParaRPr>
          </a:p>
        </p:txBody>
      </p:sp>
      <p:sp>
        <p:nvSpPr>
          <p:cNvPr id="297" name="Google Shape;297;g30090888e99_0_229"/>
          <p:cNvSpPr/>
          <p:nvPr/>
        </p:nvSpPr>
        <p:spPr>
          <a:xfrm>
            <a:off x="12447556" y="112712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98" name="Google Shape;298;g30090888e99_0_229"/>
          <p:cNvPicPr preferRelativeResize="0"/>
          <p:nvPr/>
        </p:nvPicPr>
        <p:blipFill rotWithShape="1">
          <a:blip r:embed="rId9">
            <a:alphaModFix/>
          </a:blip>
          <a:srcRect b="0" l="0" r="0" t="0"/>
          <a:stretch/>
        </p:blipFill>
        <p:spPr>
          <a:xfrm>
            <a:off x="16994724" y="1346200"/>
            <a:ext cx="5639505" cy="11010900"/>
          </a:xfrm>
          <a:prstGeom prst="rect">
            <a:avLst/>
          </a:prstGeom>
          <a:noFill/>
          <a:ln>
            <a:noFill/>
          </a:ln>
        </p:spPr>
      </p:pic>
      <p:sp>
        <p:nvSpPr>
          <p:cNvPr id="299" name="Google Shape;299;g30090888e99_0_229"/>
          <p:cNvSpPr/>
          <p:nvPr/>
        </p:nvSpPr>
        <p:spPr>
          <a:xfrm>
            <a:off x="16994724" y="1346200"/>
            <a:ext cx="5639400" cy="5638800"/>
          </a:xfrm>
          <a:prstGeom prst="roundRect">
            <a:avLst>
              <a:gd fmla="val 75081" name="adj"/>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0090888e99_0_229"/>
          <p:cNvSpPr/>
          <p:nvPr/>
        </p:nvSpPr>
        <p:spPr>
          <a:xfrm>
            <a:off x="18722140" y="2336800"/>
            <a:ext cx="32007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Goldman"/>
              <a:buNone/>
            </a:pPr>
            <a:r>
              <a:rPr b="1" i="0" lang="en-US" sz="24000" u="none" cap="none" strike="noStrike">
                <a:solidFill>
                  <a:srgbClr val="FFFFFF"/>
                </a:solidFill>
                <a:latin typeface="Goldman"/>
                <a:ea typeface="Goldman"/>
                <a:cs typeface="Goldman"/>
                <a:sym typeface="Goldman"/>
              </a:rPr>
              <a:t>T</a:t>
            </a:r>
            <a:endParaRPr b="0" i="0" sz="24000" u="none" cap="none" strike="noStrike">
              <a:solidFill>
                <a:schemeClr val="dk1"/>
              </a:solidFill>
              <a:latin typeface="Calibri"/>
              <a:ea typeface="Calibri"/>
              <a:cs typeface="Calibri"/>
              <a:sym typeface="Calibri"/>
            </a:endParaRPr>
          </a:p>
        </p:txBody>
      </p:sp>
      <p:sp>
        <p:nvSpPr>
          <p:cNvPr id="301" name="Google Shape;301;g30090888e99_0_229"/>
          <p:cNvSpPr/>
          <p:nvPr/>
        </p:nvSpPr>
        <p:spPr>
          <a:xfrm>
            <a:off x="17528191" y="7874000"/>
            <a:ext cx="45726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30090888e99_0_229"/>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0090888e99_0_229"/>
          <p:cNvSpPr/>
          <p:nvPr/>
        </p:nvSpPr>
        <p:spPr>
          <a:xfrm>
            <a:off x="17528191" y="78740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0090888e99_0_229"/>
          <p:cNvSpPr/>
          <p:nvPr/>
        </p:nvSpPr>
        <p:spPr>
          <a:xfrm>
            <a:off x="17528191" y="78740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INVASION</a:t>
            </a:r>
            <a:endParaRPr b="0" i="0" sz="3600" u="none" cap="none" strike="noStrike">
              <a:solidFill>
                <a:schemeClr val="dk1"/>
              </a:solidFill>
              <a:latin typeface="Calibri"/>
              <a:ea typeface="Calibri"/>
              <a:cs typeface="Calibri"/>
              <a:sym typeface="Calibri"/>
            </a:endParaRPr>
          </a:p>
        </p:txBody>
      </p:sp>
      <p:sp>
        <p:nvSpPr>
          <p:cNvPr id="305" name="Google Shape;305;g30090888e99_0_229"/>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06" name="Google Shape;306;g30090888e99_0_229"/>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30090888e99_0_229"/>
          <p:cNvSpPr/>
          <p:nvPr/>
        </p:nvSpPr>
        <p:spPr>
          <a:xfrm>
            <a:off x="17528191" y="1024890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0090888e99_0_229"/>
          <p:cNvSpPr/>
          <p:nvPr/>
        </p:nvSpPr>
        <p:spPr>
          <a:xfrm>
            <a:off x="17528191" y="102489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BETRAYAL</a:t>
            </a:r>
            <a:endParaRPr b="0" i="0" sz="3600" u="none" cap="none" strike="noStrike">
              <a:solidFill>
                <a:schemeClr val="dk1"/>
              </a:solidFill>
              <a:latin typeface="Calibri"/>
              <a:ea typeface="Calibri"/>
              <a:cs typeface="Calibri"/>
              <a:sym typeface="Calibri"/>
            </a:endParaRPr>
          </a:p>
        </p:txBody>
      </p:sp>
      <p:sp>
        <p:nvSpPr>
          <p:cNvPr id="309" name="Google Shape;309;g30090888e99_0_229"/>
          <p:cNvSpPr/>
          <p:nvPr/>
        </p:nvSpPr>
        <p:spPr>
          <a:xfrm>
            <a:off x="17528191" y="109982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314" name="Shape 314"/>
        <p:cNvGrpSpPr/>
        <p:nvPr/>
      </p:nvGrpSpPr>
      <p:grpSpPr>
        <a:xfrm>
          <a:off x="0" y="0"/>
          <a:ext cx="0" cy="0"/>
          <a:chOff x="0" y="0"/>
          <a:chExt cx="0" cy="0"/>
        </a:xfrm>
      </p:grpSpPr>
      <p:pic>
        <p:nvPicPr>
          <p:cNvPr descr=" " id="315" name="Google Shape;315;g30090888e99_0_288"/>
          <p:cNvPicPr preferRelativeResize="0"/>
          <p:nvPr/>
        </p:nvPicPr>
        <p:blipFill rotWithShape="1">
          <a:blip r:embed="rId3">
            <a:alphaModFix/>
          </a:blip>
          <a:srcRect b="0" l="0" r="0" t="0"/>
          <a:stretch/>
        </p:blipFill>
        <p:spPr>
          <a:xfrm>
            <a:off x="9107038" y="0"/>
            <a:ext cx="15280010" cy="13716000"/>
          </a:xfrm>
          <a:prstGeom prst="rect">
            <a:avLst/>
          </a:prstGeom>
          <a:noFill/>
          <a:ln>
            <a:noFill/>
          </a:ln>
        </p:spPr>
      </p:pic>
      <p:pic>
        <p:nvPicPr>
          <p:cNvPr descr=" " id="316" name="Google Shape;316;g30090888e99_0_288"/>
          <p:cNvPicPr preferRelativeResize="0"/>
          <p:nvPr/>
        </p:nvPicPr>
        <p:blipFill rotWithShape="1">
          <a:blip r:embed="rId4">
            <a:alphaModFix/>
          </a:blip>
          <a:srcRect b="0" l="0" r="0" t="0"/>
          <a:stretch/>
        </p:blipFill>
        <p:spPr>
          <a:xfrm>
            <a:off x="0" y="2254833"/>
            <a:ext cx="18412386" cy="11461167"/>
          </a:xfrm>
          <a:prstGeom prst="rect">
            <a:avLst/>
          </a:prstGeom>
          <a:noFill/>
          <a:ln>
            <a:noFill/>
          </a:ln>
        </p:spPr>
      </p:pic>
      <p:pic>
        <p:nvPicPr>
          <p:cNvPr descr=" " id="317" name="Google Shape;317;g30090888e99_0_288"/>
          <p:cNvPicPr preferRelativeResize="0"/>
          <p:nvPr/>
        </p:nvPicPr>
        <p:blipFill rotWithShape="1">
          <a:blip r:embed="rId5">
            <a:alphaModFix/>
          </a:blip>
          <a:srcRect b="0" l="0" r="0" t="0"/>
          <a:stretch/>
        </p:blipFill>
        <p:spPr>
          <a:xfrm>
            <a:off x="19839880" y="2197100"/>
            <a:ext cx="2819752" cy="2819400"/>
          </a:xfrm>
          <a:prstGeom prst="rect">
            <a:avLst/>
          </a:prstGeom>
          <a:noFill/>
          <a:ln>
            <a:noFill/>
          </a:ln>
        </p:spPr>
      </p:pic>
      <p:pic>
        <p:nvPicPr>
          <p:cNvPr descr=" " id="318" name="Google Shape;318;g30090888e99_0_288"/>
          <p:cNvPicPr preferRelativeResize="0"/>
          <p:nvPr/>
        </p:nvPicPr>
        <p:blipFill rotWithShape="1">
          <a:blip r:embed="rId6">
            <a:alphaModFix/>
          </a:blip>
          <a:srcRect b="0" l="0" r="0" t="0"/>
          <a:stretch/>
        </p:blipFill>
        <p:spPr>
          <a:xfrm>
            <a:off x="787498" y="8724900"/>
            <a:ext cx="4128016" cy="4127500"/>
          </a:xfrm>
          <a:prstGeom prst="rect">
            <a:avLst/>
          </a:prstGeom>
          <a:noFill/>
          <a:ln>
            <a:noFill/>
          </a:ln>
        </p:spPr>
      </p:pic>
      <p:sp>
        <p:nvSpPr>
          <p:cNvPr id="319" name="Google Shape;319;g30090888e99_0_2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g30090888e99_0_28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1" name="Google Shape;321;g30090888e99_0_288"/>
          <p:cNvSpPr/>
          <p:nvPr/>
        </p:nvSpPr>
        <p:spPr>
          <a:xfrm>
            <a:off x="14035254" y="19304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Goldman"/>
              <a:buNone/>
            </a:pPr>
            <a:r>
              <a:rPr b="1" i="0" lang="en-US" sz="8000" u="none" cap="none" strike="noStrike">
                <a:solidFill>
                  <a:srgbClr val="0E0E0E"/>
                </a:solidFill>
                <a:latin typeface="Goldman"/>
                <a:ea typeface="Goldman"/>
                <a:cs typeface="Goldman"/>
                <a:sym typeface="Goldman"/>
              </a:rPr>
              <a:t>SOME DATA</a:t>
            </a:r>
            <a:endParaRPr b="0" i="0" sz="8000" u="none" cap="none" strike="noStrike">
              <a:solidFill>
                <a:schemeClr val="dk1"/>
              </a:solidFill>
              <a:latin typeface="Calibri"/>
              <a:ea typeface="Calibri"/>
              <a:cs typeface="Calibri"/>
              <a:sym typeface="Calibri"/>
            </a:endParaRPr>
          </a:p>
        </p:txBody>
      </p:sp>
      <p:sp>
        <p:nvSpPr>
          <p:cNvPr id="322" name="Google Shape;322;g30090888e99_0_288"/>
          <p:cNvSpPr/>
          <p:nvPr/>
        </p:nvSpPr>
        <p:spPr>
          <a:xfrm>
            <a:off x="13882835" y="4813300"/>
            <a:ext cx="8573700" cy="730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0090888e99_0_288"/>
          <p:cNvSpPr/>
          <p:nvPr/>
        </p:nvSpPr>
        <p:spPr>
          <a:xfrm>
            <a:off x="13882835" y="4813300"/>
            <a:ext cx="85737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0090888e99_0_288"/>
          <p:cNvSpPr/>
          <p:nvPr/>
        </p:nvSpPr>
        <p:spPr>
          <a:xfrm>
            <a:off x="13882835" y="5410200"/>
            <a:ext cx="2375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0090888e99_0_288"/>
          <p:cNvSpPr/>
          <p:nvPr/>
        </p:nvSpPr>
        <p:spPr>
          <a:xfrm>
            <a:off x="13882835" y="5410200"/>
            <a:ext cx="271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75%</a:t>
            </a:r>
            <a:endParaRPr b="0" i="0" sz="8000" u="none" cap="none" strike="noStrike">
              <a:solidFill>
                <a:schemeClr val="dk1"/>
              </a:solidFill>
              <a:latin typeface="Calibri"/>
              <a:ea typeface="Calibri"/>
              <a:cs typeface="Calibri"/>
              <a:sym typeface="Calibri"/>
            </a:endParaRPr>
          </a:p>
        </p:txBody>
      </p:sp>
      <p:sp>
        <p:nvSpPr>
          <p:cNvPr id="326" name="Google Shape;326;g30090888e99_0_288"/>
          <p:cNvSpPr/>
          <p:nvPr/>
        </p:nvSpPr>
        <p:spPr>
          <a:xfrm>
            <a:off x="16461257" y="4813300"/>
            <a:ext cx="59952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0090888e99_0_288"/>
          <p:cNvSpPr/>
          <p:nvPr/>
        </p:nvSpPr>
        <p:spPr>
          <a:xfrm>
            <a:off x="16461257" y="4813300"/>
            <a:ext cx="61476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ENCHANTED CREATURES</a:t>
            </a:r>
            <a:endParaRPr b="0" i="0" sz="3600" u="none" cap="none" strike="noStrike">
              <a:solidFill>
                <a:schemeClr val="dk1"/>
              </a:solidFill>
              <a:latin typeface="Calibri"/>
              <a:ea typeface="Calibri"/>
              <a:cs typeface="Calibri"/>
              <a:sym typeface="Calibri"/>
            </a:endParaRPr>
          </a:p>
        </p:txBody>
      </p:sp>
      <p:sp>
        <p:nvSpPr>
          <p:cNvPr id="328" name="Google Shape;328;g30090888e99_0_288"/>
          <p:cNvSpPr/>
          <p:nvPr/>
        </p:nvSpPr>
        <p:spPr>
          <a:xfrm>
            <a:off x="16461257" y="6007100"/>
            <a:ext cx="613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29" name="Google Shape;329;g30090888e99_0_288"/>
          <p:cNvSpPr/>
          <p:nvPr/>
        </p:nvSpPr>
        <p:spPr>
          <a:xfrm>
            <a:off x="13882835" y="7835900"/>
            <a:ext cx="85737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0090888e99_0_288"/>
          <p:cNvSpPr/>
          <p:nvPr/>
        </p:nvSpPr>
        <p:spPr>
          <a:xfrm>
            <a:off x="13882835" y="812800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0090888e99_0_288"/>
          <p:cNvSpPr/>
          <p:nvPr/>
        </p:nvSpPr>
        <p:spPr>
          <a:xfrm>
            <a:off x="13882835" y="812800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60%</a:t>
            </a:r>
            <a:endParaRPr b="0" i="0" sz="8000" u="none" cap="none" strike="noStrike">
              <a:solidFill>
                <a:schemeClr val="dk1"/>
              </a:solidFill>
              <a:latin typeface="Calibri"/>
              <a:ea typeface="Calibri"/>
              <a:cs typeface="Calibri"/>
              <a:sym typeface="Calibri"/>
            </a:endParaRPr>
          </a:p>
        </p:txBody>
      </p:sp>
      <p:sp>
        <p:nvSpPr>
          <p:cNvPr id="332" name="Google Shape;332;g30090888e99_0_288"/>
          <p:cNvSpPr/>
          <p:nvPr/>
        </p:nvSpPr>
        <p:spPr>
          <a:xfrm>
            <a:off x="16613676" y="7835900"/>
            <a:ext cx="5842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0090888e99_0_288"/>
          <p:cNvSpPr/>
          <p:nvPr/>
        </p:nvSpPr>
        <p:spPr>
          <a:xfrm>
            <a:off x="16613676" y="7835900"/>
            <a:ext cx="59952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MAGIC-WIELDING INDIVIDUALS</a:t>
            </a:r>
            <a:endParaRPr b="0" i="0" sz="3600" u="none" cap="none" strike="noStrike">
              <a:solidFill>
                <a:schemeClr val="dk1"/>
              </a:solidFill>
              <a:latin typeface="Calibri"/>
              <a:ea typeface="Calibri"/>
              <a:cs typeface="Calibri"/>
              <a:sym typeface="Calibri"/>
            </a:endParaRPr>
          </a:p>
        </p:txBody>
      </p:sp>
      <p:sp>
        <p:nvSpPr>
          <p:cNvPr id="334" name="Google Shape;334;g30090888e99_0_288"/>
          <p:cNvSpPr/>
          <p:nvPr/>
        </p:nvSpPr>
        <p:spPr>
          <a:xfrm>
            <a:off x="16613676" y="9029700"/>
            <a:ext cx="5978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35" name="Google Shape;335;g30090888e99_0_288"/>
          <p:cNvSpPr/>
          <p:nvPr/>
        </p:nvSpPr>
        <p:spPr>
          <a:xfrm>
            <a:off x="13882835" y="102489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0090888e99_0_288"/>
          <p:cNvSpPr/>
          <p:nvPr/>
        </p:nvSpPr>
        <p:spPr>
          <a:xfrm>
            <a:off x="13882835" y="1057275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0090888e99_0_288"/>
          <p:cNvSpPr/>
          <p:nvPr/>
        </p:nvSpPr>
        <p:spPr>
          <a:xfrm>
            <a:off x="13882835" y="1057275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90%</a:t>
            </a:r>
            <a:endParaRPr b="0" i="0" sz="8000" u="none" cap="none" strike="noStrike">
              <a:solidFill>
                <a:schemeClr val="dk1"/>
              </a:solidFill>
              <a:latin typeface="Calibri"/>
              <a:ea typeface="Calibri"/>
              <a:cs typeface="Calibri"/>
              <a:sym typeface="Calibri"/>
            </a:endParaRPr>
          </a:p>
        </p:txBody>
      </p:sp>
      <p:sp>
        <p:nvSpPr>
          <p:cNvPr id="338" name="Google Shape;338;g30090888e99_0_288"/>
          <p:cNvSpPr/>
          <p:nvPr/>
        </p:nvSpPr>
        <p:spPr>
          <a:xfrm>
            <a:off x="16613676" y="10248900"/>
            <a:ext cx="58428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0090888e99_0_288"/>
          <p:cNvSpPr/>
          <p:nvPr/>
        </p:nvSpPr>
        <p:spPr>
          <a:xfrm>
            <a:off x="16613676" y="10248900"/>
            <a:ext cx="5995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SPELLS CAST</a:t>
            </a:r>
            <a:endParaRPr b="0" i="0" sz="3600" u="none" cap="none" strike="noStrike">
              <a:solidFill>
                <a:schemeClr val="dk1"/>
              </a:solidFill>
              <a:latin typeface="Calibri"/>
              <a:ea typeface="Calibri"/>
              <a:cs typeface="Calibri"/>
              <a:sym typeface="Calibri"/>
            </a:endParaRPr>
          </a:p>
        </p:txBody>
      </p:sp>
      <p:sp>
        <p:nvSpPr>
          <p:cNvPr id="340" name="Google Shape;340;g30090888e99_0_288"/>
          <p:cNvSpPr/>
          <p:nvPr/>
        </p:nvSpPr>
        <p:spPr>
          <a:xfrm>
            <a:off x="16613676" y="10896600"/>
            <a:ext cx="5978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41" name="Google Shape;341;g30090888e99_0_288"/>
          <p:cNvPicPr preferRelativeResize="0"/>
          <p:nvPr/>
        </p:nvPicPr>
        <p:blipFill rotWithShape="1">
          <a:blip r:embed="rId8">
            <a:alphaModFix/>
          </a:blip>
          <a:srcRect b="0" l="0" r="0" t="0"/>
          <a:stretch/>
        </p:blipFill>
        <p:spPr>
          <a:xfrm>
            <a:off x="0" y="2197100"/>
            <a:ext cx="13006426" cy="9321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346" name="Shape 346"/>
        <p:cNvGrpSpPr/>
        <p:nvPr/>
      </p:nvGrpSpPr>
      <p:grpSpPr>
        <a:xfrm>
          <a:off x="0" y="0"/>
          <a:ext cx="0" cy="0"/>
          <a:chOff x="0" y="0"/>
          <a:chExt cx="0" cy="0"/>
        </a:xfrm>
      </p:grpSpPr>
      <p:pic>
        <p:nvPicPr>
          <p:cNvPr descr=" " id="347" name="Google Shape;347;g30090888e99_0_319"/>
          <p:cNvPicPr preferRelativeResize="0"/>
          <p:nvPr/>
        </p:nvPicPr>
        <p:blipFill rotWithShape="1">
          <a:blip r:embed="rId3">
            <a:alphaModFix/>
          </a:blip>
          <a:srcRect b="0" l="0" r="0" t="0"/>
          <a:stretch/>
        </p:blipFill>
        <p:spPr>
          <a:xfrm>
            <a:off x="0" y="3340100"/>
            <a:ext cx="12765095" cy="10375900"/>
          </a:xfrm>
          <a:prstGeom prst="rect">
            <a:avLst/>
          </a:prstGeom>
          <a:noFill/>
          <a:ln>
            <a:noFill/>
          </a:ln>
        </p:spPr>
      </p:pic>
      <p:pic>
        <p:nvPicPr>
          <p:cNvPr descr=" " id="348" name="Google Shape;348;g30090888e99_0_319"/>
          <p:cNvPicPr preferRelativeResize="0"/>
          <p:nvPr/>
        </p:nvPicPr>
        <p:blipFill rotWithShape="1">
          <a:blip r:embed="rId4">
            <a:alphaModFix/>
          </a:blip>
          <a:srcRect b="0" l="0" r="0" t="0"/>
          <a:stretch/>
        </p:blipFill>
        <p:spPr>
          <a:xfrm>
            <a:off x="5199610" y="0"/>
            <a:ext cx="19187437" cy="13447762"/>
          </a:xfrm>
          <a:prstGeom prst="rect">
            <a:avLst/>
          </a:prstGeom>
          <a:noFill/>
          <a:ln>
            <a:noFill/>
          </a:ln>
        </p:spPr>
      </p:pic>
      <p:pic>
        <p:nvPicPr>
          <p:cNvPr descr=" " id="349" name="Google Shape;349;g30090888e99_0_319"/>
          <p:cNvPicPr preferRelativeResize="0"/>
          <p:nvPr/>
        </p:nvPicPr>
        <p:blipFill rotWithShape="1">
          <a:blip r:embed="rId5">
            <a:alphaModFix/>
          </a:blip>
          <a:srcRect b="0" l="0" r="0" t="0"/>
          <a:stretch/>
        </p:blipFill>
        <p:spPr>
          <a:xfrm>
            <a:off x="1702013" y="10477500"/>
            <a:ext cx="2819752" cy="2819400"/>
          </a:xfrm>
          <a:prstGeom prst="rect">
            <a:avLst/>
          </a:prstGeom>
          <a:noFill/>
          <a:ln>
            <a:noFill/>
          </a:ln>
        </p:spPr>
      </p:pic>
      <p:pic>
        <p:nvPicPr>
          <p:cNvPr descr=" " id="350" name="Google Shape;350;g30090888e99_0_319"/>
          <p:cNvPicPr preferRelativeResize="0"/>
          <p:nvPr/>
        </p:nvPicPr>
        <p:blipFill rotWithShape="1">
          <a:blip r:embed="rId6">
            <a:alphaModFix/>
          </a:blip>
          <a:srcRect b="0" l="0" r="0" t="0"/>
          <a:stretch/>
        </p:blipFill>
        <p:spPr>
          <a:xfrm>
            <a:off x="19166696" y="1219200"/>
            <a:ext cx="4128016" cy="4127500"/>
          </a:xfrm>
          <a:prstGeom prst="rect">
            <a:avLst/>
          </a:prstGeom>
          <a:noFill/>
          <a:ln>
            <a:noFill/>
          </a:ln>
        </p:spPr>
      </p:pic>
      <p:sp>
        <p:nvSpPr>
          <p:cNvPr id="351" name="Google Shape;351;g30090888e99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30090888e99_0_31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3" name="Google Shape;353;g30090888e99_0_319"/>
          <p:cNvSpPr/>
          <p:nvPr/>
        </p:nvSpPr>
        <p:spPr>
          <a:xfrm>
            <a:off x="4318540" y="35052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0090888e99_0_319"/>
          <p:cNvSpPr/>
          <p:nvPr/>
        </p:nvSpPr>
        <p:spPr>
          <a:xfrm>
            <a:off x="4318540" y="35052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30090888e99_0_319"/>
          <p:cNvSpPr/>
          <p:nvPr/>
        </p:nvSpPr>
        <p:spPr>
          <a:xfrm>
            <a:off x="4413802" y="3505200"/>
            <a:ext cx="155721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24000"/>
              <a:buFont typeface="Goldman"/>
              <a:buNone/>
            </a:pPr>
            <a:r>
              <a:rPr b="1" i="0" lang="en-US" sz="24000" u="none" cap="none" strike="noStrike">
                <a:solidFill>
                  <a:srgbClr val="1B315F"/>
                </a:solidFill>
                <a:latin typeface="Goldman"/>
                <a:ea typeface="Goldman"/>
                <a:cs typeface="Goldman"/>
                <a:sym typeface="Goldman"/>
              </a:rPr>
              <a:t>234,567</a:t>
            </a:r>
            <a:endParaRPr b="0" i="0" sz="24000" u="none" cap="none" strike="noStrike">
              <a:solidFill>
                <a:schemeClr val="dk1"/>
              </a:solidFill>
              <a:latin typeface="Calibri"/>
              <a:ea typeface="Calibri"/>
              <a:cs typeface="Calibri"/>
              <a:sym typeface="Calibri"/>
            </a:endParaRPr>
          </a:p>
        </p:txBody>
      </p:sp>
      <p:sp>
        <p:nvSpPr>
          <p:cNvPr id="356" name="Google Shape;356;g30090888e99_0_319"/>
          <p:cNvSpPr/>
          <p:nvPr/>
        </p:nvSpPr>
        <p:spPr>
          <a:xfrm>
            <a:off x="4183056" y="7366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57" name="Google Shape;357;g30090888e99_0_319"/>
          <p:cNvSpPr/>
          <p:nvPr/>
        </p:nvSpPr>
        <p:spPr>
          <a:xfrm>
            <a:off x="7496054" y="8991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362" name="Shape 362"/>
        <p:cNvGrpSpPr/>
        <p:nvPr/>
      </p:nvGrpSpPr>
      <p:grpSpPr>
        <a:xfrm>
          <a:off x="0" y="0"/>
          <a:ext cx="0" cy="0"/>
          <a:chOff x="0" y="0"/>
          <a:chExt cx="0" cy="0"/>
        </a:xfrm>
      </p:grpSpPr>
      <p:pic>
        <p:nvPicPr>
          <p:cNvPr descr=" " id="363" name="Google Shape;363;g30090888e99_0_334"/>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364" name="Google Shape;364;g30090888e99_0_334"/>
          <p:cNvPicPr preferRelativeResize="0"/>
          <p:nvPr/>
        </p:nvPicPr>
        <p:blipFill rotWithShape="1">
          <a:blip r:embed="rId4">
            <a:alphaModFix/>
          </a:blip>
          <a:srcRect b="0" l="0" r="0" t="0"/>
          <a:stretch/>
        </p:blipFill>
        <p:spPr>
          <a:xfrm>
            <a:off x="3726226" y="528786"/>
            <a:ext cx="20660822" cy="13187214"/>
          </a:xfrm>
          <a:prstGeom prst="rect">
            <a:avLst/>
          </a:prstGeom>
          <a:noFill/>
          <a:ln>
            <a:noFill/>
          </a:ln>
        </p:spPr>
      </p:pic>
      <p:pic>
        <p:nvPicPr>
          <p:cNvPr descr=" " id="365" name="Google Shape;365;g30090888e99_0_334"/>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366" name="Google Shape;366;g30090888e99_0_334"/>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sp>
        <p:nvSpPr>
          <p:cNvPr id="367" name="Google Shape;367;g30090888e99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30090888e99_0_3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9" name="Google Shape;369;g30090888e99_0_334"/>
          <p:cNvSpPr/>
          <p:nvPr/>
        </p:nvSpPr>
        <p:spPr>
          <a:xfrm>
            <a:off x="4318540"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30090888e99_0_334"/>
          <p:cNvSpPr/>
          <p:nvPr/>
        </p:nvSpPr>
        <p:spPr>
          <a:xfrm>
            <a:off x="3365921" y="3721100"/>
            <a:ext cx="9780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30090888e99_0_334"/>
          <p:cNvSpPr/>
          <p:nvPr/>
        </p:nvSpPr>
        <p:spPr>
          <a:xfrm>
            <a:off x="3365921" y="3721100"/>
            <a:ext cx="10322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12800"/>
              <a:buFont typeface="Goldman"/>
              <a:buNone/>
            </a:pPr>
            <a:r>
              <a:rPr b="1" i="0" lang="en-US" sz="12800" u="none" cap="none" strike="noStrike">
                <a:solidFill>
                  <a:srgbClr val="1B315F"/>
                </a:solidFill>
                <a:latin typeface="Goldman"/>
                <a:ea typeface="Goldman"/>
                <a:cs typeface="Goldman"/>
                <a:sym typeface="Goldman"/>
              </a:rPr>
              <a:t>233 COINS</a:t>
            </a:r>
            <a:endParaRPr b="0" i="0" sz="12800" u="none" cap="none" strike="noStrike">
              <a:solidFill>
                <a:schemeClr val="dk1"/>
              </a:solidFill>
              <a:latin typeface="Calibri"/>
              <a:ea typeface="Calibri"/>
              <a:cs typeface="Calibri"/>
              <a:sym typeface="Calibri"/>
            </a:endParaRPr>
          </a:p>
        </p:txBody>
      </p:sp>
      <p:sp>
        <p:nvSpPr>
          <p:cNvPr id="372" name="Google Shape;372;g30090888e99_0_334"/>
          <p:cNvSpPr/>
          <p:nvPr/>
        </p:nvSpPr>
        <p:spPr>
          <a:xfrm>
            <a:off x="4318540"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30090888e99_0_334"/>
          <p:cNvSpPr/>
          <p:nvPr/>
        </p:nvSpPr>
        <p:spPr>
          <a:xfrm>
            <a:off x="4250798"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74" name="Google Shape;374;g30090888e99_0_334"/>
          <p:cNvSpPr/>
          <p:nvPr/>
        </p:nvSpPr>
        <p:spPr>
          <a:xfrm>
            <a:off x="4318540"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30090888e99_0_334"/>
          <p:cNvSpPr/>
          <p:nvPr/>
        </p:nvSpPr>
        <p:spPr>
          <a:xfrm>
            <a:off x="2813402" y="7442200"/>
            <a:ext cx="10885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0090888e99_0_334"/>
          <p:cNvSpPr/>
          <p:nvPr/>
        </p:nvSpPr>
        <p:spPr>
          <a:xfrm>
            <a:off x="2813402" y="7442200"/>
            <a:ext cx="11427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12800"/>
              <a:buFont typeface="Goldman"/>
              <a:buNone/>
            </a:pPr>
            <a:r>
              <a:rPr b="1" i="0" lang="en-US" sz="12800" u="none" cap="none" strike="noStrike">
                <a:solidFill>
                  <a:srgbClr val="1B315F"/>
                </a:solidFill>
                <a:latin typeface="Goldman"/>
                <a:ea typeface="Goldman"/>
                <a:cs typeface="Goldman"/>
                <a:sym typeface="Goldman"/>
              </a:rPr>
              <a:t>456 HOURS</a:t>
            </a:r>
            <a:endParaRPr b="0" i="0" sz="12800" u="none" cap="none" strike="noStrike">
              <a:solidFill>
                <a:schemeClr val="dk1"/>
              </a:solidFill>
              <a:latin typeface="Calibri"/>
              <a:ea typeface="Calibri"/>
              <a:cs typeface="Calibri"/>
              <a:sym typeface="Calibri"/>
            </a:endParaRPr>
          </a:p>
        </p:txBody>
      </p:sp>
      <p:sp>
        <p:nvSpPr>
          <p:cNvPr id="377" name="Google Shape;377;g30090888e99_0_334"/>
          <p:cNvSpPr/>
          <p:nvPr/>
        </p:nvSpPr>
        <p:spPr>
          <a:xfrm>
            <a:off x="4318540"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30090888e99_0_334"/>
          <p:cNvSpPr/>
          <p:nvPr/>
        </p:nvSpPr>
        <p:spPr>
          <a:xfrm>
            <a:off x="4250798"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79" name="Google Shape;379;g30090888e99_0_334"/>
          <p:cNvSpPr/>
          <p:nvPr/>
        </p:nvSpPr>
        <p:spPr>
          <a:xfrm>
            <a:off x="12193524" y="37211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30090888e99_0_334"/>
          <p:cNvSpPr/>
          <p:nvPr/>
        </p:nvSpPr>
        <p:spPr>
          <a:xfrm>
            <a:off x="14187673" y="37211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30090888e99_0_334"/>
          <p:cNvSpPr/>
          <p:nvPr/>
        </p:nvSpPr>
        <p:spPr>
          <a:xfrm>
            <a:off x="14187673" y="37211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12800"/>
              <a:buFont typeface="Goldman"/>
              <a:buNone/>
            </a:pPr>
            <a:r>
              <a:rPr b="1" i="0" lang="en-US" sz="12800" u="none" cap="none" strike="noStrike">
                <a:solidFill>
                  <a:srgbClr val="1B315F"/>
                </a:solidFill>
                <a:latin typeface="Goldman"/>
                <a:ea typeface="Goldman"/>
                <a:cs typeface="Goldman"/>
                <a:sym typeface="Goldman"/>
              </a:rPr>
              <a:t>85%</a:t>
            </a:r>
            <a:endParaRPr b="0" i="0" sz="12800" u="none" cap="none" strike="noStrike">
              <a:solidFill>
                <a:schemeClr val="dk1"/>
              </a:solidFill>
              <a:latin typeface="Calibri"/>
              <a:ea typeface="Calibri"/>
              <a:cs typeface="Calibri"/>
              <a:sym typeface="Calibri"/>
            </a:endParaRPr>
          </a:p>
        </p:txBody>
      </p:sp>
      <p:sp>
        <p:nvSpPr>
          <p:cNvPr id="382" name="Google Shape;382;g30090888e99_0_334"/>
          <p:cNvSpPr/>
          <p:nvPr/>
        </p:nvSpPr>
        <p:spPr>
          <a:xfrm>
            <a:off x="12193524" y="5676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0090888e99_0_334"/>
          <p:cNvSpPr/>
          <p:nvPr/>
        </p:nvSpPr>
        <p:spPr>
          <a:xfrm>
            <a:off x="12125782" y="5676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84" name="Google Shape;384;g30090888e99_0_334"/>
          <p:cNvSpPr/>
          <p:nvPr/>
        </p:nvSpPr>
        <p:spPr>
          <a:xfrm>
            <a:off x="12193524" y="74422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30090888e99_0_334"/>
          <p:cNvSpPr/>
          <p:nvPr/>
        </p:nvSpPr>
        <p:spPr>
          <a:xfrm>
            <a:off x="12517414" y="7442200"/>
            <a:ext cx="7227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30090888e99_0_334"/>
          <p:cNvSpPr/>
          <p:nvPr/>
        </p:nvSpPr>
        <p:spPr>
          <a:xfrm>
            <a:off x="12517414" y="7442200"/>
            <a:ext cx="7769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12800"/>
              <a:buFont typeface="Goldman"/>
              <a:buNone/>
            </a:pPr>
            <a:r>
              <a:rPr b="1" i="0" lang="en-US" sz="12800" u="none" cap="none" strike="noStrike">
                <a:solidFill>
                  <a:srgbClr val="1B315F"/>
                </a:solidFill>
                <a:latin typeface="Goldman"/>
                <a:ea typeface="Goldman"/>
                <a:cs typeface="Goldman"/>
                <a:sym typeface="Goldman"/>
              </a:rPr>
              <a:t>544 KM</a:t>
            </a:r>
            <a:endParaRPr b="0" i="0" sz="12800" u="none" cap="none" strike="noStrike">
              <a:solidFill>
                <a:schemeClr val="dk1"/>
              </a:solidFill>
              <a:latin typeface="Calibri"/>
              <a:ea typeface="Calibri"/>
              <a:cs typeface="Calibri"/>
              <a:sym typeface="Calibri"/>
            </a:endParaRPr>
          </a:p>
        </p:txBody>
      </p:sp>
      <p:sp>
        <p:nvSpPr>
          <p:cNvPr id="387" name="Google Shape;387;g30090888e99_0_334"/>
          <p:cNvSpPr/>
          <p:nvPr/>
        </p:nvSpPr>
        <p:spPr>
          <a:xfrm>
            <a:off x="12193524" y="9398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30090888e99_0_334"/>
          <p:cNvSpPr/>
          <p:nvPr/>
        </p:nvSpPr>
        <p:spPr>
          <a:xfrm>
            <a:off x="12125782" y="9398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393" name="Shape 393"/>
        <p:cNvGrpSpPr/>
        <p:nvPr/>
      </p:nvGrpSpPr>
      <p:grpSpPr>
        <a:xfrm>
          <a:off x="0" y="0"/>
          <a:ext cx="0" cy="0"/>
          <a:chOff x="0" y="0"/>
          <a:chExt cx="0" cy="0"/>
        </a:xfrm>
      </p:grpSpPr>
      <p:pic>
        <p:nvPicPr>
          <p:cNvPr descr=" " id="394" name="Google Shape;394;g30090888e99_0_364"/>
          <p:cNvPicPr preferRelativeResize="0"/>
          <p:nvPr/>
        </p:nvPicPr>
        <p:blipFill rotWithShape="1">
          <a:blip r:embed="rId3">
            <a:alphaModFix/>
          </a:blip>
          <a:srcRect b="0" l="0" r="0" t="0"/>
          <a:stretch/>
        </p:blipFill>
        <p:spPr>
          <a:xfrm>
            <a:off x="0" y="0"/>
            <a:ext cx="15280010" cy="13716000"/>
          </a:xfrm>
          <a:prstGeom prst="rect">
            <a:avLst/>
          </a:prstGeom>
          <a:noFill/>
          <a:ln>
            <a:noFill/>
          </a:ln>
        </p:spPr>
      </p:pic>
      <p:pic>
        <p:nvPicPr>
          <p:cNvPr descr=" " id="395" name="Google Shape;395;g30090888e99_0_364"/>
          <p:cNvPicPr preferRelativeResize="0"/>
          <p:nvPr/>
        </p:nvPicPr>
        <p:blipFill rotWithShape="1">
          <a:blip r:embed="rId4">
            <a:alphaModFix/>
          </a:blip>
          <a:srcRect b="0" l="0" r="0" t="0"/>
          <a:stretch/>
        </p:blipFill>
        <p:spPr>
          <a:xfrm>
            <a:off x="5974661" y="2254845"/>
            <a:ext cx="18412386" cy="11461156"/>
          </a:xfrm>
          <a:prstGeom prst="rect">
            <a:avLst/>
          </a:prstGeom>
          <a:noFill/>
          <a:ln>
            <a:noFill/>
          </a:ln>
        </p:spPr>
      </p:pic>
      <p:pic>
        <p:nvPicPr>
          <p:cNvPr descr=" " id="396" name="Google Shape;396;g30090888e99_0_364"/>
          <p:cNvPicPr preferRelativeResize="0"/>
          <p:nvPr/>
        </p:nvPicPr>
        <p:blipFill rotWithShape="1">
          <a:blip r:embed="rId5">
            <a:alphaModFix/>
          </a:blip>
          <a:srcRect b="0" l="0" r="0" t="0"/>
          <a:stretch/>
        </p:blipFill>
        <p:spPr>
          <a:xfrm>
            <a:off x="1727416" y="2197100"/>
            <a:ext cx="2819752" cy="2819400"/>
          </a:xfrm>
          <a:prstGeom prst="rect">
            <a:avLst/>
          </a:prstGeom>
          <a:noFill/>
          <a:ln>
            <a:noFill/>
          </a:ln>
        </p:spPr>
      </p:pic>
      <p:pic>
        <p:nvPicPr>
          <p:cNvPr descr=" " id="397" name="Google Shape;397;g30090888e99_0_364"/>
          <p:cNvPicPr preferRelativeResize="0"/>
          <p:nvPr/>
        </p:nvPicPr>
        <p:blipFill rotWithShape="1">
          <a:blip r:embed="rId6">
            <a:alphaModFix/>
          </a:blip>
          <a:srcRect b="0" l="0" r="0" t="0"/>
          <a:stretch/>
        </p:blipFill>
        <p:spPr>
          <a:xfrm>
            <a:off x="19471534" y="8724900"/>
            <a:ext cx="4128016" cy="4127500"/>
          </a:xfrm>
          <a:prstGeom prst="rect">
            <a:avLst/>
          </a:prstGeom>
          <a:noFill/>
          <a:ln>
            <a:noFill/>
          </a:ln>
        </p:spPr>
      </p:pic>
      <p:sp>
        <p:nvSpPr>
          <p:cNvPr id="398" name="Google Shape;398;g30090888e99_0_3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30090888e99_0_36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00" name="Google Shape;400;g30090888e99_0_364"/>
          <p:cNvSpPr/>
          <p:nvPr/>
        </p:nvSpPr>
        <p:spPr>
          <a:xfrm>
            <a:off x="6841922" y="17018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SOME GRAPH</a:t>
            </a:r>
            <a:endParaRPr b="0" i="0" sz="8000" u="none" cap="none" strike="noStrike">
              <a:solidFill>
                <a:schemeClr val="dk1"/>
              </a:solidFill>
              <a:latin typeface="Calibri"/>
              <a:ea typeface="Calibri"/>
              <a:cs typeface="Calibri"/>
              <a:sym typeface="Calibri"/>
            </a:endParaRPr>
          </a:p>
        </p:txBody>
      </p:sp>
      <p:sp>
        <p:nvSpPr>
          <p:cNvPr id="401" name="Google Shape;401;g30090888e99_0_36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30090888e99_0_36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03" name="Google Shape;403;g30090888e99_0_36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04" name="Google Shape;404;g30090888e99_0_36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05" name="Google Shape;405;g30090888e99_0_36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06" name="Google Shape;406;g30090888e99_0_36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7" name="Google Shape;407;g30090888e99_0_36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8" name="Google Shape;408;g30090888e99_0_36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9" name="Google Shape;409;g30090888e99_0_36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10" name="Google Shape;410;g30090888e99_0_36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2185"/>
              <a:buFont typeface="Lato"/>
              <a:buNone/>
            </a:pPr>
            <a:r>
              <a:rPr b="0" i="0" lang="en-US" sz="2185" u="none" cap="none" strike="noStrike">
                <a:solidFill>
                  <a:srgbClr val="1B325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11" name="Google Shape;411;g30090888e99_0_36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12" name="Google Shape;412;g30090888e99_0_36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13" name="Google Shape;413;g30090888e99_0_36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14" name="Google Shape;414;g30090888e99_0_36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15" name="Google Shape;415;g30090888e99_0_36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16" name="Google Shape;416;g30090888e99_0_36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7" name="Google Shape;417;g30090888e99_0_36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8" name="Google Shape;418;g30090888e99_0_36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9" name="Google Shape;419;g30090888e99_0_36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20" name="Google Shape;420;g30090888e99_0_36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1820"/>
              <a:buFont typeface="Lato"/>
              <a:buNone/>
            </a:pPr>
            <a:r>
              <a:rPr b="0" i="0" lang="en-US" sz="1820" u="none" cap="none" strike="noStrike">
                <a:solidFill>
                  <a:srgbClr val="1B325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21" name="Google Shape;421;g30090888e99_0_364"/>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22" name="Google Shape;422;g30090888e99_0_364"/>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23" name="Google Shape;423;g30090888e99_0_364"/>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24" name="Google Shape;424;g30090888e99_0_364"/>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25" name="Google Shape;425;g30090888e99_0_364"/>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26" name="Google Shape;426;g30090888e99_0_364"/>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27" name="Google Shape;427;g30090888e99_0_364"/>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28" name="Google Shape;428;g30090888e99_0_364"/>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29" name="Google Shape;429;g30090888e99_0_364"/>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30" name="Google Shape;430;g30090888e99_0_364"/>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31" name="Google Shape;431;g30090888e99_0_364"/>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32" name="Google Shape;432;g30090888e99_0_364"/>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33" name="Google Shape;433;g30090888e99_0_364"/>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34" name="Google Shape;434;g30090888e99_0_364"/>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35" name="Google Shape;435;g30090888e99_0_364"/>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36" name="Google Shape;436;g30090888e99_0_364"/>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37" name="Google Shape;437;g30090888e99_0_364"/>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38" name="Google Shape;438;g30090888e99_0_364"/>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39" name="Google Shape;439;g30090888e99_0_364"/>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40" name="Google Shape;440;g30090888e99_0_364"/>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41" name="Google Shape;441;g30090888e99_0_364"/>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42" name="Google Shape;442;g30090888e99_0_364"/>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43" name="Google Shape;443;g30090888e99_0_36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30090888e99_0_36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30090888e99_0_364"/>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46" name="Google Shape;446;g30090888e99_0_364"/>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47" name="Google Shape;447;g30090888e99_0_364"/>
          <p:cNvSpPr/>
          <p:nvPr/>
        </p:nvSpPr>
        <p:spPr>
          <a:xfrm>
            <a:off x="15927791" y="6365379"/>
            <a:ext cx="2540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30090888e99_0_364"/>
          <p:cNvSpPr/>
          <p:nvPr/>
        </p:nvSpPr>
        <p:spPr>
          <a:xfrm>
            <a:off x="15927791" y="6305550"/>
            <a:ext cx="2743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34.574</a:t>
            </a:r>
            <a:endParaRPr b="0" i="0" sz="4800" u="none" cap="none" strike="noStrike">
              <a:solidFill>
                <a:schemeClr val="dk1"/>
              </a:solidFill>
              <a:latin typeface="Calibri"/>
              <a:ea typeface="Calibri"/>
              <a:cs typeface="Calibri"/>
              <a:sym typeface="Calibri"/>
            </a:endParaRPr>
          </a:p>
        </p:txBody>
      </p:sp>
      <p:sp>
        <p:nvSpPr>
          <p:cNvPr id="449" name="Google Shape;449;g30090888e99_0_364"/>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50" name="Google Shape;450;g30090888e99_0_364"/>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0090888e99_0_364"/>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30090888e99_0_364"/>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TREASURE FOUND</a:t>
            </a:r>
            <a:endParaRPr b="0" i="0" sz="4800" u="none" cap="none" strike="noStrike">
              <a:solidFill>
                <a:schemeClr val="dk1"/>
              </a:solidFill>
              <a:latin typeface="Calibri"/>
              <a:ea typeface="Calibri"/>
              <a:cs typeface="Calibri"/>
              <a:sym typeface="Calibri"/>
            </a:endParaRPr>
          </a:p>
        </p:txBody>
      </p:sp>
      <p:sp>
        <p:nvSpPr>
          <p:cNvPr id="453" name="Google Shape;453;g30090888e99_0_364"/>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54" name="Google Shape;454;g30090888e99_0_364"/>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30090888e99_0_364"/>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0090888e99_0_364"/>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SPELLCASTING</a:t>
            </a:r>
            <a:endParaRPr b="0" i="0" sz="4800" u="none" cap="none" strike="noStrike">
              <a:solidFill>
                <a:schemeClr val="dk1"/>
              </a:solidFill>
              <a:latin typeface="Calibri"/>
              <a:ea typeface="Calibri"/>
              <a:cs typeface="Calibri"/>
              <a:sym typeface="Calibri"/>
            </a:endParaRPr>
          </a:p>
        </p:txBody>
      </p:sp>
      <p:sp>
        <p:nvSpPr>
          <p:cNvPr id="457" name="Google Shape;457;g30090888e99_0_364"/>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462" name="Shape 462"/>
        <p:cNvGrpSpPr/>
        <p:nvPr/>
      </p:nvGrpSpPr>
      <p:grpSpPr>
        <a:xfrm>
          <a:off x="0" y="0"/>
          <a:ext cx="0" cy="0"/>
          <a:chOff x="0" y="0"/>
          <a:chExt cx="0" cy="0"/>
        </a:xfrm>
      </p:grpSpPr>
      <p:pic>
        <p:nvPicPr>
          <p:cNvPr descr=" " id="463" name="Google Shape;463;g30090888e99_0_432"/>
          <p:cNvPicPr preferRelativeResize="0"/>
          <p:nvPr/>
        </p:nvPicPr>
        <p:blipFill rotWithShape="1">
          <a:blip r:embed="rId3">
            <a:alphaModFix/>
          </a:blip>
          <a:srcRect b="0" l="0" r="0" t="0"/>
          <a:stretch/>
        </p:blipFill>
        <p:spPr>
          <a:xfrm>
            <a:off x="0" y="3340100"/>
            <a:ext cx="12765095" cy="10375900"/>
          </a:xfrm>
          <a:prstGeom prst="rect">
            <a:avLst/>
          </a:prstGeom>
          <a:noFill/>
          <a:ln>
            <a:noFill/>
          </a:ln>
        </p:spPr>
      </p:pic>
      <p:pic>
        <p:nvPicPr>
          <p:cNvPr descr=" " id="464" name="Google Shape;464;g30090888e99_0_432"/>
          <p:cNvPicPr preferRelativeResize="0"/>
          <p:nvPr/>
        </p:nvPicPr>
        <p:blipFill rotWithShape="1">
          <a:blip r:embed="rId4">
            <a:alphaModFix/>
          </a:blip>
          <a:srcRect b="0" l="0" r="0" t="0"/>
          <a:stretch/>
        </p:blipFill>
        <p:spPr>
          <a:xfrm>
            <a:off x="5199610" y="0"/>
            <a:ext cx="19187437" cy="13447762"/>
          </a:xfrm>
          <a:prstGeom prst="rect">
            <a:avLst/>
          </a:prstGeom>
          <a:noFill/>
          <a:ln>
            <a:noFill/>
          </a:ln>
        </p:spPr>
      </p:pic>
      <p:pic>
        <p:nvPicPr>
          <p:cNvPr descr=" " id="465" name="Google Shape;465;g30090888e99_0_432"/>
          <p:cNvPicPr preferRelativeResize="0"/>
          <p:nvPr/>
        </p:nvPicPr>
        <p:blipFill rotWithShape="1">
          <a:blip r:embed="rId5">
            <a:alphaModFix/>
          </a:blip>
          <a:srcRect b="0" l="0" r="0" t="0"/>
          <a:stretch/>
        </p:blipFill>
        <p:spPr>
          <a:xfrm>
            <a:off x="1702013" y="10477500"/>
            <a:ext cx="2819752" cy="2819400"/>
          </a:xfrm>
          <a:prstGeom prst="rect">
            <a:avLst/>
          </a:prstGeom>
          <a:noFill/>
          <a:ln>
            <a:noFill/>
          </a:ln>
        </p:spPr>
      </p:pic>
      <p:pic>
        <p:nvPicPr>
          <p:cNvPr descr=" " id="466" name="Google Shape;466;g30090888e99_0_432"/>
          <p:cNvPicPr preferRelativeResize="0"/>
          <p:nvPr/>
        </p:nvPicPr>
        <p:blipFill rotWithShape="1">
          <a:blip r:embed="rId6">
            <a:alphaModFix/>
          </a:blip>
          <a:srcRect b="0" l="0" r="0" t="0"/>
          <a:stretch/>
        </p:blipFill>
        <p:spPr>
          <a:xfrm>
            <a:off x="19166696" y="1219200"/>
            <a:ext cx="4128016" cy="4127500"/>
          </a:xfrm>
          <a:prstGeom prst="rect">
            <a:avLst/>
          </a:prstGeom>
          <a:noFill/>
          <a:ln>
            <a:noFill/>
          </a:ln>
        </p:spPr>
      </p:pic>
      <p:sp>
        <p:nvSpPr>
          <p:cNvPr id="467" name="Google Shape;467;g30090888e99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30090888e99_0_4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9" name="Google Shape;469;g30090888e99_0_432"/>
          <p:cNvSpPr/>
          <p:nvPr/>
        </p:nvSpPr>
        <p:spPr>
          <a:xfrm>
            <a:off x="15470534" y="6451600"/>
            <a:ext cx="62112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30090888e99_0_432"/>
          <p:cNvSpPr/>
          <p:nvPr/>
        </p:nvSpPr>
        <p:spPr>
          <a:xfrm>
            <a:off x="15470534" y="6451600"/>
            <a:ext cx="62112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30090888e99_0_432"/>
          <p:cNvSpPr/>
          <p:nvPr/>
        </p:nvSpPr>
        <p:spPr>
          <a:xfrm>
            <a:off x="15470534" y="6451600"/>
            <a:ext cx="64143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 WEB APPLICATION</a:t>
            </a:r>
            <a:endParaRPr b="0" i="0" sz="4800" u="none" cap="none" strike="noStrike">
              <a:solidFill>
                <a:schemeClr val="dk1"/>
              </a:solidFill>
              <a:latin typeface="Calibri"/>
              <a:ea typeface="Calibri"/>
              <a:cs typeface="Calibri"/>
              <a:sym typeface="Calibri"/>
            </a:endParaRPr>
          </a:p>
        </p:txBody>
      </p:sp>
      <p:sp>
        <p:nvSpPr>
          <p:cNvPr id="472" name="Google Shape;472;g30090888e99_0_432"/>
          <p:cNvSpPr/>
          <p:nvPr/>
        </p:nvSpPr>
        <p:spPr>
          <a:xfrm>
            <a:off x="15470534" y="8128000"/>
            <a:ext cx="6346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73" name="Google Shape;473;g30090888e99_0_432"/>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74" name="Google Shape;474;g30090888e99_0_432"/>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75" name="Google Shape;475;g30090888e99_0_432"/>
          <p:cNvSpPr/>
          <p:nvPr/>
        </p:nvSpPr>
        <p:spPr>
          <a:xfrm>
            <a:off x="4873176" y="1752600"/>
            <a:ext cx="146406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480" name="Shape 480"/>
        <p:cNvGrpSpPr/>
        <p:nvPr/>
      </p:nvGrpSpPr>
      <p:grpSpPr>
        <a:xfrm>
          <a:off x="0" y="0"/>
          <a:ext cx="0" cy="0"/>
          <a:chOff x="0" y="0"/>
          <a:chExt cx="0" cy="0"/>
        </a:xfrm>
      </p:grpSpPr>
      <p:pic>
        <p:nvPicPr>
          <p:cNvPr descr=" " id="481" name="Google Shape;481;g30090888e99_0_449"/>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482" name="Google Shape;482;g30090888e99_0_449"/>
          <p:cNvPicPr preferRelativeResize="0"/>
          <p:nvPr/>
        </p:nvPicPr>
        <p:blipFill rotWithShape="1">
          <a:blip r:embed="rId4">
            <a:alphaModFix/>
          </a:blip>
          <a:srcRect b="0" l="0" r="0" t="0"/>
          <a:stretch/>
        </p:blipFill>
        <p:spPr>
          <a:xfrm>
            <a:off x="3726226" y="528786"/>
            <a:ext cx="20660822" cy="13187214"/>
          </a:xfrm>
          <a:prstGeom prst="rect">
            <a:avLst/>
          </a:prstGeom>
          <a:noFill/>
          <a:ln>
            <a:noFill/>
          </a:ln>
        </p:spPr>
      </p:pic>
      <p:pic>
        <p:nvPicPr>
          <p:cNvPr descr=" " id="483" name="Google Shape;483;g30090888e99_0_449"/>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484" name="Google Shape;484;g30090888e99_0_449"/>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sp>
        <p:nvSpPr>
          <p:cNvPr id="485" name="Google Shape;485;g30090888e99_0_4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30090888e99_0_44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7" name="Google Shape;487;g30090888e99_0_449"/>
          <p:cNvSpPr/>
          <p:nvPr/>
        </p:nvSpPr>
        <p:spPr>
          <a:xfrm>
            <a:off x="11825178" y="45212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0090888e99_0_449"/>
          <p:cNvSpPr/>
          <p:nvPr/>
        </p:nvSpPr>
        <p:spPr>
          <a:xfrm>
            <a:off x="11825178" y="45212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0090888e99_0_449"/>
          <p:cNvSpPr/>
          <p:nvPr/>
        </p:nvSpPr>
        <p:spPr>
          <a:xfrm>
            <a:off x="11825178" y="45212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AN MOBILE APP</a:t>
            </a:r>
            <a:endParaRPr b="0" i="0" sz="4800" u="none" cap="none" strike="noStrike">
              <a:solidFill>
                <a:schemeClr val="dk1"/>
              </a:solidFill>
              <a:latin typeface="Calibri"/>
              <a:ea typeface="Calibri"/>
              <a:cs typeface="Calibri"/>
              <a:sym typeface="Calibri"/>
            </a:endParaRPr>
          </a:p>
        </p:txBody>
      </p:sp>
      <p:sp>
        <p:nvSpPr>
          <p:cNvPr id="490" name="Google Shape;490;g30090888e99_0_449"/>
          <p:cNvSpPr/>
          <p:nvPr/>
        </p:nvSpPr>
        <p:spPr>
          <a:xfrm>
            <a:off x="11825178" y="54610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91" name="Google Shape;491;g30090888e99_0_449"/>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92" name="Google Shape;492;g30090888e99_0_449"/>
          <p:cNvSpPr/>
          <p:nvPr/>
        </p:nvSpPr>
        <p:spPr>
          <a:xfrm>
            <a:off x="11825178" y="15113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FUTURE OF FANTASY</a:t>
            </a:r>
            <a:endParaRPr b="0" i="0" sz="8000" u="none" cap="none" strike="noStrike">
              <a:solidFill>
                <a:schemeClr val="dk1"/>
              </a:solidFill>
              <a:latin typeface="Calibri"/>
              <a:ea typeface="Calibri"/>
              <a:cs typeface="Calibri"/>
              <a:sym typeface="Calibri"/>
            </a:endParaRPr>
          </a:p>
        </p:txBody>
      </p:sp>
      <p:pic>
        <p:nvPicPr>
          <p:cNvPr descr=" " id="493" name="Google Shape;493;g30090888e99_0_449"/>
          <p:cNvPicPr preferRelativeResize="0"/>
          <p:nvPr/>
        </p:nvPicPr>
        <p:blipFill rotWithShape="1">
          <a:blip r:embed="rId8">
            <a:alphaModFix/>
          </a:blip>
          <a:srcRect b="0" l="0" r="0" t="0"/>
          <a:stretch/>
        </p:blipFill>
        <p:spPr>
          <a:xfrm>
            <a:off x="4470959" y="1028700"/>
            <a:ext cx="5474384" cy="11849100"/>
          </a:xfrm>
          <a:prstGeom prst="rect">
            <a:avLst/>
          </a:prstGeom>
          <a:noFill/>
          <a:ln>
            <a:noFill/>
          </a:ln>
        </p:spPr>
      </p:pic>
      <p:pic>
        <p:nvPicPr>
          <p:cNvPr descr=" " id="494" name="Google Shape;494;g30090888e99_0_449"/>
          <p:cNvPicPr preferRelativeResize="0"/>
          <p:nvPr/>
        </p:nvPicPr>
        <p:blipFill rotWithShape="1">
          <a:blip r:embed="rId9">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499" name="Shape 499"/>
        <p:cNvGrpSpPr/>
        <p:nvPr/>
      </p:nvGrpSpPr>
      <p:grpSpPr>
        <a:xfrm>
          <a:off x="0" y="0"/>
          <a:ext cx="0" cy="0"/>
          <a:chOff x="0" y="0"/>
          <a:chExt cx="0" cy="0"/>
        </a:xfrm>
      </p:grpSpPr>
      <p:pic>
        <p:nvPicPr>
          <p:cNvPr descr=" " id="500" name="Google Shape;500;g30090888e99_0_467"/>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501" name="Google Shape;501;g30090888e99_0_467"/>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502" name="Google Shape;502;g30090888e99_0_467"/>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503" name="Google Shape;503;g30090888e99_0_467"/>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504" name="Google Shape;504;g30090888e99_0_467"/>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30090888e99_0_467"/>
          <p:cNvPicPr preferRelativeResize="0"/>
          <p:nvPr/>
        </p:nvPicPr>
        <p:blipFill rotWithShape="1">
          <a:blip r:embed="rId7">
            <a:alphaModFix/>
          </a:blip>
          <a:srcRect b="0" l="0" r="0" t="0"/>
          <a:stretch/>
        </p:blipFill>
        <p:spPr>
          <a:xfrm>
            <a:off x="23523340" y="304800"/>
            <a:ext cx="711289" cy="2590800"/>
          </a:xfrm>
          <a:prstGeom prst="rect">
            <a:avLst/>
          </a:prstGeom>
          <a:noFill/>
          <a:ln>
            <a:noFill/>
          </a:ln>
        </p:spPr>
      </p:pic>
      <p:sp>
        <p:nvSpPr>
          <p:cNvPr id="506" name="Google Shape;506;g30090888e99_0_467"/>
          <p:cNvSpPr/>
          <p:nvPr/>
        </p:nvSpPr>
        <p:spPr>
          <a:xfrm>
            <a:off x="914514" y="2590800"/>
            <a:ext cx="7007100" cy="88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07" name="Google Shape;507;g30090888e99_0_467"/>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8" name="Google Shape;508;g30090888e99_0_467"/>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09" name="Google Shape;509;g30090888e99_0_467"/>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514" name="Shape 514"/>
        <p:cNvGrpSpPr/>
        <p:nvPr/>
      </p:nvGrpSpPr>
      <p:grpSpPr>
        <a:xfrm>
          <a:off x="0" y="0"/>
          <a:ext cx="0" cy="0"/>
          <a:chOff x="0" y="0"/>
          <a:chExt cx="0" cy="0"/>
        </a:xfrm>
      </p:grpSpPr>
      <p:pic>
        <p:nvPicPr>
          <p:cNvPr descr=" " id="515" name="Google Shape;515;g30090888e99_0_4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6" name="Google Shape;516;g30090888e99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30090888e99_0_4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8" name="Google Shape;518;g30090888e99_0_481"/>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29" name="Shape 29"/>
        <p:cNvGrpSpPr/>
        <p:nvPr/>
      </p:nvGrpSpPr>
      <p:grpSpPr>
        <a:xfrm>
          <a:off x="0" y="0"/>
          <a:ext cx="0" cy="0"/>
          <a:chOff x="0" y="0"/>
          <a:chExt cx="0" cy="0"/>
        </a:xfrm>
      </p:grpSpPr>
      <p:pic>
        <p:nvPicPr>
          <p:cNvPr descr=" " id="30" name="Google Shape;30;g30090888e99_0_13"/>
          <p:cNvPicPr preferRelativeResize="0"/>
          <p:nvPr/>
        </p:nvPicPr>
        <p:blipFill rotWithShape="1">
          <a:blip r:embed="rId3">
            <a:alphaModFix/>
          </a:blip>
          <a:srcRect b="0" l="0" r="0" t="0"/>
          <a:stretch/>
        </p:blipFill>
        <p:spPr>
          <a:xfrm>
            <a:off x="0" y="3340100"/>
            <a:ext cx="12765095" cy="10375900"/>
          </a:xfrm>
          <a:prstGeom prst="rect">
            <a:avLst/>
          </a:prstGeom>
          <a:noFill/>
          <a:ln>
            <a:noFill/>
          </a:ln>
        </p:spPr>
      </p:pic>
      <p:pic>
        <p:nvPicPr>
          <p:cNvPr descr=" " id="31" name="Google Shape;31;g30090888e99_0_13"/>
          <p:cNvPicPr preferRelativeResize="0"/>
          <p:nvPr/>
        </p:nvPicPr>
        <p:blipFill rotWithShape="1">
          <a:blip r:embed="rId4">
            <a:alphaModFix/>
          </a:blip>
          <a:srcRect b="0" l="0" r="0" t="0"/>
          <a:stretch/>
        </p:blipFill>
        <p:spPr>
          <a:xfrm>
            <a:off x="5199610" y="0"/>
            <a:ext cx="19187437" cy="13447764"/>
          </a:xfrm>
          <a:prstGeom prst="rect">
            <a:avLst/>
          </a:prstGeom>
          <a:noFill/>
          <a:ln>
            <a:noFill/>
          </a:ln>
        </p:spPr>
      </p:pic>
      <p:pic>
        <p:nvPicPr>
          <p:cNvPr descr=" " id="32" name="Google Shape;32;g30090888e99_0_13"/>
          <p:cNvPicPr preferRelativeResize="0"/>
          <p:nvPr/>
        </p:nvPicPr>
        <p:blipFill rotWithShape="1">
          <a:blip r:embed="rId5">
            <a:alphaModFix/>
          </a:blip>
          <a:srcRect b="0" l="0" r="0" t="0"/>
          <a:stretch/>
        </p:blipFill>
        <p:spPr>
          <a:xfrm>
            <a:off x="1702013" y="10477500"/>
            <a:ext cx="2819752" cy="2819400"/>
          </a:xfrm>
          <a:prstGeom prst="rect">
            <a:avLst/>
          </a:prstGeom>
          <a:noFill/>
          <a:ln>
            <a:noFill/>
          </a:ln>
        </p:spPr>
      </p:pic>
      <p:pic>
        <p:nvPicPr>
          <p:cNvPr descr=" " id="33" name="Google Shape;33;g30090888e99_0_13"/>
          <p:cNvPicPr preferRelativeResize="0"/>
          <p:nvPr/>
        </p:nvPicPr>
        <p:blipFill rotWithShape="1">
          <a:blip r:embed="rId6">
            <a:alphaModFix/>
          </a:blip>
          <a:srcRect b="0" l="0" r="0" t="0"/>
          <a:stretch/>
        </p:blipFill>
        <p:spPr>
          <a:xfrm>
            <a:off x="19166696" y="1219200"/>
            <a:ext cx="4128016" cy="4127500"/>
          </a:xfrm>
          <a:prstGeom prst="rect">
            <a:avLst/>
          </a:prstGeom>
          <a:noFill/>
          <a:ln>
            <a:noFill/>
          </a:ln>
        </p:spPr>
      </p:pic>
      <p:sp>
        <p:nvSpPr>
          <p:cNvPr id="34" name="Google Shape;34;g30090888e99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30090888e99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 name="Google Shape;36;g30090888e99_0_13"/>
          <p:cNvSpPr/>
          <p:nvPr/>
        </p:nvSpPr>
        <p:spPr>
          <a:xfrm>
            <a:off x="11922557" y="2311400"/>
            <a:ext cx="103350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12800"/>
              <a:buFont typeface="Goldman"/>
              <a:buNone/>
            </a:pPr>
            <a:r>
              <a:rPr b="1" i="0" lang="en-US" sz="12800" u="none" cap="none" strike="noStrike">
                <a:solidFill>
                  <a:srgbClr val="1B315F"/>
                </a:solidFill>
                <a:latin typeface="Goldman"/>
                <a:ea typeface="Goldman"/>
                <a:cs typeface="Goldman"/>
                <a:sym typeface="Goldman"/>
              </a:rPr>
              <a:t>WELCOME</a:t>
            </a:r>
            <a:endParaRPr b="0" i="0" sz="12800" u="none" cap="none" strike="noStrike">
              <a:solidFill>
                <a:schemeClr val="dk1"/>
              </a:solidFill>
              <a:latin typeface="Calibri"/>
              <a:ea typeface="Calibri"/>
              <a:cs typeface="Calibri"/>
              <a:sym typeface="Calibri"/>
            </a:endParaRPr>
          </a:p>
        </p:txBody>
      </p:sp>
      <p:sp>
        <p:nvSpPr>
          <p:cNvPr id="37" name="Google Shape;37;g30090888e99_0_13"/>
          <p:cNvSpPr/>
          <p:nvPr/>
        </p:nvSpPr>
        <p:spPr>
          <a:xfrm>
            <a:off x="1702013" y="71247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523" name="Shape 523"/>
        <p:cNvGrpSpPr/>
        <p:nvPr/>
      </p:nvGrpSpPr>
      <p:grpSpPr>
        <a:xfrm>
          <a:off x="0" y="0"/>
          <a:ext cx="0" cy="0"/>
          <a:chOff x="0" y="0"/>
          <a:chExt cx="0" cy="0"/>
        </a:xfrm>
      </p:grpSpPr>
      <p:pic>
        <p:nvPicPr>
          <p:cNvPr descr=" " id="524" name="Google Shape;524;g30090888e99_0_489"/>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525" name="Google Shape;525;g30090888e99_0_489"/>
          <p:cNvPicPr preferRelativeResize="0"/>
          <p:nvPr/>
        </p:nvPicPr>
        <p:blipFill rotWithShape="1">
          <a:blip r:embed="rId4">
            <a:alphaModFix/>
          </a:blip>
          <a:srcRect b="0" l="0" r="0" t="0"/>
          <a:stretch/>
        </p:blipFill>
        <p:spPr>
          <a:xfrm>
            <a:off x="3726226" y="528786"/>
            <a:ext cx="20660822" cy="13187214"/>
          </a:xfrm>
          <a:prstGeom prst="rect">
            <a:avLst/>
          </a:prstGeom>
          <a:noFill/>
          <a:ln>
            <a:noFill/>
          </a:ln>
        </p:spPr>
      </p:pic>
      <p:pic>
        <p:nvPicPr>
          <p:cNvPr descr=" " id="526" name="Google Shape;526;g30090888e99_0_489"/>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527" name="Google Shape;527;g30090888e99_0_489"/>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pic>
        <p:nvPicPr>
          <p:cNvPr descr=" " id="528" name="Google Shape;528;g30090888e99_0_489"/>
          <p:cNvPicPr preferRelativeResize="0"/>
          <p:nvPr/>
        </p:nvPicPr>
        <p:blipFill rotWithShape="1">
          <a:blip r:embed="rId7">
            <a:alphaModFix/>
          </a:blip>
          <a:srcRect b="0" l="0" r="0" t="0"/>
          <a:stretch/>
        </p:blipFill>
        <p:spPr>
          <a:xfrm>
            <a:off x="21186248" y="12700000"/>
            <a:ext cx="3200800" cy="1016000"/>
          </a:xfrm>
          <a:prstGeom prst="rect">
            <a:avLst/>
          </a:prstGeom>
          <a:noFill/>
          <a:ln>
            <a:noFill/>
          </a:ln>
        </p:spPr>
      </p:pic>
      <p:pic>
        <p:nvPicPr>
          <p:cNvPr descr=" " id="529" name="Google Shape;529;g30090888e99_0_489"/>
          <p:cNvPicPr preferRelativeResize="0"/>
          <p:nvPr/>
        </p:nvPicPr>
        <p:blipFill rotWithShape="1">
          <a:blip r:embed="rId8">
            <a:alphaModFix/>
          </a:blip>
          <a:srcRect b="0" l="0" r="0" t="0"/>
          <a:stretch/>
        </p:blipFill>
        <p:spPr>
          <a:xfrm>
            <a:off x="8332241" y="3390900"/>
            <a:ext cx="14479810" cy="7861300"/>
          </a:xfrm>
          <a:prstGeom prst="rect">
            <a:avLst/>
          </a:prstGeom>
          <a:noFill/>
          <a:ln>
            <a:noFill/>
          </a:ln>
        </p:spPr>
      </p:pic>
      <p:sp>
        <p:nvSpPr>
          <p:cNvPr id="530" name="Google Shape;530;g30090888e99_0_489"/>
          <p:cNvSpPr/>
          <p:nvPr/>
        </p:nvSpPr>
        <p:spPr>
          <a:xfrm>
            <a:off x="2574188" y="1193800"/>
            <a:ext cx="19251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FANTASY REALM AT A GLANCE</a:t>
            </a:r>
            <a:endParaRPr b="0" i="0" sz="8000" u="none" cap="none" strike="noStrike">
              <a:solidFill>
                <a:schemeClr val="dk1"/>
              </a:solidFill>
              <a:latin typeface="Calibri"/>
              <a:ea typeface="Calibri"/>
              <a:cs typeface="Calibri"/>
              <a:sym typeface="Calibri"/>
            </a:endParaRPr>
          </a:p>
        </p:txBody>
      </p:sp>
      <p:sp>
        <p:nvSpPr>
          <p:cNvPr id="531" name="Google Shape;531;g30090888e99_0_489"/>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30090888e99_0_489"/>
          <p:cNvSpPr/>
          <p:nvPr/>
        </p:nvSpPr>
        <p:spPr>
          <a:xfrm>
            <a:off x="1956044" y="44704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0090888e99_0_489"/>
          <p:cNvSpPr/>
          <p:nvPr/>
        </p:nvSpPr>
        <p:spPr>
          <a:xfrm>
            <a:off x="1956044" y="44704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FOREST</a:t>
            </a:r>
            <a:endParaRPr b="0" i="0" sz="4800" u="none" cap="none" strike="noStrike">
              <a:solidFill>
                <a:schemeClr val="dk1"/>
              </a:solidFill>
              <a:latin typeface="Calibri"/>
              <a:ea typeface="Calibri"/>
              <a:cs typeface="Calibri"/>
              <a:sym typeface="Calibri"/>
            </a:endParaRPr>
          </a:p>
        </p:txBody>
      </p:sp>
      <p:sp>
        <p:nvSpPr>
          <p:cNvPr id="534" name="Google Shape;534;g30090888e99_0_489"/>
          <p:cNvSpPr/>
          <p:nvPr/>
        </p:nvSpPr>
        <p:spPr>
          <a:xfrm>
            <a:off x="1956044" y="53086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35" name="Google Shape;535;g30090888e99_0_489"/>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30090888e99_0_489"/>
          <p:cNvSpPr/>
          <p:nvPr/>
        </p:nvSpPr>
        <p:spPr>
          <a:xfrm>
            <a:off x="1956044" y="71628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30090888e99_0_489"/>
          <p:cNvSpPr/>
          <p:nvPr/>
        </p:nvSpPr>
        <p:spPr>
          <a:xfrm>
            <a:off x="1956044" y="71628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CAVES</a:t>
            </a:r>
            <a:endParaRPr b="0" i="0" sz="4800" u="none" cap="none" strike="noStrike">
              <a:solidFill>
                <a:schemeClr val="dk1"/>
              </a:solidFill>
              <a:latin typeface="Calibri"/>
              <a:ea typeface="Calibri"/>
              <a:cs typeface="Calibri"/>
              <a:sym typeface="Calibri"/>
            </a:endParaRPr>
          </a:p>
        </p:txBody>
      </p:sp>
      <p:sp>
        <p:nvSpPr>
          <p:cNvPr id="538" name="Google Shape;538;g30090888e99_0_489"/>
          <p:cNvSpPr/>
          <p:nvPr/>
        </p:nvSpPr>
        <p:spPr>
          <a:xfrm>
            <a:off x="1956044" y="80010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39" name="Google Shape;539;g30090888e99_0_489"/>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0090888e99_0_489"/>
          <p:cNvSpPr/>
          <p:nvPr/>
        </p:nvSpPr>
        <p:spPr>
          <a:xfrm>
            <a:off x="1956044" y="9855200"/>
            <a:ext cx="57792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30090888e99_0_489"/>
          <p:cNvSpPr/>
          <p:nvPr/>
        </p:nvSpPr>
        <p:spPr>
          <a:xfrm>
            <a:off x="1956044" y="9855200"/>
            <a:ext cx="5982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LAIR</a:t>
            </a:r>
            <a:endParaRPr b="0" i="0" sz="4800" u="none" cap="none" strike="noStrike">
              <a:solidFill>
                <a:schemeClr val="dk1"/>
              </a:solidFill>
              <a:latin typeface="Calibri"/>
              <a:ea typeface="Calibri"/>
              <a:cs typeface="Calibri"/>
              <a:sym typeface="Calibri"/>
            </a:endParaRPr>
          </a:p>
        </p:txBody>
      </p:sp>
      <p:sp>
        <p:nvSpPr>
          <p:cNvPr id="542" name="Google Shape;542;g30090888e99_0_489"/>
          <p:cNvSpPr/>
          <p:nvPr/>
        </p:nvSpPr>
        <p:spPr>
          <a:xfrm>
            <a:off x="1956044" y="10693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547" name="Shape 547"/>
        <p:cNvGrpSpPr/>
        <p:nvPr/>
      </p:nvGrpSpPr>
      <p:grpSpPr>
        <a:xfrm>
          <a:off x="0" y="0"/>
          <a:ext cx="0" cy="0"/>
          <a:chOff x="0" y="0"/>
          <a:chExt cx="0" cy="0"/>
        </a:xfrm>
      </p:grpSpPr>
      <p:pic>
        <p:nvPicPr>
          <p:cNvPr descr=" " id="548" name="Google Shape;548;g30090888e99_0_512"/>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549" name="Google Shape;549;g30090888e99_0_512"/>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550" name="Google Shape;550;g30090888e99_0_512"/>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551" name="Google Shape;551;g30090888e99_0_512"/>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552" name="Google Shape;552;g30090888e99_0_5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30090888e99_0_5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54" name="Google Shape;554;g30090888e99_0_512"/>
          <p:cNvPicPr preferRelativeResize="0"/>
          <p:nvPr/>
        </p:nvPicPr>
        <p:blipFill rotWithShape="1">
          <a:blip r:embed="rId8">
            <a:alphaModFix/>
          </a:blip>
          <a:srcRect b="0" l="0" r="0" t="0"/>
          <a:stretch/>
        </p:blipFill>
        <p:spPr>
          <a:xfrm>
            <a:off x="762095" y="2298700"/>
            <a:ext cx="22875559" cy="10401300"/>
          </a:xfrm>
          <a:prstGeom prst="rect">
            <a:avLst/>
          </a:prstGeom>
          <a:noFill/>
          <a:ln>
            <a:noFill/>
          </a:ln>
        </p:spPr>
      </p:pic>
      <p:sp>
        <p:nvSpPr>
          <p:cNvPr id="555" name="Google Shape;555;g30090888e99_0_512"/>
          <p:cNvSpPr/>
          <p:nvPr/>
        </p:nvSpPr>
        <p:spPr>
          <a:xfrm>
            <a:off x="3569146" y="2298700"/>
            <a:ext cx="200685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30090888e99_0_512"/>
          <p:cNvSpPr/>
          <p:nvPr/>
        </p:nvSpPr>
        <p:spPr>
          <a:xfrm>
            <a:off x="3569146"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0090888e99_0_512"/>
          <p:cNvSpPr/>
          <p:nvPr/>
        </p:nvSpPr>
        <p:spPr>
          <a:xfrm>
            <a:off x="4064508" y="2451100"/>
            <a:ext cx="18543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MON</a:t>
            </a:r>
            <a:endParaRPr b="0" i="0" sz="4800" u="none" cap="none" strike="noStrike">
              <a:solidFill>
                <a:schemeClr val="dk1"/>
              </a:solidFill>
              <a:latin typeface="Calibri"/>
              <a:ea typeface="Calibri"/>
              <a:cs typeface="Calibri"/>
              <a:sym typeface="Calibri"/>
            </a:endParaRPr>
          </a:p>
        </p:txBody>
      </p:sp>
      <p:sp>
        <p:nvSpPr>
          <p:cNvPr id="558" name="Google Shape;558;g30090888e99_0_512"/>
          <p:cNvSpPr/>
          <p:nvPr/>
        </p:nvSpPr>
        <p:spPr>
          <a:xfrm>
            <a:off x="6439705"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30090888e99_0_512"/>
          <p:cNvSpPr/>
          <p:nvPr/>
        </p:nvSpPr>
        <p:spPr>
          <a:xfrm>
            <a:off x="7055732" y="2451100"/>
            <a:ext cx="1613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TUE</a:t>
            </a:r>
            <a:endParaRPr b="0" i="0" sz="4800" u="none" cap="none" strike="noStrike">
              <a:solidFill>
                <a:schemeClr val="dk1"/>
              </a:solidFill>
              <a:latin typeface="Calibri"/>
              <a:ea typeface="Calibri"/>
              <a:cs typeface="Calibri"/>
              <a:sym typeface="Calibri"/>
            </a:endParaRPr>
          </a:p>
        </p:txBody>
      </p:sp>
      <p:sp>
        <p:nvSpPr>
          <p:cNvPr id="560" name="Google Shape;560;g30090888e99_0_512"/>
          <p:cNvSpPr/>
          <p:nvPr/>
        </p:nvSpPr>
        <p:spPr>
          <a:xfrm>
            <a:off x="9310264"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0090888e99_0_512"/>
          <p:cNvSpPr/>
          <p:nvPr/>
        </p:nvSpPr>
        <p:spPr>
          <a:xfrm>
            <a:off x="9780222" y="2451100"/>
            <a:ext cx="19053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WED</a:t>
            </a:r>
            <a:endParaRPr b="0" i="0" sz="4800" u="none" cap="none" strike="noStrike">
              <a:solidFill>
                <a:schemeClr val="dk1"/>
              </a:solidFill>
              <a:latin typeface="Calibri"/>
              <a:ea typeface="Calibri"/>
              <a:cs typeface="Calibri"/>
              <a:sym typeface="Calibri"/>
            </a:endParaRPr>
          </a:p>
        </p:txBody>
      </p:sp>
      <p:sp>
        <p:nvSpPr>
          <p:cNvPr id="562" name="Google Shape;562;g30090888e99_0_512"/>
          <p:cNvSpPr/>
          <p:nvPr/>
        </p:nvSpPr>
        <p:spPr>
          <a:xfrm>
            <a:off x="12180822"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30090888e99_0_512"/>
          <p:cNvSpPr/>
          <p:nvPr/>
        </p:nvSpPr>
        <p:spPr>
          <a:xfrm>
            <a:off x="12777797" y="2451100"/>
            <a:ext cx="1651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THU</a:t>
            </a:r>
            <a:endParaRPr b="0" i="0" sz="4800" u="none" cap="none" strike="noStrike">
              <a:solidFill>
                <a:schemeClr val="dk1"/>
              </a:solidFill>
              <a:latin typeface="Calibri"/>
              <a:ea typeface="Calibri"/>
              <a:cs typeface="Calibri"/>
              <a:sym typeface="Calibri"/>
            </a:endParaRPr>
          </a:p>
        </p:txBody>
      </p:sp>
      <p:sp>
        <p:nvSpPr>
          <p:cNvPr id="564" name="Google Shape;564;g30090888e99_0_512"/>
          <p:cNvSpPr/>
          <p:nvPr/>
        </p:nvSpPr>
        <p:spPr>
          <a:xfrm>
            <a:off x="15051381"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0090888e99_0_512"/>
          <p:cNvSpPr/>
          <p:nvPr/>
        </p:nvSpPr>
        <p:spPr>
          <a:xfrm>
            <a:off x="15775372" y="2451100"/>
            <a:ext cx="1397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FRI</a:t>
            </a:r>
            <a:endParaRPr b="0" i="0" sz="4800" u="none" cap="none" strike="noStrike">
              <a:solidFill>
                <a:schemeClr val="dk1"/>
              </a:solidFill>
              <a:latin typeface="Calibri"/>
              <a:ea typeface="Calibri"/>
              <a:cs typeface="Calibri"/>
              <a:sym typeface="Calibri"/>
            </a:endParaRPr>
          </a:p>
        </p:txBody>
      </p:sp>
      <p:sp>
        <p:nvSpPr>
          <p:cNvPr id="566" name="Google Shape;566;g30090888e99_0_512"/>
          <p:cNvSpPr/>
          <p:nvPr/>
        </p:nvSpPr>
        <p:spPr>
          <a:xfrm>
            <a:off x="17921940"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30090888e99_0_512"/>
          <p:cNvSpPr/>
          <p:nvPr/>
        </p:nvSpPr>
        <p:spPr>
          <a:xfrm>
            <a:off x="18550669" y="2451100"/>
            <a:ext cx="1587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SAT</a:t>
            </a:r>
            <a:endParaRPr b="0" i="0" sz="4800" u="none" cap="none" strike="noStrike">
              <a:solidFill>
                <a:schemeClr val="dk1"/>
              </a:solidFill>
              <a:latin typeface="Calibri"/>
              <a:ea typeface="Calibri"/>
              <a:cs typeface="Calibri"/>
              <a:sym typeface="Calibri"/>
            </a:endParaRPr>
          </a:p>
        </p:txBody>
      </p:sp>
      <p:sp>
        <p:nvSpPr>
          <p:cNvPr id="568" name="Google Shape;568;g30090888e99_0_512"/>
          <p:cNvSpPr/>
          <p:nvPr/>
        </p:nvSpPr>
        <p:spPr>
          <a:xfrm>
            <a:off x="20792499" y="2298700"/>
            <a:ext cx="2845200" cy="1041300"/>
          </a:xfrm>
          <a:prstGeom prst="rect">
            <a:avLst/>
          </a:prstGeom>
          <a:solidFill>
            <a:srgbClr val="1B32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30090888e99_0_512"/>
          <p:cNvSpPr/>
          <p:nvPr/>
        </p:nvSpPr>
        <p:spPr>
          <a:xfrm>
            <a:off x="21357719" y="2451100"/>
            <a:ext cx="1714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SUN</a:t>
            </a:r>
            <a:endParaRPr b="0" i="0" sz="4800" u="none" cap="none" strike="noStrike">
              <a:solidFill>
                <a:schemeClr val="dk1"/>
              </a:solidFill>
              <a:latin typeface="Calibri"/>
              <a:ea typeface="Calibri"/>
              <a:cs typeface="Calibri"/>
              <a:sym typeface="Calibri"/>
            </a:endParaRPr>
          </a:p>
        </p:txBody>
      </p:sp>
      <p:sp>
        <p:nvSpPr>
          <p:cNvPr id="570" name="Google Shape;570;g30090888e99_0_512"/>
          <p:cNvSpPr/>
          <p:nvPr/>
        </p:nvSpPr>
        <p:spPr>
          <a:xfrm>
            <a:off x="4280435" y="4318000"/>
            <a:ext cx="1532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Eclipse</a:t>
            </a:r>
            <a:endParaRPr b="0" i="0" sz="3200" u="none" cap="none" strike="noStrike">
              <a:solidFill>
                <a:schemeClr val="dk1"/>
              </a:solidFill>
              <a:latin typeface="Calibri"/>
              <a:ea typeface="Calibri"/>
              <a:cs typeface="Calibri"/>
              <a:sym typeface="Calibri"/>
            </a:endParaRPr>
          </a:p>
        </p:txBody>
      </p:sp>
      <p:sp>
        <p:nvSpPr>
          <p:cNvPr id="571" name="Google Shape;571;g30090888e99_0_512"/>
          <p:cNvSpPr/>
          <p:nvPr/>
        </p:nvSpPr>
        <p:spPr>
          <a:xfrm>
            <a:off x="12993724" y="4318000"/>
            <a:ext cx="1329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Quest</a:t>
            </a:r>
            <a:endParaRPr b="0" i="0" sz="3200" u="none" cap="none" strike="noStrike">
              <a:solidFill>
                <a:schemeClr val="dk1"/>
              </a:solidFill>
              <a:latin typeface="Calibri"/>
              <a:ea typeface="Calibri"/>
              <a:cs typeface="Calibri"/>
              <a:sym typeface="Calibri"/>
            </a:endParaRPr>
          </a:p>
        </p:txBody>
      </p:sp>
      <p:sp>
        <p:nvSpPr>
          <p:cNvPr id="572" name="Google Shape;572;g30090888e99_0_512"/>
          <p:cNvSpPr/>
          <p:nvPr/>
        </p:nvSpPr>
        <p:spPr>
          <a:xfrm>
            <a:off x="9907238" y="5892800"/>
            <a:ext cx="1773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Disaster</a:t>
            </a:r>
            <a:endParaRPr b="0" i="0" sz="3200" u="none" cap="none" strike="noStrike">
              <a:solidFill>
                <a:schemeClr val="dk1"/>
              </a:solidFill>
              <a:latin typeface="Calibri"/>
              <a:ea typeface="Calibri"/>
              <a:cs typeface="Calibri"/>
              <a:sym typeface="Calibri"/>
            </a:endParaRPr>
          </a:p>
        </p:txBody>
      </p:sp>
      <p:sp>
        <p:nvSpPr>
          <p:cNvPr id="573" name="Google Shape;573;g30090888e99_0_512"/>
          <p:cNvSpPr/>
          <p:nvPr/>
        </p:nvSpPr>
        <p:spPr>
          <a:xfrm>
            <a:off x="15483235" y="7442200"/>
            <a:ext cx="2116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Conquest</a:t>
            </a:r>
            <a:endParaRPr b="0" i="0" sz="3200" u="none" cap="none" strike="noStrike">
              <a:solidFill>
                <a:schemeClr val="dk1"/>
              </a:solidFill>
              <a:latin typeface="Calibri"/>
              <a:ea typeface="Calibri"/>
              <a:cs typeface="Calibri"/>
              <a:sym typeface="Calibri"/>
            </a:endParaRPr>
          </a:p>
        </p:txBody>
      </p:sp>
      <p:sp>
        <p:nvSpPr>
          <p:cNvPr id="574" name="Google Shape;574;g30090888e99_0_512"/>
          <p:cNvSpPr/>
          <p:nvPr/>
        </p:nvSpPr>
        <p:spPr>
          <a:xfrm>
            <a:off x="7443130" y="8991600"/>
            <a:ext cx="961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War</a:t>
            </a:r>
            <a:endParaRPr b="0" i="0" sz="3200" u="none" cap="none" strike="noStrike">
              <a:solidFill>
                <a:schemeClr val="dk1"/>
              </a:solidFill>
              <a:latin typeface="Calibri"/>
              <a:ea typeface="Calibri"/>
              <a:cs typeface="Calibri"/>
              <a:sym typeface="Calibri"/>
            </a:endParaRPr>
          </a:p>
        </p:txBody>
      </p:sp>
      <p:sp>
        <p:nvSpPr>
          <p:cNvPr id="575" name="Google Shape;575;g30090888e99_0_512"/>
          <p:cNvSpPr/>
          <p:nvPr/>
        </p:nvSpPr>
        <p:spPr>
          <a:xfrm>
            <a:off x="18430003" y="10541000"/>
            <a:ext cx="2104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Discovery</a:t>
            </a:r>
            <a:endParaRPr b="0" i="0" sz="3200" u="none" cap="none" strike="noStrike">
              <a:solidFill>
                <a:schemeClr val="dk1"/>
              </a:solidFill>
              <a:latin typeface="Calibri"/>
              <a:ea typeface="Calibri"/>
              <a:cs typeface="Calibri"/>
              <a:sym typeface="Calibri"/>
            </a:endParaRPr>
          </a:p>
        </p:txBody>
      </p:sp>
      <p:sp>
        <p:nvSpPr>
          <p:cNvPr id="576" name="Google Shape;576;g30090888e99_0_512"/>
          <p:cNvSpPr/>
          <p:nvPr/>
        </p:nvSpPr>
        <p:spPr>
          <a:xfrm>
            <a:off x="12765095" y="12090400"/>
            <a:ext cx="1837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Invasion</a:t>
            </a:r>
            <a:endParaRPr b="0" i="0" sz="3200" u="none" cap="none" strike="noStrike">
              <a:solidFill>
                <a:schemeClr val="dk1"/>
              </a:solidFill>
              <a:latin typeface="Calibri"/>
              <a:ea typeface="Calibri"/>
              <a:cs typeface="Calibri"/>
              <a:sym typeface="Calibri"/>
            </a:endParaRPr>
          </a:p>
        </p:txBody>
      </p:sp>
      <p:sp>
        <p:nvSpPr>
          <p:cNvPr id="577" name="Google Shape;577;g30090888e99_0_512"/>
          <p:cNvSpPr/>
          <p:nvPr/>
        </p:nvSpPr>
        <p:spPr>
          <a:xfrm>
            <a:off x="4178822" y="12090400"/>
            <a:ext cx="1685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Intrigue</a:t>
            </a:r>
            <a:endParaRPr b="0" i="0" sz="3200" u="none" cap="none" strike="noStrike">
              <a:solidFill>
                <a:schemeClr val="dk1"/>
              </a:solidFill>
              <a:latin typeface="Calibri"/>
              <a:ea typeface="Calibri"/>
              <a:cs typeface="Calibri"/>
              <a:sym typeface="Calibri"/>
            </a:endParaRPr>
          </a:p>
        </p:txBody>
      </p:sp>
      <p:sp>
        <p:nvSpPr>
          <p:cNvPr id="578" name="Google Shape;578;g30090888e99_0_512"/>
          <p:cNvSpPr/>
          <p:nvPr/>
        </p:nvSpPr>
        <p:spPr>
          <a:xfrm>
            <a:off x="21452981" y="8991600"/>
            <a:ext cx="1659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Festival</a:t>
            </a:r>
            <a:endParaRPr b="0" i="0" sz="3200" u="none" cap="none" strike="noStrike">
              <a:solidFill>
                <a:schemeClr val="dk1"/>
              </a:solidFill>
              <a:latin typeface="Calibri"/>
              <a:ea typeface="Calibri"/>
              <a:cs typeface="Calibri"/>
              <a:sym typeface="Calibri"/>
            </a:endParaRPr>
          </a:p>
        </p:txBody>
      </p:sp>
      <p:sp>
        <p:nvSpPr>
          <p:cNvPr id="579" name="Google Shape;579;g30090888e99_0_512"/>
          <p:cNvSpPr/>
          <p:nvPr/>
        </p:nvSpPr>
        <p:spPr>
          <a:xfrm>
            <a:off x="762095" y="4216400"/>
            <a:ext cx="22875600" cy="848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0090888e99_0_512"/>
          <p:cNvSpPr/>
          <p:nvPr/>
        </p:nvSpPr>
        <p:spPr>
          <a:xfrm>
            <a:off x="762095" y="4216400"/>
            <a:ext cx="2222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07:00</a:t>
            </a:r>
            <a:endParaRPr b="0" i="0" sz="4800" u="none" cap="none" strike="noStrike">
              <a:solidFill>
                <a:schemeClr val="dk1"/>
              </a:solidFill>
              <a:latin typeface="Calibri"/>
              <a:ea typeface="Calibri"/>
              <a:cs typeface="Calibri"/>
              <a:sym typeface="Calibri"/>
            </a:endParaRPr>
          </a:p>
        </p:txBody>
      </p:sp>
      <p:sp>
        <p:nvSpPr>
          <p:cNvPr id="581" name="Google Shape;581;g30090888e99_0_512"/>
          <p:cNvSpPr/>
          <p:nvPr/>
        </p:nvSpPr>
        <p:spPr>
          <a:xfrm>
            <a:off x="762095" y="5359400"/>
            <a:ext cx="22875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30090888e99_0_512"/>
          <p:cNvPicPr preferRelativeResize="0"/>
          <p:nvPr/>
        </p:nvPicPr>
        <p:blipFill rotWithShape="1">
          <a:blip r:embed="rId9">
            <a:alphaModFix/>
          </a:blip>
          <a:srcRect b="0" l="0" r="0" t="0"/>
          <a:stretch/>
        </p:blipFill>
        <p:spPr>
          <a:xfrm>
            <a:off x="762095" y="5346700"/>
            <a:ext cx="22875559" cy="12700"/>
          </a:xfrm>
          <a:prstGeom prst="rect">
            <a:avLst/>
          </a:prstGeom>
          <a:noFill/>
          <a:ln>
            <a:noFill/>
          </a:ln>
        </p:spPr>
      </p:pic>
      <p:sp>
        <p:nvSpPr>
          <p:cNvPr id="583" name="Google Shape;583;g30090888e99_0_512"/>
          <p:cNvSpPr/>
          <p:nvPr/>
        </p:nvSpPr>
        <p:spPr>
          <a:xfrm>
            <a:off x="762095" y="5765800"/>
            <a:ext cx="2349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09:00</a:t>
            </a:r>
            <a:endParaRPr b="0" i="0" sz="4800" u="none" cap="none" strike="noStrike">
              <a:solidFill>
                <a:schemeClr val="dk1"/>
              </a:solidFill>
              <a:latin typeface="Calibri"/>
              <a:ea typeface="Calibri"/>
              <a:cs typeface="Calibri"/>
              <a:sym typeface="Calibri"/>
            </a:endParaRPr>
          </a:p>
        </p:txBody>
      </p:sp>
      <p:sp>
        <p:nvSpPr>
          <p:cNvPr id="584" name="Google Shape;584;g30090888e99_0_512"/>
          <p:cNvSpPr/>
          <p:nvPr/>
        </p:nvSpPr>
        <p:spPr>
          <a:xfrm>
            <a:off x="762095" y="6908800"/>
            <a:ext cx="22875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30090888e99_0_512"/>
          <p:cNvPicPr preferRelativeResize="0"/>
          <p:nvPr/>
        </p:nvPicPr>
        <p:blipFill rotWithShape="1">
          <a:blip r:embed="rId9">
            <a:alphaModFix/>
          </a:blip>
          <a:srcRect b="0" l="0" r="0" t="0"/>
          <a:stretch/>
        </p:blipFill>
        <p:spPr>
          <a:xfrm>
            <a:off x="762095" y="6896100"/>
            <a:ext cx="22875559" cy="12700"/>
          </a:xfrm>
          <a:prstGeom prst="rect">
            <a:avLst/>
          </a:prstGeom>
          <a:noFill/>
          <a:ln>
            <a:noFill/>
          </a:ln>
        </p:spPr>
      </p:pic>
      <p:sp>
        <p:nvSpPr>
          <p:cNvPr id="586" name="Google Shape;586;g30090888e99_0_512"/>
          <p:cNvSpPr/>
          <p:nvPr/>
        </p:nvSpPr>
        <p:spPr>
          <a:xfrm>
            <a:off x="762095" y="7315200"/>
            <a:ext cx="1917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11:00</a:t>
            </a:r>
            <a:endParaRPr b="0" i="0" sz="4800" u="none" cap="none" strike="noStrike">
              <a:solidFill>
                <a:schemeClr val="dk1"/>
              </a:solidFill>
              <a:latin typeface="Calibri"/>
              <a:ea typeface="Calibri"/>
              <a:cs typeface="Calibri"/>
              <a:sym typeface="Calibri"/>
            </a:endParaRPr>
          </a:p>
        </p:txBody>
      </p:sp>
      <p:sp>
        <p:nvSpPr>
          <p:cNvPr id="587" name="Google Shape;587;g30090888e99_0_512"/>
          <p:cNvSpPr/>
          <p:nvPr/>
        </p:nvSpPr>
        <p:spPr>
          <a:xfrm>
            <a:off x="762095" y="8458200"/>
            <a:ext cx="22875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g30090888e99_0_512"/>
          <p:cNvPicPr preferRelativeResize="0"/>
          <p:nvPr/>
        </p:nvPicPr>
        <p:blipFill rotWithShape="1">
          <a:blip r:embed="rId9">
            <a:alphaModFix/>
          </a:blip>
          <a:srcRect b="0" l="0" r="0" t="0"/>
          <a:stretch/>
        </p:blipFill>
        <p:spPr>
          <a:xfrm>
            <a:off x="762095" y="8445500"/>
            <a:ext cx="22875559" cy="12700"/>
          </a:xfrm>
          <a:prstGeom prst="rect">
            <a:avLst/>
          </a:prstGeom>
          <a:noFill/>
          <a:ln>
            <a:noFill/>
          </a:ln>
        </p:spPr>
      </p:pic>
      <p:sp>
        <p:nvSpPr>
          <p:cNvPr id="589" name="Google Shape;589;g30090888e99_0_512"/>
          <p:cNvSpPr/>
          <p:nvPr/>
        </p:nvSpPr>
        <p:spPr>
          <a:xfrm>
            <a:off x="762095" y="8864600"/>
            <a:ext cx="2108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13:00</a:t>
            </a:r>
            <a:endParaRPr b="0" i="0" sz="4800" u="none" cap="none" strike="noStrike">
              <a:solidFill>
                <a:schemeClr val="dk1"/>
              </a:solidFill>
              <a:latin typeface="Calibri"/>
              <a:ea typeface="Calibri"/>
              <a:cs typeface="Calibri"/>
              <a:sym typeface="Calibri"/>
            </a:endParaRPr>
          </a:p>
        </p:txBody>
      </p:sp>
      <p:sp>
        <p:nvSpPr>
          <p:cNvPr id="590" name="Google Shape;590;g30090888e99_0_512"/>
          <p:cNvSpPr/>
          <p:nvPr/>
        </p:nvSpPr>
        <p:spPr>
          <a:xfrm>
            <a:off x="762095" y="10007600"/>
            <a:ext cx="22875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30090888e99_0_512"/>
          <p:cNvPicPr preferRelativeResize="0"/>
          <p:nvPr/>
        </p:nvPicPr>
        <p:blipFill rotWithShape="1">
          <a:blip r:embed="rId9">
            <a:alphaModFix/>
          </a:blip>
          <a:srcRect b="0" l="0" r="0" t="0"/>
          <a:stretch/>
        </p:blipFill>
        <p:spPr>
          <a:xfrm>
            <a:off x="762095" y="9994900"/>
            <a:ext cx="22875559" cy="12700"/>
          </a:xfrm>
          <a:prstGeom prst="rect">
            <a:avLst/>
          </a:prstGeom>
          <a:noFill/>
          <a:ln>
            <a:noFill/>
          </a:ln>
        </p:spPr>
      </p:pic>
      <p:sp>
        <p:nvSpPr>
          <p:cNvPr id="592" name="Google Shape;592;g30090888e99_0_512"/>
          <p:cNvSpPr/>
          <p:nvPr/>
        </p:nvSpPr>
        <p:spPr>
          <a:xfrm>
            <a:off x="762095" y="10414000"/>
            <a:ext cx="2108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15:00</a:t>
            </a:r>
            <a:endParaRPr b="0" i="0" sz="4800" u="none" cap="none" strike="noStrike">
              <a:solidFill>
                <a:schemeClr val="dk1"/>
              </a:solidFill>
              <a:latin typeface="Calibri"/>
              <a:ea typeface="Calibri"/>
              <a:cs typeface="Calibri"/>
              <a:sym typeface="Calibri"/>
            </a:endParaRPr>
          </a:p>
        </p:txBody>
      </p:sp>
      <p:sp>
        <p:nvSpPr>
          <p:cNvPr id="593" name="Google Shape;593;g30090888e99_0_512"/>
          <p:cNvSpPr/>
          <p:nvPr/>
        </p:nvSpPr>
        <p:spPr>
          <a:xfrm>
            <a:off x="762095" y="11557000"/>
            <a:ext cx="228756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30090888e99_0_512"/>
          <p:cNvPicPr preferRelativeResize="0"/>
          <p:nvPr/>
        </p:nvPicPr>
        <p:blipFill rotWithShape="1">
          <a:blip r:embed="rId9">
            <a:alphaModFix/>
          </a:blip>
          <a:srcRect b="0" l="0" r="0" t="0"/>
          <a:stretch/>
        </p:blipFill>
        <p:spPr>
          <a:xfrm>
            <a:off x="762095" y="11544300"/>
            <a:ext cx="22875559" cy="12700"/>
          </a:xfrm>
          <a:prstGeom prst="rect">
            <a:avLst/>
          </a:prstGeom>
          <a:noFill/>
          <a:ln>
            <a:noFill/>
          </a:ln>
        </p:spPr>
      </p:pic>
      <p:sp>
        <p:nvSpPr>
          <p:cNvPr id="595" name="Google Shape;595;g30090888e99_0_512"/>
          <p:cNvSpPr/>
          <p:nvPr/>
        </p:nvSpPr>
        <p:spPr>
          <a:xfrm>
            <a:off x="762095" y="11963400"/>
            <a:ext cx="19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17:00</a:t>
            </a:r>
            <a:endParaRPr b="0" i="0" sz="4800" u="none" cap="none" strike="noStrike">
              <a:solidFill>
                <a:schemeClr val="dk1"/>
              </a:solidFill>
              <a:latin typeface="Calibri"/>
              <a:ea typeface="Calibri"/>
              <a:cs typeface="Calibri"/>
              <a:sym typeface="Calibri"/>
            </a:endParaRPr>
          </a:p>
        </p:txBody>
      </p:sp>
      <p:sp>
        <p:nvSpPr>
          <p:cNvPr id="596" name="Google Shape;596;g30090888e99_0_512"/>
          <p:cNvSpPr/>
          <p:nvPr/>
        </p:nvSpPr>
        <p:spPr>
          <a:xfrm>
            <a:off x="6054423" y="6350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601" name="Shape 601"/>
        <p:cNvGrpSpPr/>
        <p:nvPr/>
      </p:nvGrpSpPr>
      <p:grpSpPr>
        <a:xfrm>
          <a:off x="0" y="0"/>
          <a:ext cx="0" cy="0"/>
          <a:chOff x="0" y="0"/>
          <a:chExt cx="0" cy="0"/>
        </a:xfrm>
      </p:grpSpPr>
      <p:pic>
        <p:nvPicPr>
          <p:cNvPr descr=" " id="602" name="Google Shape;602;g30090888e99_0_565"/>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603" name="Google Shape;603;g30090888e99_0_565"/>
          <p:cNvPicPr preferRelativeResize="0"/>
          <p:nvPr/>
        </p:nvPicPr>
        <p:blipFill rotWithShape="1">
          <a:blip r:embed="rId4">
            <a:alphaModFix/>
          </a:blip>
          <a:srcRect b="0" l="0" r="0" t="0"/>
          <a:stretch/>
        </p:blipFill>
        <p:spPr>
          <a:xfrm>
            <a:off x="3726226" y="528786"/>
            <a:ext cx="20660822" cy="13187214"/>
          </a:xfrm>
          <a:prstGeom prst="rect">
            <a:avLst/>
          </a:prstGeom>
          <a:noFill/>
          <a:ln>
            <a:noFill/>
          </a:ln>
        </p:spPr>
      </p:pic>
      <p:pic>
        <p:nvPicPr>
          <p:cNvPr descr=" " id="604" name="Google Shape;604;g30090888e99_0_565"/>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605" name="Google Shape;605;g30090888e99_0_565"/>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sp>
        <p:nvSpPr>
          <p:cNvPr id="606" name="Google Shape;606;g30090888e99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30090888e99_0_56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08" name="Google Shape;608;g30090888e99_0_565"/>
          <p:cNvPicPr preferRelativeResize="0"/>
          <p:nvPr/>
        </p:nvPicPr>
        <p:blipFill rotWithShape="1">
          <a:blip r:embed="rId8">
            <a:alphaModFix/>
          </a:blip>
          <a:srcRect b="0" l="0" r="0" t="0"/>
          <a:stretch/>
        </p:blipFill>
        <p:spPr>
          <a:xfrm>
            <a:off x="0" y="0"/>
            <a:ext cx="7697162" cy="12369800"/>
          </a:xfrm>
          <a:prstGeom prst="rect">
            <a:avLst/>
          </a:prstGeom>
          <a:noFill/>
          <a:ln>
            <a:noFill/>
          </a:ln>
        </p:spPr>
      </p:pic>
      <p:sp>
        <p:nvSpPr>
          <p:cNvPr id="609" name="Google Shape;609;g30090888e99_0_565"/>
          <p:cNvSpPr/>
          <p:nvPr/>
        </p:nvSpPr>
        <p:spPr>
          <a:xfrm>
            <a:off x="8510064" y="4826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30090888e99_0_565"/>
          <p:cNvSpPr/>
          <p:nvPr/>
        </p:nvSpPr>
        <p:spPr>
          <a:xfrm>
            <a:off x="8510064" y="482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30090888e99_0_565"/>
          <p:cNvPicPr preferRelativeResize="0"/>
          <p:nvPr/>
        </p:nvPicPr>
        <p:blipFill rotWithShape="1">
          <a:blip r:embed="rId9">
            <a:alphaModFix/>
          </a:blip>
          <a:srcRect b="0" l="0" r="0" t="0"/>
          <a:stretch/>
        </p:blipFill>
        <p:spPr>
          <a:xfrm>
            <a:off x="8814902" y="787400"/>
            <a:ext cx="1016127" cy="1016000"/>
          </a:xfrm>
          <a:prstGeom prst="rect">
            <a:avLst/>
          </a:prstGeom>
          <a:noFill/>
          <a:ln>
            <a:noFill/>
          </a:ln>
        </p:spPr>
      </p:pic>
      <p:pic>
        <p:nvPicPr>
          <p:cNvPr descr=" " id="612" name="Google Shape;612;g30090888e99_0_565"/>
          <p:cNvPicPr preferRelativeResize="0"/>
          <p:nvPr/>
        </p:nvPicPr>
        <p:blipFill rotWithShape="1">
          <a:blip r:embed="rId10">
            <a:alphaModFix/>
          </a:blip>
          <a:srcRect b="0" l="0" r="0" t="0"/>
          <a:stretch/>
        </p:blipFill>
        <p:spPr>
          <a:xfrm>
            <a:off x="8931002" y="965002"/>
            <a:ext cx="793849" cy="660797"/>
          </a:xfrm>
          <a:prstGeom prst="rect">
            <a:avLst/>
          </a:prstGeom>
          <a:noFill/>
          <a:ln>
            <a:noFill/>
          </a:ln>
        </p:spPr>
      </p:pic>
      <p:pic>
        <p:nvPicPr>
          <p:cNvPr descr=" " id="613" name="Google Shape;613;g30090888e99_0_565"/>
          <p:cNvPicPr preferRelativeResize="0"/>
          <p:nvPr/>
        </p:nvPicPr>
        <p:blipFill rotWithShape="1">
          <a:blip r:embed="rId11">
            <a:alphaModFix/>
          </a:blip>
          <a:srcRect b="0" l="0" r="0" t="0"/>
          <a:stretch/>
        </p:blipFill>
        <p:spPr>
          <a:xfrm>
            <a:off x="9284860" y="2108200"/>
            <a:ext cx="38105" cy="1625600"/>
          </a:xfrm>
          <a:prstGeom prst="rect">
            <a:avLst/>
          </a:prstGeom>
          <a:noFill/>
          <a:ln>
            <a:noFill/>
          </a:ln>
        </p:spPr>
      </p:pic>
      <p:sp>
        <p:nvSpPr>
          <p:cNvPr id="614" name="Google Shape;614;g30090888e99_0_565"/>
          <p:cNvSpPr/>
          <p:nvPr/>
        </p:nvSpPr>
        <p:spPr>
          <a:xfrm>
            <a:off x="8510064" y="3733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30090888e99_0_565"/>
          <p:cNvPicPr preferRelativeResize="0"/>
          <p:nvPr/>
        </p:nvPicPr>
        <p:blipFill rotWithShape="1">
          <a:blip r:embed="rId9">
            <a:alphaModFix/>
          </a:blip>
          <a:srcRect b="0" l="0" r="0" t="0"/>
          <a:stretch/>
        </p:blipFill>
        <p:spPr>
          <a:xfrm>
            <a:off x="8814902" y="4038600"/>
            <a:ext cx="1016127" cy="1016000"/>
          </a:xfrm>
          <a:prstGeom prst="rect">
            <a:avLst/>
          </a:prstGeom>
          <a:noFill/>
          <a:ln>
            <a:noFill/>
          </a:ln>
        </p:spPr>
      </p:pic>
      <p:pic>
        <p:nvPicPr>
          <p:cNvPr descr=" " id="616" name="Google Shape;616;g30090888e99_0_565"/>
          <p:cNvPicPr preferRelativeResize="0"/>
          <p:nvPr/>
        </p:nvPicPr>
        <p:blipFill rotWithShape="1">
          <a:blip r:embed="rId12">
            <a:alphaModFix/>
          </a:blip>
          <a:srcRect b="0" l="0" r="0" t="0"/>
          <a:stretch/>
        </p:blipFill>
        <p:spPr>
          <a:xfrm>
            <a:off x="8878410" y="4260850"/>
            <a:ext cx="889111" cy="571500"/>
          </a:xfrm>
          <a:prstGeom prst="rect">
            <a:avLst/>
          </a:prstGeom>
          <a:noFill/>
          <a:ln>
            <a:noFill/>
          </a:ln>
        </p:spPr>
      </p:pic>
      <p:pic>
        <p:nvPicPr>
          <p:cNvPr descr=" " id="617" name="Google Shape;617;g30090888e99_0_565"/>
          <p:cNvPicPr preferRelativeResize="0"/>
          <p:nvPr/>
        </p:nvPicPr>
        <p:blipFill rotWithShape="1">
          <a:blip r:embed="rId11">
            <a:alphaModFix/>
          </a:blip>
          <a:srcRect b="0" l="0" r="0" t="0"/>
          <a:stretch/>
        </p:blipFill>
        <p:spPr>
          <a:xfrm>
            <a:off x="9284860" y="5359400"/>
            <a:ext cx="38105" cy="1625600"/>
          </a:xfrm>
          <a:prstGeom prst="rect">
            <a:avLst/>
          </a:prstGeom>
          <a:noFill/>
          <a:ln>
            <a:noFill/>
          </a:ln>
        </p:spPr>
      </p:pic>
      <p:sp>
        <p:nvSpPr>
          <p:cNvPr id="618" name="Google Shape;618;g30090888e99_0_565"/>
          <p:cNvSpPr/>
          <p:nvPr/>
        </p:nvSpPr>
        <p:spPr>
          <a:xfrm>
            <a:off x="8510064"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30090888e99_0_565"/>
          <p:cNvPicPr preferRelativeResize="0"/>
          <p:nvPr/>
        </p:nvPicPr>
        <p:blipFill rotWithShape="1">
          <a:blip r:embed="rId9">
            <a:alphaModFix/>
          </a:blip>
          <a:srcRect b="0" l="0" r="0" t="0"/>
          <a:stretch/>
        </p:blipFill>
        <p:spPr>
          <a:xfrm>
            <a:off x="8814902" y="7289800"/>
            <a:ext cx="1016127" cy="1016000"/>
          </a:xfrm>
          <a:prstGeom prst="rect">
            <a:avLst/>
          </a:prstGeom>
          <a:noFill/>
          <a:ln>
            <a:noFill/>
          </a:ln>
        </p:spPr>
      </p:pic>
      <p:pic>
        <p:nvPicPr>
          <p:cNvPr descr=" " id="620" name="Google Shape;620;g30090888e99_0_565"/>
          <p:cNvPicPr preferRelativeResize="0"/>
          <p:nvPr/>
        </p:nvPicPr>
        <p:blipFill rotWithShape="1">
          <a:blip r:embed="rId13">
            <a:alphaModFix/>
          </a:blip>
          <a:srcRect b="0" l="0" r="0" t="0"/>
          <a:stretch/>
        </p:blipFill>
        <p:spPr>
          <a:xfrm>
            <a:off x="8985579" y="7389019"/>
            <a:ext cx="674772" cy="817662"/>
          </a:xfrm>
          <a:prstGeom prst="rect">
            <a:avLst/>
          </a:prstGeom>
          <a:noFill/>
          <a:ln>
            <a:noFill/>
          </a:ln>
        </p:spPr>
      </p:pic>
      <p:pic>
        <p:nvPicPr>
          <p:cNvPr descr=" " id="621" name="Google Shape;621;g30090888e99_0_565"/>
          <p:cNvPicPr preferRelativeResize="0"/>
          <p:nvPr/>
        </p:nvPicPr>
        <p:blipFill rotWithShape="1">
          <a:blip r:embed="rId11">
            <a:alphaModFix/>
          </a:blip>
          <a:srcRect b="0" l="0" r="0" t="0"/>
          <a:stretch/>
        </p:blipFill>
        <p:spPr>
          <a:xfrm>
            <a:off x="9284860" y="8610600"/>
            <a:ext cx="38105" cy="1625600"/>
          </a:xfrm>
          <a:prstGeom prst="rect">
            <a:avLst/>
          </a:prstGeom>
          <a:noFill/>
          <a:ln>
            <a:noFill/>
          </a:ln>
        </p:spPr>
      </p:pic>
      <p:sp>
        <p:nvSpPr>
          <p:cNvPr id="622" name="Google Shape;622;g30090888e99_0_565"/>
          <p:cNvSpPr/>
          <p:nvPr/>
        </p:nvSpPr>
        <p:spPr>
          <a:xfrm>
            <a:off x="8510064" y="10236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30090888e99_0_565"/>
          <p:cNvPicPr preferRelativeResize="0"/>
          <p:nvPr/>
        </p:nvPicPr>
        <p:blipFill rotWithShape="1">
          <a:blip r:embed="rId9">
            <a:alphaModFix/>
          </a:blip>
          <a:srcRect b="0" l="0" r="0" t="0"/>
          <a:stretch/>
        </p:blipFill>
        <p:spPr>
          <a:xfrm>
            <a:off x="8814902" y="10541000"/>
            <a:ext cx="1016127" cy="1016000"/>
          </a:xfrm>
          <a:prstGeom prst="rect">
            <a:avLst/>
          </a:prstGeom>
          <a:noFill/>
          <a:ln>
            <a:noFill/>
          </a:ln>
        </p:spPr>
      </p:pic>
      <p:pic>
        <p:nvPicPr>
          <p:cNvPr descr=" " id="624" name="Google Shape;624;g30090888e99_0_565"/>
          <p:cNvPicPr preferRelativeResize="0"/>
          <p:nvPr/>
        </p:nvPicPr>
        <p:blipFill rotWithShape="1">
          <a:blip r:embed="rId14">
            <a:alphaModFix/>
          </a:blip>
          <a:srcRect b="0" l="0" r="0" t="0"/>
          <a:stretch/>
        </p:blipFill>
        <p:spPr>
          <a:xfrm>
            <a:off x="8890317" y="10749359"/>
            <a:ext cx="865296" cy="599281"/>
          </a:xfrm>
          <a:prstGeom prst="rect">
            <a:avLst/>
          </a:prstGeom>
          <a:noFill/>
          <a:ln>
            <a:noFill/>
          </a:ln>
        </p:spPr>
      </p:pic>
      <p:sp>
        <p:nvSpPr>
          <p:cNvPr id="625" name="Google Shape;625;g30090888e99_0_565"/>
          <p:cNvSpPr/>
          <p:nvPr/>
        </p:nvSpPr>
        <p:spPr>
          <a:xfrm>
            <a:off x="10135867" y="203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6" name="Google Shape;626;g30090888e99_0_565"/>
          <p:cNvSpPr/>
          <p:nvPr/>
        </p:nvSpPr>
        <p:spPr>
          <a:xfrm>
            <a:off x="10135867" y="5448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7" name="Google Shape;627;g30090888e99_0_565"/>
          <p:cNvSpPr/>
          <p:nvPr/>
        </p:nvSpPr>
        <p:spPr>
          <a:xfrm>
            <a:off x="10135867" y="8801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8" name="Google Shape;628;g30090888e99_0_565"/>
          <p:cNvSpPr/>
          <p:nvPr/>
        </p:nvSpPr>
        <p:spPr>
          <a:xfrm>
            <a:off x="8878410" y="124460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633" name="Shape 633"/>
        <p:cNvGrpSpPr/>
        <p:nvPr/>
      </p:nvGrpSpPr>
      <p:grpSpPr>
        <a:xfrm>
          <a:off x="0" y="0"/>
          <a:ext cx="0" cy="0"/>
          <a:chOff x="0" y="0"/>
          <a:chExt cx="0" cy="0"/>
        </a:xfrm>
      </p:grpSpPr>
      <p:pic>
        <p:nvPicPr>
          <p:cNvPr descr=" " id="634" name="Google Shape;634;g30090888e99_0_596"/>
          <p:cNvPicPr preferRelativeResize="0"/>
          <p:nvPr/>
        </p:nvPicPr>
        <p:blipFill rotWithShape="1">
          <a:blip r:embed="rId3">
            <a:alphaModFix/>
          </a:blip>
          <a:srcRect b="0" l="0" r="0" t="0"/>
          <a:stretch/>
        </p:blipFill>
        <p:spPr>
          <a:xfrm>
            <a:off x="9107038" y="0"/>
            <a:ext cx="15280010" cy="13716000"/>
          </a:xfrm>
          <a:prstGeom prst="rect">
            <a:avLst/>
          </a:prstGeom>
          <a:noFill/>
          <a:ln>
            <a:noFill/>
          </a:ln>
        </p:spPr>
      </p:pic>
      <p:pic>
        <p:nvPicPr>
          <p:cNvPr descr=" " id="635" name="Google Shape;635;g30090888e99_0_596"/>
          <p:cNvPicPr preferRelativeResize="0"/>
          <p:nvPr/>
        </p:nvPicPr>
        <p:blipFill rotWithShape="1">
          <a:blip r:embed="rId4">
            <a:alphaModFix/>
          </a:blip>
          <a:srcRect b="0" l="0" r="0" t="0"/>
          <a:stretch/>
        </p:blipFill>
        <p:spPr>
          <a:xfrm>
            <a:off x="0" y="2254845"/>
            <a:ext cx="18412386" cy="11461156"/>
          </a:xfrm>
          <a:prstGeom prst="rect">
            <a:avLst/>
          </a:prstGeom>
          <a:noFill/>
          <a:ln>
            <a:noFill/>
          </a:ln>
        </p:spPr>
      </p:pic>
      <p:pic>
        <p:nvPicPr>
          <p:cNvPr descr=" " id="636" name="Google Shape;636;g30090888e99_0_596"/>
          <p:cNvPicPr preferRelativeResize="0"/>
          <p:nvPr/>
        </p:nvPicPr>
        <p:blipFill rotWithShape="1">
          <a:blip r:embed="rId5">
            <a:alphaModFix/>
          </a:blip>
          <a:srcRect b="0" l="0" r="0" t="0"/>
          <a:stretch/>
        </p:blipFill>
        <p:spPr>
          <a:xfrm>
            <a:off x="19839880" y="2197100"/>
            <a:ext cx="2819752" cy="2819400"/>
          </a:xfrm>
          <a:prstGeom prst="rect">
            <a:avLst/>
          </a:prstGeom>
          <a:noFill/>
          <a:ln>
            <a:noFill/>
          </a:ln>
        </p:spPr>
      </p:pic>
      <p:pic>
        <p:nvPicPr>
          <p:cNvPr descr=" " id="637" name="Google Shape;637;g30090888e99_0_596"/>
          <p:cNvPicPr preferRelativeResize="0"/>
          <p:nvPr/>
        </p:nvPicPr>
        <p:blipFill rotWithShape="1">
          <a:blip r:embed="rId6">
            <a:alphaModFix/>
          </a:blip>
          <a:srcRect b="0" l="0" r="0" t="0"/>
          <a:stretch/>
        </p:blipFill>
        <p:spPr>
          <a:xfrm>
            <a:off x="787498" y="8724900"/>
            <a:ext cx="4128016" cy="4127500"/>
          </a:xfrm>
          <a:prstGeom prst="rect">
            <a:avLst/>
          </a:prstGeom>
          <a:noFill/>
          <a:ln>
            <a:noFill/>
          </a:ln>
        </p:spPr>
      </p:pic>
      <p:sp>
        <p:nvSpPr>
          <p:cNvPr id="638" name="Google Shape;638;g30090888e99_0_5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30090888e99_0_59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40" name="Google Shape;640;g30090888e99_0_596"/>
          <p:cNvSpPr/>
          <p:nvPr/>
        </p:nvSpPr>
        <p:spPr>
          <a:xfrm>
            <a:off x="4394749" y="12700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LIST</a:t>
            </a:r>
            <a:endParaRPr b="0" i="0" sz="8000" u="none" cap="none" strike="noStrike">
              <a:solidFill>
                <a:schemeClr val="dk1"/>
              </a:solidFill>
              <a:latin typeface="Calibri"/>
              <a:ea typeface="Calibri"/>
              <a:cs typeface="Calibri"/>
              <a:sym typeface="Calibri"/>
            </a:endParaRPr>
          </a:p>
        </p:txBody>
      </p:sp>
      <p:sp>
        <p:nvSpPr>
          <p:cNvPr id="641" name="Google Shape;641;g30090888e99_0_596"/>
          <p:cNvSpPr/>
          <p:nvPr/>
        </p:nvSpPr>
        <p:spPr>
          <a:xfrm>
            <a:off x="4394749" y="3187700"/>
            <a:ext cx="17032800" cy="901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0090888e99_0_596"/>
          <p:cNvSpPr/>
          <p:nvPr/>
        </p:nvSpPr>
        <p:spPr>
          <a:xfrm>
            <a:off x="4394749" y="31877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30090888e99_0_596"/>
          <p:cNvSpPr/>
          <p:nvPr/>
        </p:nvSpPr>
        <p:spPr>
          <a:xfrm>
            <a:off x="4394749" y="35242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DRAGONS</a:t>
            </a:r>
            <a:endParaRPr b="0" i="0" sz="3600" u="none" cap="none" strike="noStrike">
              <a:solidFill>
                <a:schemeClr val="dk1"/>
              </a:solidFill>
              <a:latin typeface="Calibri"/>
              <a:ea typeface="Calibri"/>
              <a:cs typeface="Calibri"/>
              <a:sym typeface="Calibri"/>
            </a:endParaRPr>
          </a:p>
        </p:txBody>
      </p:sp>
      <p:sp>
        <p:nvSpPr>
          <p:cNvPr id="644" name="Google Shape;644;g30090888e99_0_596"/>
          <p:cNvSpPr/>
          <p:nvPr/>
        </p:nvSpPr>
        <p:spPr>
          <a:xfrm>
            <a:off x="10796349" y="31877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45" name="Google Shape;645;g30090888e99_0_596"/>
          <p:cNvSpPr/>
          <p:nvPr/>
        </p:nvSpPr>
        <p:spPr>
          <a:xfrm>
            <a:off x="4394749" y="5016500"/>
            <a:ext cx="170328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30090888e99_0_596"/>
          <p:cNvSpPr/>
          <p:nvPr/>
        </p:nvSpPr>
        <p:spPr>
          <a:xfrm>
            <a:off x="4394749" y="5016500"/>
            <a:ext cx="62493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MEDIEVAL-LIKE SETTINGS</a:t>
            </a:r>
            <a:endParaRPr b="0" i="0" sz="3600" u="none" cap="none" strike="noStrike">
              <a:solidFill>
                <a:schemeClr val="dk1"/>
              </a:solidFill>
              <a:latin typeface="Calibri"/>
              <a:ea typeface="Calibri"/>
              <a:cs typeface="Calibri"/>
              <a:sym typeface="Calibri"/>
            </a:endParaRPr>
          </a:p>
        </p:txBody>
      </p:sp>
      <p:sp>
        <p:nvSpPr>
          <p:cNvPr id="647" name="Google Shape;647;g30090888e99_0_596"/>
          <p:cNvSpPr/>
          <p:nvPr/>
        </p:nvSpPr>
        <p:spPr>
          <a:xfrm>
            <a:off x="10796349" y="52578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48" name="Google Shape;648;g30090888e99_0_596"/>
          <p:cNvSpPr/>
          <p:nvPr/>
        </p:nvSpPr>
        <p:spPr>
          <a:xfrm>
            <a:off x="4394749" y="67183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30090888e99_0_596"/>
          <p:cNvSpPr/>
          <p:nvPr/>
        </p:nvSpPr>
        <p:spPr>
          <a:xfrm>
            <a:off x="4394749" y="67500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CHOSEN ONE TROPE</a:t>
            </a:r>
            <a:endParaRPr b="0" i="0" sz="3600" u="none" cap="none" strike="noStrike">
              <a:solidFill>
                <a:schemeClr val="dk1"/>
              </a:solidFill>
              <a:latin typeface="Calibri"/>
              <a:ea typeface="Calibri"/>
              <a:cs typeface="Calibri"/>
              <a:sym typeface="Calibri"/>
            </a:endParaRPr>
          </a:p>
        </p:txBody>
      </p:sp>
      <p:sp>
        <p:nvSpPr>
          <p:cNvPr id="650" name="Google Shape;650;g30090888e99_0_596"/>
          <p:cNvSpPr/>
          <p:nvPr/>
        </p:nvSpPr>
        <p:spPr>
          <a:xfrm>
            <a:off x="10796349" y="67183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51" name="Google Shape;651;g30090888e99_0_596"/>
          <p:cNvSpPr/>
          <p:nvPr/>
        </p:nvSpPr>
        <p:spPr>
          <a:xfrm>
            <a:off x="4394749" y="79375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30090888e99_0_596"/>
          <p:cNvSpPr/>
          <p:nvPr/>
        </p:nvSpPr>
        <p:spPr>
          <a:xfrm>
            <a:off x="4394749" y="82740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MAGIC</a:t>
            </a:r>
            <a:endParaRPr b="0" i="0" sz="3600" u="none" cap="none" strike="noStrike">
              <a:solidFill>
                <a:schemeClr val="dk1"/>
              </a:solidFill>
              <a:latin typeface="Calibri"/>
              <a:ea typeface="Calibri"/>
              <a:cs typeface="Calibri"/>
              <a:sym typeface="Calibri"/>
            </a:endParaRPr>
          </a:p>
        </p:txBody>
      </p:sp>
      <p:sp>
        <p:nvSpPr>
          <p:cNvPr id="653" name="Google Shape;653;g30090888e99_0_596"/>
          <p:cNvSpPr/>
          <p:nvPr/>
        </p:nvSpPr>
        <p:spPr>
          <a:xfrm>
            <a:off x="10796349" y="79375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54" name="Google Shape;654;g30090888e99_0_596"/>
          <p:cNvSpPr/>
          <p:nvPr/>
        </p:nvSpPr>
        <p:spPr>
          <a:xfrm>
            <a:off x="4394749" y="97663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30090888e99_0_596"/>
          <p:cNvSpPr/>
          <p:nvPr/>
        </p:nvSpPr>
        <p:spPr>
          <a:xfrm>
            <a:off x="4394749" y="101028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 BEST CURSE</a:t>
            </a:r>
            <a:endParaRPr b="0" i="0" sz="3600" u="none" cap="none" strike="noStrike">
              <a:solidFill>
                <a:schemeClr val="dk1"/>
              </a:solidFill>
              <a:latin typeface="Calibri"/>
              <a:ea typeface="Calibri"/>
              <a:cs typeface="Calibri"/>
              <a:sym typeface="Calibri"/>
            </a:endParaRPr>
          </a:p>
        </p:txBody>
      </p:sp>
      <p:sp>
        <p:nvSpPr>
          <p:cNvPr id="656" name="Google Shape;656;g30090888e99_0_596"/>
          <p:cNvSpPr/>
          <p:nvPr/>
        </p:nvSpPr>
        <p:spPr>
          <a:xfrm>
            <a:off x="10796349" y="97663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57" name="Google Shape;657;g30090888e99_0_596"/>
          <p:cNvSpPr/>
          <p:nvPr/>
        </p:nvSpPr>
        <p:spPr>
          <a:xfrm>
            <a:off x="4394749" y="115951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30090888e99_0_596"/>
          <p:cNvSpPr/>
          <p:nvPr/>
        </p:nvSpPr>
        <p:spPr>
          <a:xfrm>
            <a:off x="4394749" y="116268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UNIQUE CREATURES</a:t>
            </a:r>
            <a:endParaRPr b="0" i="0" sz="3600" u="none" cap="none" strike="noStrike">
              <a:solidFill>
                <a:schemeClr val="dk1"/>
              </a:solidFill>
              <a:latin typeface="Calibri"/>
              <a:ea typeface="Calibri"/>
              <a:cs typeface="Calibri"/>
              <a:sym typeface="Calibri"/>
            </a:endParaRPr>
          </a:p>
        </p:txBody>
      </p:sp>
      <p:sp>
        <p:nvSpPr>
          <p:cNvPr id="659" name="Google Shape;659;g30090888e99_0_596"/>
          <p:cNvSpPr/>
          <p:nvPr/>
        </p:nvSpPr>
        <p:spPr>
          <a:xfrm>
            <a:off x="10796349" y="115951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664" name="Shape 664"/>
        <p:cNvGrpSpPr/>
        <p:nvPr/>
      </p:nvGrpSpPr>
      <p:grpSpPr>
        <a:xfrm>
          <a:off x="0" y="0"/>
          <a:ext cx="0" cy="0"/>
          <a:chOff x="0" y="0"/>
          <a:chExt cx="0" cy="0"/>
        </a:xfrm>
      </p:grpSpPr>
      <p:pic>
        <p:nvPicPr>
          <p:cNvPr descr=" " id="665" name="Google Shape;665;g30090888e99_0_626"/>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666" name="Google Shape;666;g30090888e99_0_626"/>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667" name="Google Shape;667;g30090888e99_0_626"/>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668" name="Google Shape;668;g30090888e99_0_626"/>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669" name="Google Shape;669;g30090888e99_0_6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30090888e99_0_6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71" name="Google Shape;671;g30090888e99_0_626"/>
          <p:cNvSpPr/>
          <p:nvPr/>
        </p:nvSpPr>
        <p:spPr>
          <a:xfrm>
            <a:off x="787498" y="3111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30090888e99_0_626"/>
          <p:cNvPicPr preferRelativeResize="0"/>
          <p:nvPr/>
        </p:nvPicPr>
        <p:blipFill rotWithShape="1">
          <a:blip r:embed="rId8">
            <a:alphaModFix/>
          </a:blip>
          <a:srcRect b="0" l="0" r="0" t="0"/>
          <a:stretch/>
        </p:blipFill>
        <p:spPr>
          <a:xfrm>
            <a:off x="10173972" y="3111500"/>
            <a:ext cx="5131441" cy="1549400"/>
          </a:xfrm>
          <a:prstGeom prst="rect">
            <a:avLst/>
          </a:prstGeom>
          <a:noFill/>
          <a:ln>
            <a:noFill/>
          </a:ln>
        </p:spPr>
      </p:pic>
      <p:sp>
        <p:nvSpPr>
          <p:cNvPr id="673" name="Google Shape;673;g30090888e99_0_626"/>
          <p:cNvSpPr/>
          <p:nvPr/>
        </p:nvSpPr>
        <p:spPr>
          <a:xfrm>
            <a:off x="10732841" y="30543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30090888e99_0_626"/>
          <p:cNvSpPr/>
          <p:nvPr/>
        </p:nvSpPr>
        <p:spPr>
          <a:xfrm>
            <a:off x="11444130" y="32067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CHLOE NG</a:t>
            </a:r>
            <a:endParaRPr b="0" i="0" sz="3600" u="none" cap="none" strike="noStrike">
              <a:solidFill>
                <a:schemeClr val="dk1"/>
              </a:solidFill>
              <a:latin typeface="Calibri"/>
              <a:ea typeface="Calibri"/>
              <a:cs typeface="Calibri"/>
              <a:sym typeface="Calibri"/>
            </a:endParaRPr>
          </a:p>
        </p:txBody>
      </p:sp>
      <p:sp>
        <p:nvSpPr>
          <p:cNvPr id="675" name="Google Shape;675;g30090888e99_0_626"/>
          <p:cNvSpPr/>
          <p:nvPr/>
        </p:nvSpPr>
        <p:spPr>
          <a:xfrm>
            <a:off x="11444130" y="39560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76" name="Google Shape;676;g30090888e99_0_626"/>
          <p:cNvPicPr preferRelativeResize="0"/>
          <p:nvPr/>
        </p:nvPicPr>
        <p:blipFill rotWithShape="1">
          <a:blip r:embed="rId9">
            <a:alphaModFix/>
          </a:blip>
          <a:srcRect b="0" l="0" r="0" t="0"/>
          <a:stretch/>
        </p:blipFill>
        <p:spPr>
          <a:xfrm>
            <a:off x="10173972" y="3327400"/>
            <a:ext cx="1117740" cy="1117600"/>
          </a:xfrm>
          <a:prstGeom prst="rect">
            <a:avLst/>
          </a:prstGeom>
          <a:noFill/>
          <a:ln>
            <a:noFill/>
          </a:ln>
        </p:spPr>
      </p:pic>
      <p:pic>
        <p:nvPicPr>
          <p:cNvPr descr=" " id="677" name="Google Shape;677;g30090888e99_0_626"/>
          <p:cNvPicPr preferRelativeResize="0"/>
          <p:nvPr/>
        </p:nvPicPr>
        <p:blipFill rotWithShape="1">
          <a:blip r:embed="rId8">
            <a:alphaModFix/>
          </a:blip>
          <a:srcRect b="0" l="0" r="0" t="0"/>
          <a:stretch/>
        </p:blipFill>
        <p:spPr>
          <a:xfrm>
            <a:off x="787498" y="5473700"/>
            <a:ext cx="5131441" cy="1549400"/>
          </a:xfrm>
          <a:prstGeom prst="rect">
            <a:avLst/>
          </a:prstGeom>
          <a:noFill/>
          <a:ln>
            <a:noFill/>
          </a:ln>
        </p:spPr>
      </p:pic>
      <p:sp>
        <p:nvSpPr>
          <p:cNvPr id="678" name="Google Shape;678;g30090888e99_0_626"/>
          <p:cNvSpPr/>
          <p:nvPr/>
        </p:nvSpPr>
        <p:spPr>
          <a:xfrm>
            <a:off x="1346368" y="54165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30090888e99_0_626"/>
          <p:cNvSpPr/>
          <p:nvPr/>
        </p:nvSpPr>
        <p:spPr>
          <a:xfrm>
            <a:off x="2057657"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VALTORIN</a:t>
            </a:r>
            <a:endParaRPr b="0" i="0" sz="3600" u="none" cap="none" strike="noStrike">
              <a:solidFill>
                <a:schemeClr val="dk1"/>
              </a:solidFill>
              <a:latin typeface="Calibri"/>
              <a:ea typeface="Calibri"/>
              <a:cs typeface="Calibri"/>
              <a:sym typeface="Calibri"/>
            </a:endParaRPr>
          </a:p>
        </p:txBody>
      </p:sp>
      <p:sp>
        <p:nvSpPr>
          <p:cNvPr id="680" name="Google Shape;680;g30090888e99_0_626"/>
          <p:cNvSpPr/>
          <p:nvPr/>
        </p:nvSpPr>
        <p:spPr>
          <a:xfrm>
            <a:off x="2057657"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81" name="Google Shape;681;g30090888e99_0_626"/>
          <p:cNvPicPr preferRelativeResize="0"/>
          <p:nvPr/>
        </p:nvPicPr>
        <p:blipFill rotWithShape="1">
          <a:blip r:embed="rId10">
            <a:alphaModFix/>
          </a:blip>
          <a:srcRect b="0" l="0" r="0" t="0"/>
          <a:stretch/>
        </p:blipFill>
        <p:spPr>
          <a:xfrm>
            <a:off x="787498" y="5689600"/>
            <a:ext cx="1117740" cy="1117600"/>
          </a:xfrm>
          <a:prstGeom prst="rect">
            <a:avLst/>
          </a:prstGeom>
          <a:noFill/>
          <a:ln>
            <a:noFill/>
          </a:ln>
        </p:spPr>
      </p:pic>
      <p:pic>
        <p:nvPicPr>
          <p:cNvPr descr=" " id="682" name="Google Shape;682;g30090888e99_0_626"/>
          <p:cNvPicPr preferRelativeResize="0"/>
          <p:nvPr/>
        </p:nvPicPr>
        <p:blipFill rotWithShape="1">
          <a:blip r:embed="rId8">
            <a:alphaModFix/>
          </a:blip>
          <a:srcRect b="0" l="0" r="0" t="0"/>
          <a:stretch/>
        </p:blipFill>
        <p:spPr>
          <a:xfrm>
            <a:off x="787498" y="7835900"/>
            <a:ext cx="5131441" cy="1549400"/>
          </a:xfrm>
          <a:prstGeom prst="rect">
            <a:avLst/>
          </a:prstGeom>
          <a:noFill/>
          <a:ln>
            <a:noFill/>
          </a:ln>
        </p:spPr>
      </p:pic>
      <p:sp>
        <p:nvSpPr>
          <p:cNvPr id="683" name="Google Shape;683;g30090888e99_0_626"/>
          <p:cNvSpPr/>
          <p:nvPr/>
        </p:nvSpPr>
        <p:spPr>
          <a:xfrm>
            <a:off x="1346368" y="77787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30090888e99_0_626"/>
          <p:cNvSpPr/>
          <p:nvPr/>
        </p:nvSpPr>
        <p:spPr>
          <a:xfrm>
            <a:off x="2057657"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LYRISA</a:t>
            </a:r>
            <a:endParaRPr b="0" i="0" sz="3600" u="none" cap="none" strike="noStrike">
              <a:solidFill>
                <a:schemeClr val="dk1"/>
              </a:solidFill>
              <a:latin typeface="Calibri"/>
              <a:ea typeface="Calibri"/>
              <a:cs typeface="Calibri"/>
              <a:sym typeface="Calibri"/>
            </a:endParaRPr>
          </a:p>
        </p:txBody>
      </p:sp>
      <p:sp>
        <p:nvSpPr>
          <p:cNvPr id="685" name="Google Shape;685;g30090888e99_0_626"/>
          <p:cNvSpPr/>
          <p:nvPr/>
        </p:nvSpPr>
        <p:spPr>
          <a:xfrm>
            <a:off x="2057657"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86" name="Google Shape;686;g30090888e99_0_626"/>
          <p:cNvPicPr preferRelativeResize="0"/>
          <p:nvPr/>
        </p:nvPicPr>
        <p:blipFill rotWithShape="1">
          <a:blip r:embed="rId11">
            <a:alphaModFix/>
          </a:blip>
          <a:srcRect b="0" l="0" r="0" t="0"/>
          <a:stretch/>
        </p:blipFill>
        <p:spPr>
          <a:xfrm>
            <a:off x="787498" y="8051800"/>
            <a:ext cx="1117740" cy="1117600"/>
          </a:xfrm>
          <a:prstGeom prst="rect">
            <a:avLst/>
          </a:prstGeom>
          <a:noFill/>
          <a:ln>
            <a:noFill/>
          </a:ln>
        </p:spPr>
      </p:pic>
      <p:pic>
        <p:nvPicPr>
          <p:cNvPr descr=" " id="687" name="Google Shape;687;g30090888e99_0_626"/>
          <p:cNvPicPr preferRelativeResize="0"/>
          <p:nvPr/>
        </p:nvPicPr>
        <p:blipFill rotWithShape="1">
          <a:blip r:embed="rId8">
            <a:alphaModFix/>
          </a:blip>
          <a:srcRect b="0" l="0" r="0" t="0"/>
          <a:stretch/>
        </p:blipFill>
        <p:spPr>
          <a:xfrm>
            <a:off x="6681035" y="7835900"/>
            <a:ext cx="5131441" cy="1549400"/>
          </a:xfrm>
          <a:prstGeom prst="rect">
            <a:avLst/>
          </a:prstGeom>
          <a:noFill/>
          <a:ln>
            <a:noFill/>
          </a:ln>
        </p:spPr>
      </p:pic>
      <p:sp>
        <p:nvSpPr>
          <p:cNvPr id="688" name="Google Shape;688;g30090888e99_0_626"/>
          <p:cNvSpPr/>
          <p:nvPr/>
        </p:nvSpPr>
        <p:spPr>
          <a:xfrm>
            <a:off x="7239905" y="77787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30090888e99_0_626"/>
          <p:cNvSpPr/>
          <p:nvPr/>
        </p:nvSpPr>
        <p:spPr>
          <a:xfrm>
            <a:off x="7951194"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LUCIAN</a:t>
            </a:r>
            <a:endParaRPr b="0" i="0" sz="3600" u="none" cap="none" strike="noStrike">
              <a:solidFill>
                <a:schemeClr val="dk1"/>
              </a:solidFill>
              <a:latin typeface="Calibri"/>
              <a:ea typeface="Calibri"/>
              <a:cs typeface="Calibri"/>
              <a:sym typeface="Calibri"/>
            </a:endParaRPr>
          </a:p>
        </p:txBody>
      </p:sp>
      <p:sp>
        <p:nvSpPr>
          <p:cNvPr id="690" name="Google Shape;690;g30090888e99_0_626"/>
          <p:cNvSpPr/>
          <p:nvPr/>
        </p:nvSpPr>
        <p:spPr>
          <a:xfrm>
            <a:off x="7951194"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91" name="Google Shape;691;g30090888e99_0_626"/>
          <p:cNvPicPr preferRelativeResize="0"/>
          <p:nvPr/>
        </p:nvPicPr>
        <p:blipFill rotWithShape="1">
          <a:blip r:embed="rId12">
            <a:alphaModFix/>
          </a:blip>
          <a:srcRect b="0" l="0" r="0" t="0"/>
          <a:stretch/>
        </p:blipFill>
        <p:spPr>
          <a:xfrm>
            <a:off x="6681035" y="8051800"/>
            <a:ext cx="1117740" cy="1117600"/>
          </a:xfrm>
          <a:prstGeom prst="rect">
            <a:avLst/>
          </a:prstGeom>
          <a:noFill/>
          <a:ln>
            <a:noFill/>
          </a:ln>
        </p:spPr>
      </p:pic>
      <p:pic>
        <p:nvPicPr>
          <p:cNvPr descr=" " id="692" name="Google Shape;692;g30090888e99_0_626"/>
          <p:cNvPicPr preferRelativeResize="0"/>
          <p:nvPr/>
        </p:nvPicPr>
        <p:blipFill rotWithShape="1">
          <a:blip r:embed="rId8">
            <a:alphaModFix/>
          </a:blip>
          <a:srcRect b="0" l="0" r="0" t="0"/>
          <a:stretch/>
        </p:blipFill>
        <p:spPr>
          <a:xfrm>
            <a:off x="6681035" y="10198100"/>
            <a:ext cx="5131441" cy="1549400"/>
          </a:xfrm>
          <a:prstGeom prst="rect">
            <a:avLst/>
          </a:prstGeom>
          <a:noFill/>
          <a:ln>
            <a:noFill/>
          </a:ln>
        </p:spPr>
      </p:pic>
      <p:sp>
        <p:nvSpPr>
          <p:cNvPr id="693" name="Google Shape;693;g30090888e99_0_626"/>
          <p:cNvSpPr/>
          <p:nvPr/>
        </p:nvSpPr>
        <p:spPr>
          <a:xfrm>
            <a:off x="7239905" y="101409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30090888e99_0_626"/>
          <p:cNvSpPr/>
          <p:nvPr/>
        </p:nvSpPr>
        <p:spPr>
          <a:xfrm>
            <a:off x="7951194" y="102933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CEDRIC</a:t>
            </a:r>
            <a:endParaRPr b="0" i="0" sz="3600" u="none" cap="none" strike="noStrike">
              <a:solidFill>
                <a:schemeClr val="dk1"/>
              </a:solidFill>
              <a:latin typeface="Calibri"/>
              <a:ea typeface="Calibri"/>
              <a:cs typeface="Calibri"/>
              <a:sym typeface="Calibri"/>
            </a:endParaRPr>
          </a:p>
        </p:txBody>
      </p:sp>
      <p:sp>
        <p:nvSpPr>
          <p:cNvPr id="695" name="Google Shape;695;g30090888e99_0_626"/>
          <p:cNvSpPr/>
          <p:nvPr/>
        </p:nvSpPr>
        <p:spPr>
          <a:xfrm>
            <a:off x="7951194" y="11042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96" name="Google Shape;696;g30090888e99_0_626"/>
          <p:cNvPicPr preferRelativeResize="0"/>
          <p:nvPr/>
        </p:nvPicPr>
        <p:blipFill rotWithShape="1">
          <a:blip r:embed="rId13">
            <a:alphaModFix/>
          </a:blip>
          <a:srcRect b="0" l="0" r="0" t="0"/>
          <a:stretch/>
        </p:blipFill>
        <p:spPr>
          <a:xfrm>
            <a:off x="6681035" y="10414000"/>
            <a:ext cx="1117740" cy="1117600"/>
          </a:xfrm>
          <a:prstGeom prst="rect">
            <a:avLst/>
          </a:prstGeom>
          <a:noFill/>
          <a:ln>
            <a:noFill/>
          </a:ln>
        </p:spPr>
      </p:pic>
      <p:pic>
        <p:nvPicPr>
          <p:cNvPr descr=" " id="697" name="Google Shape;697;g30090888e99_0_626"/>
          <p:cNvPicPr preferRelativeResize="0"/>
          <p:nvPr/>
        </p:nvPicPr>
        <p:blipFill rotWithShape="1">
          <a:blip r:embed="rId8">
            <a:alphaModFix/>
          </a:blip>
          <a:srcRect b="0" l="0" r="0" t="0"/>
          <a:stretch/>
        </p:blipFill>
        <p:spPr>
          <a:xfrm>
            <a:off x="12574572" y="7835900"/>
            <a:ext cx="5131441" cy="1549400"/>
          </a:xfrm>
          <a:prstGeom prst="rect">
            <a:avLst/>
          </a:prstGeom>
          <a:noFill/>
          <a:ln>
            <a:noFill/>
          </a:ln>
        </p:spPr>
      </p:pic>
      <p:sp>
        <p:nvSpPr>
          <p:cNvPr id="698" name="Google Shape;698;g30090888e99_0_626"/>
          <p:cNvSpPr/>
          <p:nvPr/>
        </p:nvSpPr>
        <p:spPr>
          <a:xfrm>
            <a:off x="13133441" y="77787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30090888e99_0_626"/>
          <p:cNvSpPr/>
          <p:nvPr/>
        </p:nvSpPr>
        <p:spPr>
          <a:xfrm>
            <a:off x="13844730"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ELVINA</a:t>
            </a:r>
            <a:endParaRPr b="0" i="0" sz="3600" u="none" cap="none" strike="noStrike">
              <a:solidFill>
                <a:schemeClr val="dk1"/>
              </a:solidFill>
              <a:latin typeface="Calibri"/>
              <a:ea typeface="Calibri"/>
              <a:cs typeface="Calibri"/>
              <a:sym typeface="Calibri"/>
            </a:endParaRPr>
          </a:p>
        </p:txBody>
      </p:sp>
      <p:sp>
        <p:nvSpPr>
          <p:cNvPr id="700" name="Google Shape;700;g30090888e99_0_626"/>
          <p:cNvSpPr/>
          <p:nvPr/>
        </p:nvSpPr>
        <p:spPr>
          <a:xfrm>
            <a:off x="13844730"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01" name="Google Shape;701;g30090888e99_0_626"/>
          <p:cNvPicPr preferRelativeResize="0"/>
          <p:nvPr/>
        </p:nvPicPr>
        <p:blipFill rotWithShape="1">
          <a:blip r:embed="rId14">
            <a:alphaModFix/>
          </a:blip>
          <a:srcRect b="0" l="0" r="0" t="0"/>
          <a:stretch/>
        </p:blipFill>
        <p:spPr>
          <a:xfrm>
            <a:off x="12574572" y="8051800"/>
            <a:ext cx="1117740" cy="1117600"/>
          </a:xfrm>
          <a:prstGeom prst="rect">
            <a:avLst/>
          </a:prstGeom>
          <a:noFill/>
          <a:ln>
            <a:noFill/>
          </a:ln>
        </p:spPr>
      </p:pic>
      <p:pic>
        <p:nvPicPr>
          <p:cNvPr descr=" " id="702" name="Google Shape;702;g30090888e99_0_626"/>
          <p:cNvPicPr preferRelativeResize="0"/>
          <p:nvPr/>
        </p:nvPicPr>
        <p:blipFill rotWithShape="1">
          <a:blip r:embed="rId8">
            <a:alphaModFix/>
          </a:blip>
          <a:srcRect b="0" l="0" r="0" t="0"/>
          <a:stretch/>
        </p:blipFill>
        <p:spPr>
          <a:xfrm>
            <a:off x="12574572" y="10198100"/>
            <a:ext cx="5131441" cy="1549400"/>
          </a:xfrm>
          <a:prstGeom prst="rect">
            <a:avLst/>
          </a:prstGeom>
          <a:noFill/>
          <a:ln>
            <a:noFill/>
          </a:ln>
        </p:spPr>
      </p:pic>
      <p:sp>
        <p:nvSpPr>
          <p:cNvPr id="703" name="Google Shape;703;g30090888e99_0_626"/>
          <p:cNvSpPr/>
          <p:nvPr/>
        </p:nvSpPr>
        <p:spPr>
          <a:xfrm>
            <a:off x="13133441" y="101409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30090888e99_0_626"/>
          <p:cNvSpPr/>
          <p:nvPr/>
        </p:nvSpPr>
        <p:spPr>
          <a:xfrm>
            <a:off x="13844730" y="102933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SERAPHINA</a:t>
            </a:r>
            <a:endParaRPr b="0" i="0" sz="3600" u="none" cap="none" strike="noStrike">
              <a:solidFill>
                <a:schemeClr val="dk1"/>
              </a:solidFill>
              <a:latin typeface="Calibri"/>
              <a:ea typeface="Calibri"/>
              <a:cs typeface="Calibri"/>
              <a:sym typeface="Calibri"/>
            </a:endParaRPr>
          </a:p>
        </p:txBody>
      </p:sp>
      <p:sp>
        <p:nvSpPr>
          <p:cNvPr id="705" name="Google Shape;705;g30090888e99_0_626"/>
          <p:cNvSpPr/>
          <p:nvPr/>
        </p:nvSpPr>
        <p:spPr>
          <a:xfrm>
            <a:off x="13844730" y="110426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06" name="Google Shape;706;g30090888e99_0_626"/>
          <p:cNvPicPr preferRelativeResize="0"/>
          <p:nvPr/>
        </p:nvPicPr>
        <p:blipFill rotWithShape="1">
          <a:blip r:embed="rId15">
            <a:alphaModFix/>
          </a:blip>
          <a:srcRect b="0" l="0" r="0" t="0"/>
          <a:stretch/>
        </p:blipFill>
        <p:spPr>
          <a:xfrm>
            <a:off x="12574572" y="10414000"/>
            <a:ext cx="1117740" cy="1117600"/>
          </a:xfrm>
          <a:prstGeom prst="rect">
            <a:avLst/>
          </a:prstGeom>
          <a:noFill/>
          <a:ln>
            <a:noFill/>
          </a:ln>
        </p:spPr>
      </p:pic>
      <p:pic>
        <p:nvPicPr>
          <p:cNvPr descr=" " id="707" name="Google Shape;707;g30090888e99_0_626"/>
          <p:cNvPicPr preferRelativeResize="0"/>
          <p:nvPr/>
        </p:nvPicPr>
        <p:blipFill rotWithShape="1">
          <a:blip r:embed="rId8">
            <a:alphaModFix/>
          </a:blip>
          <a:srcRect b="0" l="0" r="0" t="0"/>
          <a:stretch/>
        </p:blipFill>
        <p:spPr>
          <a:xfrm>
            <a:off x="18468108" y="7835900"/>
            <a:ext cx="5131441" cy="1549400"/>
          </a:xfrm>
          <a:prstGeom prst="rect">
            <a:avLst/>
          </a:prstGeom>
          <a:noFill/>
          <a:ln>
            <a:noFill/>
          </a:ln>
        </p:spPr>
      </p:pic>
      <p:sp>
        <p:nvSpPr>
          <p:cNvPr id="708" name="Google Shape;708;g30090888e99_0_626"/>
          <p:cNvSpPr/>
          <p:nvPr/>
        </p:nvSpPr>
        <p:spPr>
          <a:xfrm>
            <a:off x="19026978" y="77787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30090888e99_0_626"/>
          <p:cNvSpPr/>
          <p:nvPr/>
        </p:nvSpPr>
        <p:spPr>
          <a:xfrm>
            <a:off x="19738267" y="79311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KAELEN</a:t>
            </a:r>
            <a:endParaRPr b="0" i="0" sz="3600" u="none" cap="none" strike="noStrike">
              <a:solidFill>
                <a:schemeClr val="dk1"/>
              </a:solidFill>
              <a:latin typeface="Calibri"/>
              <a:ea typeface="Calibri"/>
              <a:cs typeface="Calibri"/>
              <a:sym typeface="Calibri"/>
            </a:endParaRPr>
          </a:p>
        </p:txBody>
      </p:sp>
      <p:sp>
        <p:nvSpPr>
          <p:cNvPr id="710" name="Google Shape;710;g30090888e99_0_626"/>
          <p:cNvSpPr/>
          <p:nvPr/>
        </p:nvSpPr>
        <p:spPr>
          <a:xfrm>
            <a:off x="19738267" y="86804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11" name="Google Shape;711;g30090888e99_0_626"/>
          <p:cNvPicPr preferRelativeResize="0"/>
          <p:nvPr/>
        </p:nvPicPr>
        <p:blipFill rotWithShape="1">
          <a:blip r:embed="rId16">
            <a:alphaModFix/>
          </a:blip>
          <a:srcRect b="0" l="0" r="0" t="0"/>
          <a:stretch/>
        </p:blipFill>
        <p:spPr>
          <a:xfrm>
            <a:off x="18468108" y="8051800"/>
            <a:ext cx="1117740" cy="1117600"/>
          </a:xfrm>
          <a:prstGeom prst="rect">
            <a:avLst/>
          </a:prstGeom>
          <a:noFill/>
          <a:ln>
            <a:noFill/>
          </a:ln>
        </p:spPr>
      </p:pic>
      <p:pic>
        <p:nvPicPr>
          <p:cNvPr descr=" " id="712" name="Google Shape;712;g30090888e99_0_626"/>
          <p:cNvPicPr preferRelativeResize="0"/>
          <p:nvPr/>
        </p:nvPicPr>
        <p:blipFill rotWithShape="1">
          <a:blip r:embed="rId8">
            <a:alphaModFix/>
          </a:blip>
          <a:srcRect b="0" l="0" r="0" t="0"/>
          <a:stretch/>
        </p:blipFill>
        <p:spPr>
          <a:xfrm>
            <a:off x="6681035" y="5473700"/>
            <a:ext cx="5131441" cy="1549400"/>
          </a:xfrm>
          <a:prstGeom prst="rect">
            <a:avLst/>
          </a:prstGeom>
          <a:noFill/>
          <a:ln>
            <a:noFill/>
          </a:ln>
        </p:spPr>
      </p:pic>
      <p:sp>
        <p:nvSpPr>
          <p:cNvPr id="713" name="Google Shape;713;g30090888e99_0_626"/>
          <p:cNvSpPr/>
          <p:nvPr/>
        </p:nvSpPr>
        <p:spPr>
          <a:xfrm>
            <a:off x="7239905" y="54165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30090888e99_0_626"/>
          <p:cNvSpPr/>
          <p:nvPr/>
        </p:nvSpPr>
        <p:spPr>
          <a:xfrm>
            <a:off x="7951194"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AURIELLE</a:t>
            </a:r>
            <a:endParaRPr b="0" i="0" sz="3600" u="none" cap="none" strike="noStrike">
              <a:solidFill>
                <a:schemeClr val="dk1"/>
              </a:solidFill>
              <a:latin typeface="Calibri"/>
              <a:ea typeface="Calibri"/>
              <a:cs typeface="Calibri"/>
              <a:sym typeface="Calibri"/>
            </a:endParaRPr>
          </a:p>
        </p:txBody>
      </p:sp>
      <p:sp>
        <p:nvSpPr>
          <p:cNvPr id="715" name="Google Shape;715;g30090888e99_0_626"/>
          <p:cNvSpPr/>
          <p:nvPr/>
        </p:nvSpPr>
        <p:spPr>
          <a:xfrm>
            <a:off x="7951194"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16" name="Google Shape;716;g30090888e99_0_626"/>
          <p:cNvPicPr preferRelativeResize="0"/>
          <p:nvPr/>
        </p:nvPicPr>
        <p:blipFill rotWithShape="1">
          <a:blip r:embed="rId17">
            <a:alphaModFix/>
          </a:blip>
          <a:srcRect b="0" l="0" r="0" t="0"/>
          <a:stretch/>
        </p:blipFill>
        <p:spPr>
          <a:xfrm>
            <a:off x="6681035" y="5689600"/>
            <a:ext cx="1117740" cy="1117600"/>
          </a:xfrm>
          <a:prstGeom prst="rect">
            <a:avLst/>
          </a:prstGeom>
          <a:noFill/>
          <a:ln>
            <a:noFill/>
          </a:ln>
        </p:spPr>
      </p:pic>
      <p:pic>
        <p:nvPicPr>
          <p:cNvPr descr=" " id="717" name="Google Shape;717;g30090888e99_0_626"/>
          <p:cNvPicPr preferRelativeResize="0"/>
          <p:nvPr/>
        </p:nvPicPr>
        <p:blipFill rotWithShape="1">
          <a:blip r:embed="rId8">
            <a:alphaModFix/>
          </a:blip>
          <a:srcRect b="0" l="0" r="0" t="0"/>
          <a:stretch/>
        </p:blipFill>
        <p:spPr>
          <a:xfrm>
            <a:off x="18468108" y="5473700"/>
            <a:ext cx="5131441" cy="1549400"/>
          </a:xfrm>
          <a:prstGeom prst="rect">
            <a:avLst/>
          </a:prstGeom>
          <a:noFill/>
          <a:ln>
            <a:noFill/>
          </a:ln>
        </p:spPr>
      </p:pic>
      <p:sp>
        <p:nvSpPr>
          <p:cNvPr id="718" name="Google Shape;718;g30090888e99_0_626"/>
          <p:cNvSpPr/>
          <p:nvPr/>
        </p:nvSpPr>
        <p:spPr>
          <a:xfrm>
            <a:off x="19026978" y="54165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30090888e99_0_626"/>
          <p:cNvSpPr/>
          <p:nvPr/>
        </p:nvSpPr>
        <p:spPr>
          <a:xfrm>
            <a:off x="19738267"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DARIANA</a:t>
            </a:r>
            <a:endParaRPr b="0" i="0" sz="3600" u="none" cap="none" strike="noStrike">
              <a:solidFill>
                <a:schemeClr val="dk1"/>
              </a:solidFill>
              <a:latin typeface="Calibri"/>
              <a:ea typeface="Calibri"/>
              <a:cs typeface="Calibri"/>
              <a:sym typeface="Calibri"/>
            </a:endParaRPr>
          </a:p>
        </p:txBody>
      </p:sp>
      <p:sp>
        <p:nvSpPr>
          <p:cNvPr id="720" name="Google Shape;720;g30090888e99_0_626"/>
          <p:cNvSpPr/>
          <p:nvPr/>
        </p:nvSpPr>
        <p:spPr>
          <a:xfrm>
            <a:off x="19738267"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21" name="Google Shape;721;g30090888e99_0_626"/>
          <p:cNvPicPr preferRelativeResize="0"/>
          <p:nvPr/>
        </p:nvPicPr>
        <p:blipFill rotWithShape="1">
          <a:blip r:embed="rId18">
            <a:alphaModFix/>
          </a:blip>
          <a:srcRect b="0" l="0" r="0" t="0"/>
          <a:stretch/>
        </p:blipFill>
        <p:spPr>
          <a:xfrm>
            <a:off x="18468108" y="5689600"/>
            <a:ext cx="1117740" cy="1117600"/>
          </a:xfrm>
          <a:prstGeom prst="rect">
            <a:avLst/>
          </a:prstGeom>
          <a:noFill/>
          <a:ln>
            <a:noFill/>
          </a:ln>
        </p:spPr>
      </p:pic>
      <p:pic>
        <p:nvPicPr>
          <p:cNvPr descr=" " id="722" name="Google Shape;722;g30090888e99_0_626"/>
          <p:cNvPicPr preferRelativeResize="0"/>
          <p:nvPr/>
        </p:nvPicPr>
        <p:blipFill rotWithShape="1">
          <a:blip r:embed="rId8">
            <a:alphaModFix/>
          </a:blip>
          <a:srcRect b="0" l="0" r="0" t="0"/>
          <a:stretch/>
        </p:blipFill>
        <p:spPr>
          <a:xfrm>
            <a:off x="12574572" y="5473700"/>
            <a:ext cx="5131441" cy="1549400"/>
          </a:xfrm>
          <a:prstGeom prst="rect">
            <a:avLst/>
          </a:prstGeom>
          <a:noFill/>
          <a:ln>
            <a:noFill/>
          </a:ln>
        </p:spPr>
      </p:pic>
      <p:sp>
        <p:nvSpPr>
          <p:cNvPr id="723" name="Google Shape;723;g30090888e99_0_626"/>
          <p:cNvSpPr/>
          <p:nvPr/>
        </p:nvSpPr>
        <p:spPr>
          <a:xfrm>
            <a:off x="13133441" y="5416550"/>
            <a:ext cx="4572600" cy="1663800"/>
          </a:xfrm>
          <a:prstGeom prst="roundRect">
            <a:avLst>
              <a:gd fmla="val 3298"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30090888e99_0_626"/>
          <p:cNvSpPr/>
          <p:nvPr/>
        </p:nvSpPr>
        <p:spPr>
          <a:xfrm>
            <a:off x="13844730" y="5568950"/>
            <a:ext cx="3810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THERONIS</a:t>
            </a:r>
            <a:endParaRPr b="0" i="0" sz="3600" u="none" cap="none" strike="noStrike">
              <a:solidFill>
                <a:schemeClr val="dk1"/>
              </a:solidFill>
              <a:latin typeface="Calibri"/>
              <a:ea typeface="Calibri"/>
              <a:cs typeface="Calibri"/>
              <a:sym typeface="Calibri"/>
            </a:endParaRPr>
          </a:p>
        </p:txBody>
      </p:sp>
      <p:sp>
        <p:nvSpPr>
          <p:cNvPr id="725" name="Google Shape;725;g30090888e99_0_626"/>
          <p:cNvSpPr/>
          <p:nvPr/>
        </p:nvSpPr>
        <p:spPr>
          <a:xfrm>
            <a:off x="13844730" y="63182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26" name="Google Shape;726;g30090888e99_0_626"/>
          <p:cNvPicPr preferRelativeResize="0"/>
          <p:nvPr/>
        </p:nvPicPr>
        <p:blipFill rotWithShape="1">
          <a:blip r:embed="rId19">
            <a:alphaModFix/>
          </a:blip>
          <a:srcRect b="0" l="0" r="0" t="0"/>
          <a:stretch/>
        </p:blipFill>
        <p:spPr>
          <a:xfrm>
            <a:off x="12574572" y="5689600"/>
            <a:ext cx="1117740" cy="1117600"/>
          </a:xfrm>
          <a:prstGeom prst="rect">
            <a:avLst/>
          </a:prstGeom>
          <a:noFill/>
          <a:ln>
            <a:noFill/>
          </a:ln>
        </p:spPr>
      </p:pic>
      <p:pic>
        <p:nvPicPr>
          <p:cNvPr descr=" " id="727" name="Google Shape;727;g30090888e99_0_626"/>
          <p:cNvPicPr preferRelativeResize="0"/>
          <p:nvPr/>
        </p:nvPicPr>
        <p:blipFill rotWithShape="1">
          <a:blip r:embed="rId20">
            <a:alphaModFix/>
          </a:blip>
          <a:srcRect b="0" l="0" r="0" t="0"/>
          <a:stretch/>
        </p:blipFill>
        <p:spPr>
          <a:xfrm>
            <a:off x="3353219" y="5054600"/>
            <a:ext cx="17680610" cy="12700"/>
          </a:xfrm>
          <a:prstGeom prst="rect">
            <a:avLst/>
          </a:prstGeom>
          <a:noFill/>
          <a:ln>
            <a:noFill/>
          </a:ln>
        </p:spPr>
      </p:pic>
      <p:pic>
        <p:nvPicPr>
          <p:cNvPr descr=" " id="728" name="Google Shape;728;g30090888e99_0_626"/>
          <p:cNvPicPr preferRelativeResize="0"/>
          <p:nvPr/>
        </p:nvPicPr>
        <p:blipFill rotWithShape="1">
          <a:blip r:embed="rId21">
            <a:alphaModFix/>
          </a:blip>
          <a:srcRect b="0" l="0" r="0" t="0"/>
          <a:stretch/>
        </p:blipFill>
        <p:spPr>
          <a:xfrm>
            <a:off x="13006426" y="4660900"/>
            <a:ext cx="12702" cy="406400"/>
          </a:xfrm>
          <a:prstGeom prst="rect">
            <a:avLst/>
          </a:prstGeom>
          <a:noFill/>
          <a:ln>
            <a:noFill/>
          </a:ln>
        </p:spPr>
      </p:pic>
      <p:pic>
        <p:nvPicPr>
          <p:cNvPr descr=" " id="729" name="Google Shape;729;g30090888e99_0_626"/>
          <p:cNvPicPr preferRelativeResize="0"/>
          <p:nvPr/>
        </p:nvPicPr>
        <p:blipFill rotWithShape="1">
          <a:blip r:embed="rId22">
            <a:alphaModFix/>
          </a:blip>
          <a:srcRect b="0" l="0" r="0" t="0"/>
          <a:stretch/>
        </p:blipFill>
        <p:spPr>
          <a:xfrm>
            <a:off x="3353219" y="5067300"/>
            <a:ext cx="12702" cy="419100"/>
          </a:xfrm>
          <a:prstGeom prst="rect">
            <a:avLst/>
          </a:prstGeom>
          <a:noFill/>
          <a:ln>
            <a:noFill/>
          </a:ln>
        </p:spPr>
      </p:pic>
      <p:pic>
        <p:nvPicPr>
          <p:cNvPr descr=" " id="730" name="Google Shape;730;g30090888e99_0_626"/>
          <p:cNvPicPr preferRelativeResize="0"/>
          <p:nvPr/>
        </p:nvPicPr>
        <p:blipFill rotWithShape="1">
          <a:blip r:embed="rId22">
            <a:alphaModFix/>
          </a:blip>
          <a:srcRect b="0" l="0" r="0" t="0"/>
          <a:stretch/>
        </p:blipFill>
        <p:spPr>
          <a:xfrm>
            <a:off x="9513489" y="5067300"/>
            <a:ext cx="12702" cy="419100"/>
          </a:xfrm>
          <a:prstGeom prst="rect">
            <a:avLst/>
          </a:prstGeom>
          <a:noFill/>
          <a:ln>
            <a:noFill/>
          </a:ln>
        </p:spPr>
      </p:pic>
      <p:pic>
        <p:nvPicPr>
          <p:cNvPr descr=" " id="731" name="Google Shape;731;g30090888e99_0_626"/>
          <p:cNvPicPr preferRelativeResize="0"/>
          <p:nvPr/>
        </p:nvPicPr>
        <p:blipFill rotWithShape="1">
          <a:blip r:embed="rId22">
            <a:alphaModFix/>
          </a:blip>
          <a:srcRect b="0" l="0" r="0" t="0"/>
          <a:stretch/>
        </p:blipFill>
        <p:spPr>
          <a:xfrm>
            <a:off x="15407026" y="5067300"/>
            <a:ext cx="12702" cy="419100"/>
          </a:xfrm>
          <a:prstGeom prst="rect">
            <a:avLst/>
          </a:prstGeom>
          <a:noFill/>
          <a:ln>
            <a:noFill/>
          </a:ln>
        </p:spPr>
      </p:pic>
      <p:pic>
        <p:nvPicPr>
          <p:cNvPr descr=" " id="732" name="Google Shape;732;g30090888e99_0_626"/>
          <p:cNvPicPr preferRelativeResize="0"/>
          <p:nvPr/>
        </p:nvPicPr>
        <p:blipFill rotWithShape="1">
          <a:blip r:embed="rId22">
            <a:alphaModFix/>
          </a:blip>
          <a:srcRect b="0" l="0" r="0" t="0"/>
          <a:stretch/>
        </p:blipFill>
        <p:spPr>
          <a:xfrm>
            <a:off x="21021127" y="5067300"/>
            <a:ext cx="12702" cy="419100"/>
          </a:xfrm>
          <a:prstGeom prst="rect">
            <a:avLst/>
          </a:prstGeom>
          <a:noFill/>
          <a:ln>
            <a:noFill/>
          </a:ln>
        </p:spPr>
      </p:pic>
      <p:pic>
        <p:nvPicPr>
          <p:cNvPr descr=" " id="733" name="Google Shape;733;g30090888e99_0_626"/>
          <p:cNvPicPr preferRelativeResize="0"/>
          <p:nvPr/>
        </p:nvPicPr>
        <p:blipFill rotWithShape="1">
          <a:blip r:embed="rId23">
            <a:alphaModFix/>
          </a:blip>
          <a:srcRect b="0" l="0" r="0" t="0"/>
          <a:stretch/>
        </p:blipFill>
        <p:spPr>
          <a:xfrm>
            <a:off x="3353219" y="7023100"/>
            <a:ext cx="12702" cy="812800"/>
          </a:xfrm>
          <a:prstGeom prst="rect">
            <a:avLst/>
          </a:prstGeom>
          <a:noFill/>
          <a:ln>
            <a:noFill/>
          </a:ln>
        </p:spPr>
      </p:pic>
      <p:pic>
        <p:nvPicPr>
          <p:cNvPr descr=" " id="734" name="Google Shape;734;g30090888e99_0_626"/>
          <p:cNvPicPr preferRelativeResize="0"/>
          <p:nvPr/>
        </p:nvPicPr>
        <p:blipFill rotWithShape="1">
          <a:blip r:embed="rId23">
            <a:alphaModFix/>
          </a:blip>
          <a:srcRect b="0" l="0" r="0" t="0"/>
          <a:stretch/>
        </p:blipFill>
        <p:spPr>
          <a:xfrm>
            <a:off x="9513489" y="7023100"/>
            <a:ext cx="12702" cy="812800"/>
          </a:xfrm>
          <a:prstGeom prst="rect">
            <a:avLst/>
          </a:prstGeom>
          <a:noFill/>
          <a:ln>
            <a:noFill/>
          </a:ln>
        </p:spPr>
      </p:pic>
      <p:pic>
        <p:nvPicPr>
          <p:cNvPr descr=" " id="735" name="Google Shape;735;g30090888e99_0_626"/>
          <p:cNvPicPr preferRelativeResize="0"/>
          <p:nvPr/>
        </p:nvPicPr>
        <p:blipFill rotWithShape="1">
          <a:blip r:embed="rId23">
            <a:alphaModFix/>
          </a:blip>
          <a:srcRect b="0" l="0" r="0" t="0"/>
          <a:stretch/>
        </p:blipFill>
        <p:spPr>
          <a:xfrm>
            <a:off x="15407026" y="7023100"/>
            <a:ext cx="12702" cy="812800"/>
          </a:xfrm>
          <a:prstGeom prst="rect">
            <a:avLst/>
          </a:prstGeom>
          <a:noFill/>
          <a:ln>
            <a:noFill/>
          </a:ln>
        </p:spPr>
      </p:pic>
      <p:pic>
        <p:nvPicPr>
          <p:cNvPr descr=" " id="736" name="Google Shape;736;g30090888e99_0_626"/>
          <p:cNvPicPr preferRelativeResize="0"/>
          <p:nvPr/>
        </p:nvPicPr>
        <p:blipFill rotWithShape="1">
          <a:blip r:embed="rId23">
            <a:alphaModFix/>
          </a:blip>
          <a:srcRect b="0" l="0" r="0" t="0"/>
          <a:stretch/>
        </p:blipFill>
        <p:spPr>
          <a:xfrm>
            <a:off x="21021127" y="7023100"/>
            <a:ext cx="12702" cy="812800"/>
          </a:xfrm>
          <a:prstGeom prst="rect">
            <a:avLst/>
          </a:prstGeom>
          <a:noFill/>
          <a:ln>
            <a:noFill/>
          </a:ln>
        </p:spPr>
      </p:pic>
      <p:pic>
        <p:nvPicPr>
          <p:cNvPr descr=" " id="737" name="Google Shape;737;g30090888e99_0_626"/>
          <p:cNvPicPr preferRelativeResize="0"/>
          <p:nvPr/>
        </p:nvPicPr>
        <p:blipFill rotWithShape="1">
          <a:blip r:embed="rId23">
            <a:alphaModFix/>
          </a:blip>
          <a:srcRect b="0" l="0" r="0" t="0"/>
          <a:stretch/>
        </p:blipFill>
        <p:spPr>
          <a:xfrm>
            <a:off x="9513489" y="9385300"/>
            <a:ext cx="12702" cy="812800"/>
          </a:xfrm>
          <a:prstGeom prst="rect">
            <a:avLst/>
          </a:prstGeom>
          <a:noFill/>
          <a:ln>
            <a:noFill/>
          </a:ln>
        </p:spPr>
      </p:pic>
      <p:pic>
        <p:nvPicPr>
          <p:cNvPr descr=" " id="738" name="Google Shape;738;g30090888e99_0_626"/>
          <p:cNvPicPr preferRelativeResize="0"/>
          <p:nvPr/>
        </p:nvPicPr>
        <p:blipFill rotWithShape="1">
          <a:blip r:embed="rId23">
            <a:alphaModFix/>
          </a:blip>
          <a:srcRect b="0" l="0" r="0" t="0"/>
          <a:stretch/>
        </p:blipFill>
        <p:spPr>
          <a:xfrm>
            <a:off x="15407026" y="9385300"/>
            <a:ext cx="12702" cy="812800"/>
          </a:xfrm>
          <a:prstGeom prst="rect">
            <a:avLst/>
          </a:prstGeom>
          <a:noFill/>
          <a:ln>
            <a:noFill/>
          </a:ln>
        </p:spPr>
      </p:pic>
      <p:sp>
        <p:nvSpPr>
          <p:cNvPr id="739" name="Google Shape;739;g30090888e99_0_626"/>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40" name="Google Shape;740;g30090888e99_0_626"/>
          <p:cNvSpPr/>
          <p:nvPr/>
        </p:nvSpPr>
        <p:spPr>
          <a:xfrm>
            <a:off x="5863900" y="1244600"/>
            <a:ext cx="126720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745" name="Shape 745"/>
        <p:cNvGrpSpPr/>
        <p:nvPr/>
      </p:nvGrpSpPr>
      <p:grpSpPr>
        <a:xfrm>
          <a:off x="0" y="0"/>
          <a:ext cx="0" cy="0"/>
          <a:chOff x="0" y="0"/>
          <a:chExt cx="0" cy="0"/>
        </a:xfrm>
      </p:grpSpPr>
      <p:pic>
        <p:nvPicPr>
          <p:cNvPr descr=" " id="746" name="Google Shape;746;g30090888e99_0_706"/>
          <p:cNvPicPr preferRelativeResize="0"/>
          <p:nvPr/>
        </p:nvPicPr>
        <p:blipFill rotWithShape="1">
          <a:blip r:embed="rId3">
            <a:alphaModFix/>
          </a:blip>
          <a:srcRect b="0" l="0" r="0" t="0"/>
          <a:stretch/>
        </p:blipFill>
        <p:spPr>
          <a:xfrm>
            <a:off x="11621953" y="3340100"/>
            <a:ext cx="12765095" cy="10375900"/>
          </a:xfrm>
          <a:prstGeom prst="rect">
            <a:avLst/>
          </a:prstGeom>
          <a:noFill/>
          <a:ln>
            <a:noFill/>
          </a:ln>
        </p:spPr>
      </p:pic>
      <p:pic>
        <p:nvPicPr>
          <p:cNvPr descr=" " id="747" name="Google Shape;747;g30090888e99_0_706"/>
          <p:cNvPicPr preferRelativeResize="0"/>
          <p:nvPr/>
        </p:nvPicPr>
        <p:blipFill rotWithShape="1">
          <a:blip r:embed="rId4">
            <a:alphaModFix/>
          </a:blip>
          <a:srcRect b="0" l="0" r="0" t="0"/>
          <a:stretch/>
        </p:blipFill>
        <p:spPr>
          <a:xfrm>
            <a:off x="0" y="0"/>
            <a:ext cx="19187437" cy="13447762"/>
          </a:xfrm>
          <a:prstGeom prst="rect">
            <a:avLst/>
          </a:prstGeom>
          <a:noFill/>
          <a:ln>
            <a:noFill/>
          </a:ln>
        </p:spPr>
      </p:pic>
      <p:pic>
        <p:nvPicPr>
          <p:cNvPr descr=" " id="748" name="Google Shape;748;g30090888e99_0_706"/>
          <p:cNvPicPr preferRelativeResize="0"/>
          <p:nvPr/>
        </p:nvPicPr>
        <p:blipFill rotWithShape="1">
          <a:blip r:embed="rId5">
            <a:alphaModFix/>
          </a:blip>
          <a:srcRect b="0" l="0" r="0" t="0"/>
          <a:stretch/>
        </p:blipFill>
        <p:spPr>
          <a:xfrm>
            <a:off x="19865283" y="10477500"/>
            <a:ext cx="2819752" cy="2819400"/>
          </a:xfrm>
          <a:prstGeom prst="rect">
            <a:avLst/>
          </a:prstGeom>
          <a:noFill/>
          <a:ln>
            <a:noFill/>
          </a:ln>
        </p:spPr>
      </p:pic>
      <p:pic>
        <p:nvPicPr>
          <p:cNvPr descr=" " id="749" name="Google Shape;749;g30090888e99_0_706"/>
          <p:cNvPicPr preferRelativeResize="0"/>
          <p:nvPr/>
        </p:nvPicPr>
        <p:blipFill rotWithShape="1">
          <a:blip r:embed="rId6">
            <a:alphaModFix/>
          </a:blip>
          <a:srcRect b="0" l="0" r="0" t="0"/>
          <a:stretch/>
        </p:blipFill>
        <p:spPr>
          <a:xfrm>
            <a:off x="1092337" y="1219200"/>
            <a:ext cx="4128016" cy="4127500"/>
          </a:xfrm>
          <a:prstGeom prst="rect">
            <a:avLst/>
          </a:prstGeom>
          <a:noFill/>
          <a:ln>
            <a:noFill/>
          </a:ln>
        </p:spPr>
      </p:pic>
      <p:sp>
        <p:nvSpPr>
          <p:cNvPr id="750" name="Google Shape;750;g30090888e99_0_706"/>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1" name="Google Shape;751;g30090888e99_0_706"/>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752" name="Google Shape;752;g30090888e99_0_706"/>
          <p:cNvSpPr/>
          <p:nvPr/>
        </p:nvSpPr>
        <p:spPr>
          <a:xfrm>
            <a:off x="1981448" y="6324600"/>
            <a:ext cx="91917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53" name="Google Shape;753;g30090888e99_0_706"/>
          <p:cNvSpPr/>
          <p:nvPr/>
        </p:nvSpPr>
        <p:spPr>
          <a:xfrm>
            <a:off x="1981448" y="1612900"/>
            <a:ext cx="101190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THANK YOU FOR CHOOSING EATEMP</a:t>
            </a:r>
            <a:endParaRPr b="0" i="0" sz="8000" u="none" cap="none" strike="noStrike">
              <a:solidFill>
                <a:schemeClr val="dk1"/>
              </a:solidFill>
              <a:latin typeface="Calibri"/>
              <a:ea typeface="Calibri"/>
              <a:cs typeface="Calibri"/>
              <a:sym typeface="Calibri"/>
            </a:endParaRPr>
          </a:p>
        </p:txBody>
      </p:sp>
      <p:sp>
        <p:nvSpPr>
          <p:cNvPr id="754" name="Google Shape;754;g30090888e99_0_706"/>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8">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755" name="Google Shape;755;g30090888e99_0_706"/>
          <p:cNvPicPr preferRelativeResize="0"/>
          <p:nvPr/>
        </p:nvPicPr>
        <p:blipFill rotWithShape="1">
          <a:blip r:embed="rId9">
            <a:alphaModFix/>
          </a:blip>
          <a:srcRect b="0" l="0" r="0" t="0"/>
          <a:stretch/>
        </p:blipFill>
        <p:spPr>
          <a:xfrm>
            <a:off x="11774372" y="1612900"/>
            <a:ext cx="11177397" cy="1085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42" name="Shape 42"/>
        <p:cNvGrpSpPr/>
        <p:nvPr/>
      </p:nvGrpSpPr>
      <p:grpSpPr>
        <a:xfrm>
          <a:off x="0" y="0"/>
          <a:ext cx="0" cy="0"/>
          <a:chOff x="0" y="0"/>
          <a:chExt cx="0" cy="0"/>
        </a:xfrm>
      </p:grpSpPr>
      <p:pic>
        <p:nvPicPr>
          <p:cNvPr descr=" " id="43" name="Google Shape;43;g30090888e99_0_25"/>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44" name="Google Shape;44;g30090888e99_0_25"/>
          <p:cNvPicPr preferRelativeResize="0"/>
          <p:nvPr/>
        </p:nvPicPr>
        <p:blipFill rotWithShape="1">
          <a:blip r:embed="rId4">
            <a:alphaModFix/>
          </a:blip>
          <a:srcRect b="0" l="0" r="0" t="0"/>
          <a:stretch/>
        </p:blipFill>
        <p:spPr>
          <a:xfrm>
            <a:off x="3726226" y="528799"/>
            <a:ext cx="20660822" cy="13187201"/>
          </a:xfrm>
          <a:prstGeom prst="rect">
            <a:avLst/>
          </a:prstGeom>
          <a:noFill/>
          <a:ln>
            <a:noFill/>
          </a:ln>
        </p:spPr>
      </p:pic>
      <p:pic>
        <p:nvPicPr>
          <p:cNvPr descr=" " id="45" name="Google Shape;45;g30090888e99_0_25"/>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46" name="Google Shape;46;g30090888e99_0_25"/>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pic>
        <p:nvPicPr>
          <p:cNvPr descr=" " id="47" name="Google Shape;47;g30090888e99_0_25"/>
          <p:cNvPicPr preferRelativeResize="0"/>
          <p:nvPr/>
        </p:nvPicPr>
        <p:blipFill rotWithShape="1">
          <a:blip r:embed="rId7">
            <a:alphaModFix/>
          </a:blip>
          <a:srcRect b="0" l="0" r="0" t="0"/>
          <a:stretch/>
        </p:blipFill>
        <p:spPr>
          <a:xfrm>
            <a:off x="0" y="12674600"/>
            <a:ext cx="3200800" cy="1016000"/>
          </a:xfrm>
          <a:prstGeom prst="rect">
            <a:avLst/>
          </a:prstGeom>
          <a:noFill/>
          <a:ln>
            <a:noFill/>
          </a:ln>
        </p:spPr>
      </p:pic>
      <p:sp>
        <p:nvSpPr>
          <p:cNvPr id="48" name="Google Shape;48;g30090888e99_0_25"/>
          <p:cNvSpPr/>
          <p:nvPr/>
        </p:nvSpPr>
        <p:spPr>
          <a:xfrm rot="-5400000">
            <a:off x="389186" y="3170205"/>
            <a:ext cx="11109600" cy="4453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B315F"/>
              </a:buClr>
              <a:buSzPts val="12800"/>
              <a:buFont typeface="Goldman"/>
              <a:buNone/>
            </a:pPr>
            <a:r>
              <a:rPr b="1" i="0" lang="en-US" sz="12800" u="none" cap="none" strike="noStrike">
                <a:solidFill>
                  <a:srgbClr val="1B315F"/>
                </a:solidFill>
                <a:latin typeface="Goldman"/>
                <a:ea typeface="Goldman"/>
                <a:cs typeface="Goldman"/>
                <a:sym typeface="Goldman"/>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30090888e99_0_25"/>
          <p:cNvSpPr/>
          <p:nvPr/>
        </p:nvSpPr>
        <p:spPr>
          <a:xfrm>
            <a:off x="11596549" y="39116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30090888e99_0_25"/>
          <p:cNvPicPr preferRelativeResize="0"/>
          <p:nvPr/>
        </p:nvPicPr>
        <p:blipFill rotWithShape="1">
          <a:blip r:embed="rId8">
            <a:alphaModFix/>
          </a:blip>
          <a:srcRect b="0" l="0" r="0" t="0"/>
          <a:stretch/>
        </p:blipFill>
        <p:spPr>
          <a:xfrm>
            <a:off x="11596549" y="3911600"/>
            <a:ext cx="1625803" cy="1625600"/>
          </a:xfrm>
          <a:prstGeom prst="rect">
            <a:avLst/>
          </a:prstGeom>
          <a:noFill/>
          <a:ln>
            <a:noFill/>
          </a:ln>
        </p:spPr>
      </p:pic>
      <p:sp>
        <p:nvSpPr>
          <p:cNvPr id="51" name="Google Shape;51;g30090888e99_0_25"/>
          <p:cNvSpPr/>
          <p:nvPr/>
        </p:nvSpPr>
        <p:spPr>
          <a:xfrm>
            <a:off x="11596549" y="3911600"/>
            <a:ext cx="1625700" cy="16257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0090888e99_0_25"/>
          <p:cNvSpPr/>
          <p:nvPr/>
        </p:nvSpPr>
        <p:spPr>
          <a:xfrm>
            <a:off x="11933141" y="4254500"/>
            <a:ext cx="952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oldman"/>
              <a:buNone/>
            </a:pPr>
            <a:r>
              <a:rPr b="1" i="0" lang="en-US" sz="4800" u="none" cap="none" strike="noStrike">
                <a:solidFill>
                  <a:srgbClr val="000000"/>
                </a:solidFill>
                <a:latin typeface="Goldman"/>
                <a:ea typeface="Goldman"/>
                <a:cs typeface="Goldman"/>
                <a:sym typeface="Goldman"/>
              </a:rPr>
              <a:t>01</a:t>
            </a:r>
            <a:endParaRPr b="0" i="0" sz="4800" u="none" cap="none" strike="noStrike">
              <a:solidFill>
                <a:schemeClr val="dk1"/>
              </a:solidFill>
              <a:latin typeface="Calibri"/>
              <a:ea typeface="Calibri"/>
              <a:cs typeface="Calibri"/>
              <a:sym typeface="Calibri"/>
            </a:endParaRPr>
          </a:p>
        </p:txBody>
      </p:sp>
      <p:sp>
        <p:nvSpPr>
          <p:cNvPr id="53" name="Google Shape;53;g30090888e99_0_25"/>
          <p:cNvSpPr/>
          <p:nvPr/>
        </p:nvSpPr>
        <p:spPr>
          <a:xfrm>
            <a:off x="13425578" y="40005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0090888e99_0_25"/>
          <p:cNvSpPr/>
          <p:nvPr/>
        </p:nvSpPr>
        <p:spPr>
          <a:xfrm>
            <a:off x="13425578" y="40005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INTRODUCTION</a:t>
            </a:r>
            <a:endParaRPr b="0" i="0" sz="4800" u="none" cap="none" strike="noStrike">
              <a:solidFill>
                <a:schemeClr val="dk1"/>
              </a:solidFill>
              <a:latin typeface="Calibri"/>
              <a:ea typeface="Calibri"/>
              <a:cs typeface="Calibri"/>
              <a:sym typeface="Calibri"/>
            </a:endParaRPr>
          </a:p>
        </p:txBody>
      </p:sp>
      <p:sp>
        <p:nvSpPr>
          <p:cNvPr id="55" name="Google Shape;55;g30090888e99_0_25"/>
          <p:cNvSpPr/>
          <p:nvPr/>
        </p:nvSpPr>
        <p:spPr>
          <a:xfrm>
            <a:off x="13425578" y="4838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30090888e99_0_25"/>
          <p:cNvSpPr/>
          <p:nvPr/>
        </p:nvSpPr>
        <p:spPr>
          <a:xfrm>
            <a:off x="11596549" y="66294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30090888e99_0_25"/>
          <p:cNvPicPr preferRelativeResize="0"/>
          <p:nvPr/>
        </p:nvPicPr>
        <p:blipFill rotWithShape="1">
          <a:blip r:embed="rId8">
            <a:alphaModFix/>
          </a:blip>
          <a:srcRect b="0" l="0" r="0" t="0"/>
          <a:stretch/>
        </p:blipFill>
        <p:spPr>
          <a:xfrm>
            <a:off x="11596549" y="6629400"/>
            <a:ext cx="1625803" cy="1625600"/>
          </a:xfrm>
          <a:prstGeom prst="rect">
            <a:avLst/>
          </a:prstGeom>
          <a:noFill/>
          <a:ln>
            <a:noFill/>
          </a:ln>
        </p:spPr>
      </p:pic>
      <p:sp>
        <p:nvSpPr>
          <p:cNvPr id="58" name="Google Shape;58;g30090888e99_0_25"/>
          <p:cNvSpPr/>
          <p:nvPr/>
        </p:nvSpPr>
        <p:spPr>
          <a:xfrm>
            <a:off x="11596549" y="66294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0090888e99_0_25"/>
          <p:cNvSpPr/>
          <p:nvPr/>
        </p:nvSpPr>
        <p:spPr>
          <a:xfrm>
            <a:off x="11856932" y="6972300"/>
            <a:ext cx="1104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oldman"/>
              <a:buNone/>
            </a:pPr>
            <a:r>
              <a:rPr b="1" i="0" lang="en-US" sz="4800" u="none" cap="none" strike="noStrike">
                <a:solidFill>
                  <a:srgbClr val="000000"/>
                </a:solidFill>
                <a:latin typeface="Goldman"/>
                <a:ea typeface="Goldman"/>
                <a:cs typeface="Goldman"/>
                <a:sym typeface="Goldman"/>
              </a:rPr>
              <a:t>02</a:t>
            </a:r>
            <a:endParaRPr b="0" i="0" sz="4800" u="none" cap="none" strike="noStrike">
              <a:solidFill>
                <a:schemeClr val="dk1"/>
              </a:solidFill>
              <a:latin typeface="Calibri"/>
              <a:ea typeface="Calibri"/>
              <a:cs typeface="Calibri"/>
              <a:sym typeface="Calibri"/>
            </a:endParaRPr>
          </a:p>
        </p:txBody>
      </p:sp>
      <p:sp>
        <p:nvSpPr>
          <p:cNvPr id="60" name="Google Shape;60;g30090888e99_0_25"/>
          <p:cNvSpPr/>
          <p:nvPr/>
        </p:nvSpPr>
        <p:spPr>
          <a:xfrm>
            <a:off x="13425578" y="67183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0090888e99_0_25"/>
          <p:cNvSpPr/>
          <p:nvPr/>
        </p:nvSpPr>
        <p:spPr>
          <a:xfrm>
            <a:off x="13425578" y="67183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ENCOUNTERS</a:t>
            </a:r>
            <a:endParaRPr b="0" i="0" sz="4800" u="none" cap="none" strike="noStrike">
              <a:solidFill>
                <a:schemeClr val="dk1"/>
              </a:solidFill>
              <a:latin typeface="Calibri"/>
              <a:ea typeface="Calibri"/>
              <a:cs typeface="Calibri"/>
              <a:sym typeface="Calibri"/>
            </a:endParaRPr>
          </a:p>
        </p:txBody>
      </p:sp>
      <p:sp>
        <p:nvSpPr>
          <p:cNvPr id="62" name="Google Shape;62;g30090888e99_0_25"/>
          <p:cNvSpPr/>
          <p:nvPr/>
        </p:nvSpPr>
        <p:spPr>
          <a:xfrm>
            <a:off x="13425578" y="7556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g30090888e99_0_25"/>
          <p:cNvSpPr/>
          <p:nvPr/>
        </p:nvSpPr>
        <p:spPr>
          <a:xfrm>
            <a:off x="11596549" y="9347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30090888e99_0_25"/>
          <p:cNvPicPr preferRelativeResize="0"/>
          <p:nvPr/>
        </p:nvPicPr>
        <p:blipFill rotWithShape="1">
          <a:blip r:embed="rId8">
            <a:alphaModFix/>
          </a:blip>
          <a:srcRect b="0" l="0" r="0" t="0"/>
          <a:stretch/>
        </p:blipFill>
        <p:spPr>
          <a:xfrm>
            <a:off x="11596549" y="9347200"/>
            <a:ext cx="1625803" cy="1625600"/>
          </a:xfrm>
          <a:prstGeom prst="rect">
            <a:avLst/>
          </a:prstGeom>
          <a:noFill/>
          <a:ln>
            <a:noFill/>
          </a:ln>
        </p:spPr>
      </p:pic>
      <p:sp>
        <p:nvSpPr>
          <p:cNvPr id="65" name="Google Shape;65;g30090888e99_0_25"/>
          <p:cNvSpPr/>
          <p:nvPr/>
        </p:nvSpPr>
        <p:spPr>
          <a:xfrm>
            <a:off x="11596549" y="9347200"/>
            <a:ext cx="1625700" cy="16257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0090888e99_0_25"/>
          <p:cNvSpPr/>
          <p:nvPr/>
        </p:nvSpPr>
        <p:spPr>
          <a:xfrm>
            <a:off x="11837880" y="96901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oldman"/>
              <a:buNone/>
            </a:pPr>
            <a:r>
              <a:rPr b="1" i="0" lang="en-US" sz="4800" u="none" cap="none" strike="noStrike">
                <a:solidFill>
                  <a:srgbClr val="000000"/>
                </a:solidFill>
                <a:latin typeface="Goldman"/>
                <a:ea typeface="Goldman"/>
                <a:cs typeface="Goldman"/>
                <a:sym typeface="Goldman"/>
              </a:rPr>
              <a:t>03</a:t>
            </a:r>
            <a:endParaRPr b="0" i="0" sz="4800" u="none" cap="none" strike="noStrike">
              <a:solidFill>
                <a:schemeClr val="dk1"/>
              </a:solidFill>
              <a:latin typeface="Calibri"/>
              <a:ea typeface="Calibri"/>
              <a:cs typeface="Calibri"/>
              <a:sym typeface="Calibri"/>
            </a:endParaRPr>
          </a:p>
        </p:txBody>
      </p:sp>
      <p:sp>
        <p:nvSpPr>
          <p:cNvPr id="67" name="Google Shape;67;g30090888e99_0_25"/>
          <p:cNvSpPr/>
          <p:nvPr/>
        </p:nvSpPr>
        <p:spPr>
          <a:xfrm>
            <a:off x="13425578" y="94361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0090888e99_0_25"/>
          <p:cNvSpPr/>
          <p:nvPr/>
        </p:nvSpPr>
        <p:spPr>
          <a:xfrm>
            <a:off x="13425578" y="94361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WONDERS</a:t>
            </a:r>
            <a:endParaRPr b="0" i="0" sz="4800" u="none" cap="none" strike="noStrike">
              <a:solidFill>
                <a:schemeClr val="dk1"/>
              </a:solidFill>
              <a:latin typeface="Calibri"/>
              <a:ea typeface="Calibri"/>
              <a:cs typeface="Calibri"/>
              <a:sym typeface="Calibri"/>
            </a:endParaRPr>
          </a:p>
        </p:txBody>
      </p:sp>
      <p:sp>
        <p:nvSpPr>
          <p:cNvPr id="69" name="Google Shape;69;g30090888e99_0_25"/>
          <p:cNvSpPr/>
          <p:nvPr/>
        </p:nvSpPr>
        <p:spPr>
          <a:xfrm>
            <a:off x="13425578" y="10274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g30090888e99_0_25"/>
          <p:cNvSpPr/>
          <p:nvPr/>
        </p:nvSpPr>
        <p:spPr>
          <a:xfrm>
            <a:off x="11596549" y="120650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30090888e99_0_25"/>
          <p:cNvPicPr preferRelativeResize="0"/>
          <p:nvPr/>
        </p:nvPicPr>
        <p:blipFill rotWithShape="1">
          <a:blip r:embed="rId8">
            <a:alphaModFix/>
          </a:blip>
          <a:srcRect b="0" l="0" r="0" t="0"/>
          <a:stretch/>
        </p:blipFill>
        <p:spPr>
          <a:xfrm>
            <a:off x="11596549" y="12065000"/>
            <a:ext cx="1625803" cy="1625600"/>
          </a:xfrm>
          <a:prstGeom prst="rect">
            <a:avLst/>
          </a:prstGeom>
          <a:noFill/>
          <a:ln>
            <a:noFill/>
          </a:ln>
        </p:spPr>
      </p:pic>
      <p:sp>
        <p:nvSpPr>
          <p:cNvPr id="72" name="Google Shape;72;g30090888e99_0_25"/>
          <p:cNvSpPr/>
          <p:nvPr/>
        </p:nvSpPr>
        <p:spPr>
          <a:xfrm>
            <a:off x="11596549" y="120650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30090888e99_0_25"/>
          <p:cNvSpPr/>
          <p:nvPr/>
        </p:nvSpPr>
        <p:spPr>
          <a:xfrm>
            <a:off x="11812476" y="12407900"/>
            <a:ext cx="1194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Goldman"/>
              <a:buNone/>
            </a:pPr>
            <a:r>
              <a:rPr b="1" i="0" lang="en-US" sz="4800" u="none" cap="none" strike="noStrike">
                <a:solidFill>
                  <a:srgbClr val="000000"/>
                </a:solidFill>
                <a:latin typeface="Goldman"/>
                <a:ea typeface="Goldman"/>
                <a:cs typeface="Goldman"/>
                <a:sym typeface="Goldman"/>
              </a:rPr>
              <a:t>04</a:t>
            </a:r>
            <a:endParaRPr b="0" i="0" sz="4800" u="none" cap="none" strike="noStrike">
              <a:solidFill>
                <a:schemeClr val="dk1"/>
              </a:solidFill>
              <a:latin typeface="Calibri"/>
              <a:ea typeface="Calibri"/>
              <a:cs typeface="Calibri"/>
              <a:sym typeface="Calibri"/>
            </a:endParaRPr>
          </a:p>
        </p:txBody>
      </p:sp>
      <p:sp>
        <p:nvSpPr>
          <p:cNvPr id="74" name="Google Shape;74;g30090888e99_0_25"/>
          <p:cNvSpPr/>
          <p:nvPr/>
        </p:nvSpPr>
        <p:spPr>
          <a:xfrm>
            <a:off x="13425578" y="121539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30090888e99_0_25"/>
          <p:cNvSpPr/>
          <p:nvPr/>
        </p:nvSpPr>
        <p:spPr>
          <a:xfrm>
            <a:off x="13425578" y="121539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MAGIC</a:t>
            </a:r>
            <a:endParaRPr b="0" i="0" sz="4800" u="none" cap="none" strike="noStrike">
              <a:solidFill>
                <a:schemeClr val="dk1"/>
              </a:solidFill>
              <a:latin typeface="Calibri"/>
              <a:ea typeface="Calibri"/>
              <a:cs typeface="Calibri"/>
              <a:sym typeface="Calibri"/>
            </a:endParaRPr>
          </a:p>
        </p:txBody>
      </p:sp>
      <p:sp>
        <p:nvSpPr>
          <p:cNvPr id="76" name="Google Shape;76;g30090888e99_0_25"/>
          <p:cNvSpPr/>
          <p:nvPr/>
        </p:nvSpPr>
        <p:spPr>
          <a:xfrm>
            <a:off x="13425578" y="12992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7" name="Google Shape;77;g30090888e99_0_25"/>
          <p:cNvSpPr/>
          <p:nvPr/>
        </p:nvSpPr>
        <p:spPr>
          <a:xfrm>
            <a:off x="11596549" y="60833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30090888e99_0_25"/>
          <p:cNvPicPr preferRelativeResize="0"/>
          <p:nvPr/>
        </p:nvPicPr>
        <p:blipFill rotWithShape="1">
          <a:blip r:embed="rId9">
            <a:alphaModFix/>
          </a:blip>
          <a:srcRect b="0" l="0" r="0" t="0"/>
          <a:stretch/>
        </p:blipFill>
        <p:spPr>
          <a:xfrm>
            <a:off x="11596549" y="6045200"/>
            <a:ext cx="1625803" cy="38100"/>
          </a:xfrm>
          <a:prstGeom prst="rect">
            <a:avLst/>
          </a:prstGeom>
          <a:noFill/>
          <a:ln>
            <a:noFill/>
          </a:ln>
        </p:spPr>
      </p:pic>
      <p:sp>
        <p:nvSpPr>
          <p:cNvPr id="79" name="Google Shape;79;g30090888e99_0_25"/>
          <p:cNvSpPr/>
          <p:nvPr/>
        </p:nvSpPr>
        <p:spPr>
          <a:xfrm>
            <a:off x="11596549" y="88011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30090888e99_0_25"/>
          <p:cNvPicPr preferRelativeResize="0"/>
          <p:nvPr/>
        </p:nvPicPr>
        <p:blipFill rotWithShape="1">
          <a:blip r:embed="rId9">
            <a:alphaModFix/>
          </a:blip>
          <a:srcRect b="0" l="0" r="0" t="0"/>
          <a:stretch/>
        </p:blipFill>
        <p:spPr>
          <a:xfrm>
            <a:off x="11596549" y="8763000"/>
            <a:ext cx="1625803" cy="38100"/>
          </a:xfrm>
          <a:prstGeom prst="rect">
            <a:avLst/>
          </a:prstGeom>
          <a:noFill/>
          <a:ln>
            <a:noFill/>
          </a:ln>
        </p:spPr>
      </p:pic>
      <p:sp>
        <p:nvSpPr>
          <p:cNvPr id="81" name="Google Shape;81;g30090888e99_0_25"/>
          <p:cNvSpPr/>
          <p:nvPr/>
        </p:nvSpPr>
        <p:spPr>
          <a:xfrm>
            <a:off x="11596549" y="115189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30090888e99_0_25"/>
          <p:cNvPicPr preferRelativeResize="0"/>
          <p:nvPr/>
        </p:nvPicPr>
        <p:blipFill rotWithShape="1">
          <a:blip r:embed="rId9">
            <a:alphaModFix/>
          </a:blip>
          <a:srcRect b="0" l="0" r="0" t="0"/>
          <a:stretch/>
        </p:blipFill>
        <p:spPr>
          <a:xfrm>
            <a:off x="11596549" y="114808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87" name="Shape 87"/>
        <p:cNvGrpSpPr/>
        <p:nvPr/>
      </p:nvGrpSpPr>
      <p:grpSpPr>
        <a:xfrm>
          <a:off x="0" y="0"/>
          <a:ext cx="0" cy="0"/>
          <a:chOff x="0" y="0"/>
          <a:chExt cx="0" cy="0"/>
        </a:xfrm>
      </p:grpSpPr>
      <p:pic>
        <p:nvPicPr>
          <p:cNvPr descr=" " id="88" name="Google Shape;88;g30090888e99_0_69"/>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89" name="Google Shape;89;g30090888e99_0_69"/>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90" name="Google Shape;90;g30090888e99_0_69"/>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91" name="Google Shape;91;g30090888e99_0_69"/>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92" name="Google Shape;92;g30090888e99_0_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30090888e99_0_6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4" name="Google Shape;94;g30090888e99_0_69"/>
          <p:cNvSpPr/>
          <p:nvPr/>
        </p:nvSpPr>
        <p:spPr>
          <a:xfrm>
            <a:off x="2959470" y="2603500"/>
            <a:ext cx="22198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30090888e99_0_69"/>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30090888e99_0_69"/>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101" name="Shape 101"/>
        <p:cNvGrpSpPr/>
        <p:nvPr/>
      </p:nvGrpSpPr>
      <p:grpSpPr>
        <a:xfrm>
          <a:off x="0" y="0"/>
          <a:ext cx="0" cy="0"/>
          <a:chOff x="0" y="0"/>
          <a:chExt cx="0" cy="0"/>
        </a:xfrm>
      </p:grpSpPr>
      <p:pic>
        <p:nvPicPr>
          <p:cNvPr descr=" " id="102" name="Google Shape;102;g30090888e99_0_82"/>
          <p:cNvPicPr preferRelativeResize="0"/>
          <p:nvPr/>
        </p:nvPicPr>
        <p:blipFill rotWithShape="1">
          <a:blip r:embed="rId3">
            <a:alphaModFix/>
          </a:blip>
          <a:srcRect b="0" l="0" r="0" t="0"/>
          <a:stretch/>
        </p:blipFill>
        <p:spPr>
          <a:xfrm>
            <a:off x="9107038" y="0"/>
            <a:ext cx="15280010" cy="13716000"/>
          </a:xfrm>
          <a:prstGeom prst="rect">
            <a:avLst/>
          </a:prstGeom>
          <a:noFill/>
          <a:ln>
            <a:noFill/>
          </a:ln>
        </p:spPr>
      </p:pic>
      <p:pic>
        <p:nvPicPr>
          <p:cNvPr descr=" " id="103" name="Google Shape;103;g30090888e99_0_82"/>
          <p:cNvPicPr preferRelativeResize="0"/>
          <p:nvPr/>
        </p:nvPicPr>
        <p:blipFill rotWithShape="1">
          <a:blip r:embed="rId4">
            <a:alphaModFix/>
          </a:blip>
          <a:srcRect b="0" l="0" r="0" t="0"/>
          <a:stretch/>
        </p:blipFill>
        <p:spPr>
          <a:xfrm>
            <a:off x="0" y="2254833"/>
            <a:ext cx="18412386" cy="11461167"/>
          </a:xfrm>
          <a:prstGeom prst="rect">
            <a:avLst/>
          </a:prstGeom>
          <a:noFill/>
          <a:ln>
            <a:noFill/>
          </a:ln>
        </p:spPr>
      </p:pic>
      <p:pic>
        <p:nvPicPr>
          <p:cNvPr descr=" " id="104" name="Google Shape;104;g30090888e99_0_82"/>
          <p:cNvPicPr preferRelativeResize="0"/>
          <p:nvPr/>
        </p:nvPicPr>
        <p:blipFill rotWithShape="1">
          <a:blip r:embed="rId5">
            <a:alphaModFix/>
          </a:blip>
          <a:srcRect b="0" l="0" r="0" t="0"/>
          <a:stretch/>
        </p:blipFill>
        <p:spPr>
          <a:xfrm>
            <a:off x="19839880" y="2197100"/>
            <a:ext cx="2819752" cy="2819400"/>
          </a:xfrm>
          <a:prstGeom prst="rect">
            <a:avLst/>
          </a:prstGeom>
          <a:noFill/>
          <a:ln>
            <a:noFill/>
          </a:ln>
        </p:spPr>
      </p:pic>
      <p:pic>
        <p:nvPicPr>
          <p:cNvPr descr=" " id="105" name="Google Shape;105;g30090888e99_0_82"/>
          <p:cNvPicPr preferRelativeResize="0"/>
          <p:nvPr/>
        </p:nvPicPr>
        <p:blipFill rotWithShape="1">
          <a:blip r:embed="rId6">
            <a:alphaModFix/>
          </a:blip>
          <a:srcRect b="0" l="0" r="0" t="0"/>
          <a:stretch/>
        </p:blipFill>
        <p:spPr>
          <a:xfrm>
            <a:off x="787498" y="8724900"/>
            <a:ext cx="4128016" cy="4127500"/>
          </a:xfrm>
          <a:prstGeom prst="rect">
            <a:avLst/>
          </a:prstGeom>
          <a:noFill/>
          <a:ln>
            <a:noFill/>
          </a:ln>
        </p:spPr>
      </p:pic>
      <p:sp>
        <p:nvSpPr>
          <p:cNvPr id="106" name="Google Shape;106;g30090888e99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30090888e99_0_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08" name="Google Shape;108;g30090888e99_0_82"/>
          <p:cNvPicPr preferRelativeResize="0"/>
          <p:nvPr/>
        </p:nvPicPr>
        <p:blipFill rotWithShape="1">
          <a:blip r:embed="rId8">
            <a:alphaModFix/>
          </a:blip>
          <a:srcRect b="0" l="0" r="0" t="0"/>
          <a:stretch/>
        </p:blipFill>
        <p:spPr>
          <a:xfrm>
            <a:off x="13260457" y="1270000"/>
            <a:ext cx="9818327" cy="12446000"/>
          </a:xfrm>
          <a:prstGeom prst="rect">
            <a:avLst/>
          </a:prstGeom>
          <a:noFill/>
          <a:ln>
            <a:noFill/>
          </a:ln>
        </p:spPr>
      </p:pic>
      <p:sp>
        <p:nvSpPr>
          <p:cNvPr id="109" name="Google Shape;109;g30090888e99_0_82"/>
          <p:cNvSpPr/>
          <p:nvPr/>
        </p:nvSpPr>
        <p:spPr>
          <a:xfrm>
            <a:off x="2502213" y="24892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30090888e99_0_82"/>
          <p:cNvPicPr preferRelativeResize="0"/>
          <p:nvPr/>
        </p:nvPicPr>
        <p:blipFill rotWithShape="1">
          <a:blip r:embed="rId9">
            <a:alphaModFix/>
          </a:blip>
          <a:srcRect b="0" l="0" r="0" t="0"/>
          <a:stretch/>
        </p:blipFill>
        <p:spPr>
          <a:xfrm>
            <a:off x="2502213" y="2489200"/>
            <a:ext cx="1186674" cy="1117600"/>
          </a:xfrm>
          <a:prstGeom prst="rect">
            <a:avLst/>
          </a:prstGeom>
          <a:noFill/>
          <a:ln>
            <a:noFill/>
          </a:ln>
        </p:spPr>
      </p:pic>
      <p:sp>
        <p:nvSpPr>
          <p:cNvPr id="111" name="Google Shape;111;g30090888e99_0_82"/>
          <p:cNvSpPr/>
          <p:nvPr/>
        </p:nvSpPr>
        <p:spPr>
          <a:xfrm>
            <a:off x="2502213" y="39116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30090888e99_0_82"/>
          <p:cNvSpPr/>
          <p:nvPr/>
        </p:nvSpPr>
        <p:spPr>
          <a:xfrm>
            <a:off x="2502213" y="39116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30090888e99_0_82"/>
          <p:cNvSpPr/>
          <p:nvPr/>
        </p:nvSpPr>
        <p:spPr>
          <a:xfrm>
            <a:off x="2502213" y="48514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4" name="Google Shape;114;g30090888e99_0_82"/>
          <p:cNvSpPr/>
          <p:nvPr/>
        </p:nvSpPr>
        <p:spPr>
          <a:xfrm>
            <a:off x="2502213" y="80010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30090888e99_0_82"/>
          <p:cNvPicPr preferRelativeResize="0"/>
          <p:nvPr/>
        </p:nvPicPr>
        <p:blipFill rotWithShape="1">
          <a:blip r:embed="rId10">
            <a:alphaModFix/>
          </a:blip>
          <a:srcRect b="0" l="0" r="0" t="0"/>
          <a:stretch/>
        </p:blipFill>
        <p:spPr>
          <a:xfrm>
            <a:off x="2502213" y="8001000"/>
            <a:ext cx="1142191" cy="1117600"/>
          </a:xfrm>
          <a:prstGeom prst="rect">
            <a:avLst/>
          </a:prstGeom>
          <a:noFill/>
          <a:ln>
            <a:noFill/>
          </a:ln>
        </p:spPr>
      </p:pic>
      <p:sp>
        <p:nvSpPr>
          <p:cNvPr id="116" name="Google Shape;116;g30090888e99_0_82"/>
          <p:cNvSpPr/>
          <p:nvPr/>
        </p:nvSpPr>
        <p:spPr>
          <a:xfrm>
            <a:off x="2502213" y="94234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0090888e99_0_82"/>
          <p:cNvSpPr/>
          <p:nvPr/>
        </p:nvSpPr>
        <p:spPr>
          <a:xfrm>
            <a:off x="2502213" y="94234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18" name="Google Shape;118;g30090888e99_0_82"/>
          <p:cNvSpPr/>
          <p:nvPr/>
        </p:nvSpPr>
        <p:spPr>
          <a:xfrm>
            <a:off x="2502213" y="10363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123" name="Shape 123"/>
        <p:cNvGrpSpPr/>
        <p:nvPr/>
      </p:nvGrpSpPr>
      <p:grpSpPr>
        <a:xfrm>
          <a:off x="0" y="0"/>
          <a:ext cx="0" cy="0"/>
          <a:chOff x="0" y="0"/>
          <a:chExt cx="0" cy="0"/>
        </a:xfrm>
      </p:grpSpPr>
      <p:pic>
        <p:nvPicPr>
          <p:cNvPr descr=" " id="124" name="Google Shape;124;g30090888e99_0_103"/>
          <p:cNvPicPr preferRelativeResize="0"/>
          <p:nvPr/>
        </p:nvPicPr>
        <p:blipFill rotWithShape="1">
          <a:blip r:embed="rId3">
            <a:alphaModFix/>
          </a:blip>
          <a:srcRect b="0" l="0" r="0" t="0"/>
          <a:stretch/>
        </p:blipFill>
        <p:spPr>
          <a:xfrm>
            <a:off x="0" y="0"/>
            <a:ext cx="10300987" cy="10033000"/>
          </a:xfrm>
          <a:prstGeom prst="rect">
            <a:avLst/>
          </a:prstGeom>
          <a:noFill/>
          <a:ln>
            <a:noFill/>
          </a:ln>
        </p:spPr>
      </p:pic>
      <p:pic>
        <p:nvPicPr>
          <p:cNvPr descr=" " id="125" name="Google Shape;125;g30090888e99_0_103"/>
          <p:cNvPicPr preferRelativeResize="0"/>
          <p:nvPr/>
        </p:nvPicPr>
        <p:blipFill rotWithShape="1">
          <a:blip r:embed="rId4">
            <a:alphaModFix/>
          </a:blip>
          <a:srcRect b="0" l="0" r="0" t="0"/>
          <a:stretch/>
        </p:blipFill>
        <p:spPr>
          <a:xfrm>
            <a:off x="3726226" y="528793"/>
            <a:ext cx="20660822" cy="13187206"/>
          </a:xfrm>
          <a:prstGeom prst="rect">
            <a:avLst/>
          </a:prstGeom>
          <a:noFill/>
          <a:ln>
            <a:noFill/>
          </a:ln>
        </p:spPr>
      </p:pic>
      <p:pic>
        <p:nvPicPr>
          <p:cNvPr descr=" " id="126" name="Google Shape;126;g30090888e99_0_103"/>
          <p:cNvPicPr preferRelativeResize="0"/>
          <p:nvPr/>
        </p:nvPicPr>
        <p:blipFill rotWithShape="1">
          <a:blip r:embed="rId5">
            <a:alphaModFix/>
          </a:blip>
          <a:srcRect b="0" l="0" r="0" t="0"/>
          <a:stretch/>
        </p:blipFill>
        <p:spPr>
          <a:xfrm>
            <a:off x="1435279" y="2108200"/>
            <a:ext cx="2819752" cy="2819400"/>
          </a:xfrm>
          <a:prstGeom prst="rect">
            <a:avLst/>
          </a:prstGeom>
          <a:noFill/>
          <a:ln>
            <a:noFill/>
          </a:ln>
        </p:spPr>
      </p:pic>
      <p:pic>
        <p:nvPicPr>
          <p:cNvPr descr=" " id="127" name="Google Shape;127;g30090888e99_0_103"/>
          <p:cNvPicPr preferRelativeResize="0"/>
          <p:nvPr/>
        </p:nvPicPr>
        <p:blipFill rotWithShape="1">
          <a:blip r:embed="rId6">
            <a:alphaModFix/>
          </a:blip>
          <a:srcRect b="0" l="0" r="0" t="0"/>
          <a:stretch/>
        </p:blipFill>
        <p:spPr>
          <a:xfrm>
            <a:off x="18861857" y="9029700"/>
            <a:ext cx="4128016" cy="4127500"/>
          </a:xfrm>
          <a:prstGeom prst="rect">
            <a:avLst/>
          </a:prstGeom>
          <a:noFill/>
          <a:ln>
            <a:noFill/>
          </a:ln>
        </p:spPr>
      </p:pic>
      <p:sp>
        <p:nvSpPr>
          <p:cNvPr id="128" name="Google Shape;128;g30090888e99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30090888e99_0_10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0" name="Google Shape;130;g30090888e99_0_103"/>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30090888e99_0_103"/>
          <p:cNvPicPr preferRelativeResize="0"/>
          <p:nvPr/>
        </p:nvPicPr>
        <p:blipFill rotWithShape="1">
          <a:blip r:embed="rId8">
            <a:alphaModFix/>
          </a:blip>
          <a:srcRect b="0" l="0" r="0" t="0"/>
          <a:stretch/>
        </p:blipFill>
        <p:spPr>
          <a:xfrm>
            <a:off x="800200" y="1181100"/>
            <a:ext cx="7049381" cy="5473700"/>
          </a:xfrm>
          <a:prstGeom prst="rect">
            <a:avLst/>
          </a:prstGeom>
          <a:noFill/>
          <a:ln>
            <a:noFill/>
          </a:ln>
        </p:spPr>
      </p:pic>
      <p:sp>
        <p:nvSpPr>
          <p:cNvPr id="132" name="Google Shape;132;g30090888e99_0_103"/>
          <p:cNvSpPr/>
          <p:nvPr/>
        </p:nvSpPr>
        <p:spPr>
          <a:xfrm>
            <a:off x="666833" y="7264400"/>
            <a:ext cx="7316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30090888e99_0_103"/>
          <p:cNvSpPr/>
          <p:nvPr/>
        </p:nvSpPr>
        <p:spPr>
          <a:xfrm>
            <a:off x="666833" y="7264400"/>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g30090888e99_0_103"/>
          <p:cNvSpPr/>
          <p:nvPr/>
        </p:nvSpPr>
        <p:spPr>
          <a:xfrm>
            <a:off x="800200"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30090888e99_0_103"/>
          <p:cNvSpPr/>
          <p:nvPr/>
        </p:nvSpPr>
        <p:spPr>
          <a:xfrm>
            <a:off x="732458"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6" name="Google Shape;136;g30090888e99_0_103"/>
          <p:cNvSpPr/>
          <p:nvPr/>
        </p:nvSpPr>
        <p:spPr>
          <a:xfrm>
            <a:off x="3569146" y="11658600"/>
            <a:ext cx="1511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0090888e99_0_103"/>
          <p:cNvSpPr/>
          <p:nvPr/>
        </p:nvSpPr>
        <p:spPr>
          <a:xfrm>
            <a:off x="3569146" y="11658600"/>
            <a:ext cx="1714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4800"/>
              <a:buFont typeface="Goldman"/>
              <a:buNone/>
            </a:pPr>
            <a:r>
              <a:rPr b="1" i="0" lang="en-US" sz="4800" u="none" cap="none" strike="noStrike">
                <a:solidFill>
                  <a:srgbClr val="1B325C"/>
                </a:solidFill>
                <a:latin typeface="Goldman"/>
                <a:ea typeface="Goldman"/>
                <a:cs typeface="Goldman"/>
                <a:sym typeface="Goldman"/>
              </a:rPr>
              <a:t>45%</a:t>
            </a:r>
            <a:endParaRPr b="0" i="0" sz="4800" u="none" cap="none" strike="noStrike">
              <a:solidFill>
                <a:schemeClr val="dk1"/>
              </a:solidFill>
              <a:latin typeface="Calibri"/>
              <a:ea typeface="Calibri"/>
              <a:cs typeface="Calibri"/>
              <a:sym typeface="Calibri"/>
            </a:endParaRPr>
          </a:p>
        </p:txBody>
      </p:sp>
      <p:sp>
        <p:nvSpPr>
          <p:cNvPr id="138" name="Google Shape;138;g30090888e99_0_103"/>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30090888e99_0_103"/>
          <p:cNvPicPr preferRelativeResize="0"/>
          <p:nvPr/>
        </p:nvPicPr>
        <p:blipFill rotWithShape="1">
          <a:blip r:embed="rId9">
            <a:alphaModFix/>
          </a:blip>
          <a:srcRect b="0" l="0" r="0" t="0"/>
          <a:stretch/>
        </p:blipFill>
        <p:spPr>
          <a:xfrm>
            <a:off x="16016702" y="1181100"/>
            <a:ext cx="7049381" cy="5473700"/>
          </a:xfrm>
          <a:prstGeom prst="rect">
            <a:avLst/>
          </a:prstGeom>
          <a:noFill/>
          <a:ln>
            <a:noFill/>
          </a:ln>
        </p:spPr>
      </p:pic>
      <p:sp>
        <p:nvSpPr>
          <p:cNvPr id="140" name="Google Shape;140;g30090888e99_0_103"/>
          <p:cNvSpPr/>
          <p:nvPr/>
        </p:nvSpPr>
        <p:spPr>
          <a:xfrm>
            <a:off x="15883335" y="7264400"/>
            <a:ext cx="7316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30090888e99_0_103"/>
          <p:cNvSpPr/>
          <p:nvPr/>
        </p:nvSpPr>
        <p:spPr>
          <a:xfrm>
            <a:off x="15883335" y="7264400"/>
            <a:ext cx="7519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42" name="Google Shape;142;g30090888e99_0_103"/>
          <p:cNvSpPr/>
          <p:nvPr/>
        </p:nvSpPr>
        <p:spPr>
          <a:xfrm>
            <a:off x="16016702" y="8610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0090888e99_0_103"/>
          <p:cNvSpPr/>
          <p:nvPr/>
        </p:nvSpPr>
        <p:spPr>
          <a:xfrm>
            <a:off x="15948960" y="8610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4" name="Google Shape;144;g30090888e99_0_103"/>
          <p:cNvSpPr/>
          <p:nvPr/>
        </p:nvSpPr>
        <p:spPr>
          <a:xfrm>
            <a:off x="18785648" y="11658600"/>
            <a:ext cx="1511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0090888e99_0_103"/>
          <p:cNvSpPr/>
          <p:nvPr/>
        </p:nvSpPr>
        <p:spPr>
          <a:xfrm>
            <a:off x="18785648" y="11658600"/>
            <a:ext cx="1714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4800"/>
              <a:buFont typeface="Goldman"/>
              <a:buNone/>
            </a:pPr>
            <a:r>
              <a:rPr b="1" i="0" lang="en-US" sz="4800" u="none" cap="none" strike="noStrike">
                <a:solidFill>
                  <a:srgbClr val="1B325C"/>
                </a:solidFill>
                <a:latin typeface="Goldman"/>
                <a:ea typeface="Goldman"/>
                <a:cs typeface="Goldman"/>
                <a:sym typeface="Goldman"/>
              </a:rPr>
              <a:t>45%</a:t>
            </a:r>
            <a:endParaRPr b="0" i="0" sz="4800" u="none" cap="none" strike="noStrike">
              <a:solidFill>
                <a:schemeClr val="dk1"/>
              </a:solidFill>
              <a:latin typeface="Calibri"/>
              <a:ea typeface="Calibri"/>
              <a:cs typeface="Calibri"/>
              <a:sym typeface="Calibri"/>
            </a:endParaRPr>
          </a:p>
        </p:txBody>
      </p:sp>
      <p:sp>
        <p:nvSpPr>
          <p:cNvPr id="146" name="Google Shape;146;g30090888e99_0_103"/>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0090888e99_0_103"/>
          <p:cNvSpPr/>
          <p:nvPr/>
        </p:nvSpPr>
        <p:spPr>
          <a:xfrm>
            <a:off x="8941918" y="1181100"/>
            <a:ext cx="59823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30090888e99_0_103"/>
          <p:cNvSpPr/>
          <p:nvPr/>
        </p:nvSpPr>
        <p:spPr>
          <a:xfrm>
            <a:off x="8941918" y="1181100"/>
            <a:ext cx="6185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49" name="Google Shape;149;g30090888e99_0_103"/>
          <p:cNvSpPr/>
          <p:nvPr/>
        </p:nvSpPr>
        <p:spPr>
          <a:xfrm>
            <a:off x="8408451" y="2527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0090888e99_0_103"/>
          <p:cNvSpPr/>
          <p:nvPr/>
        </p:nvSpPr>
        <p:spPr>
          <a:xfrm>
            <a:off x="8340709" y="2527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1" name="Google Shape;151;g30090888e99_0_103"/>
          <p:cNvPicPr preferRelativeResize="0"/>
          <p:nvPr/>
        </p:nvPicPr>
        <p:blipFill rotWithShape="1">
          <a:blip r:embed="rId10">
            <a:alphaModFix/>
          </a:blip>
          <a:srcRect b="0" l="0" r="0" t="0"/>
          <a:stretch/>
        </p:blipFill>
        <p:spPr>
          <a:xfrm>
            <a:off x="8408451" y="5575300"/>
            <a:ext cx="7049381" cy="5473700"/>
          </a:xfrm>
          <a:prstGeom prst="rect">
            <a:avLst/>
          </a:prstGeom>
          <a:noFill/>
          <a:ln>
            <a:noFill/>
          </a:ln>
        </p:spPr>
      </p:pic>
      <p:sp>
        <p:nvSpPr>
          <p:cNvPr id="152" name="Google Shape;152;g30090888e99_0_103"/>
          <p:cNvSpPr/>
          <p:nvPr/>
        </p:nvSpPr>
        <p:spPr>
          <a:xfrm>
            <a:off x="11209151" y="11658600"/>
            <a:ext cx="1448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30090888e99_0_103"/>
          <p:cNvSpPr/>
          <p:nvPr/>
        </p:nvSpPr>
        <p:spPr>
          <a:xfrm>
            <a:off x="11209151" y="11658600"/>
            <a:ext cx="1651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325C"/>
              </a:buClr>
              <a:buSzPts val="4800"/>
              <a:buFont typeface="Goldman"/>
              <a:buNone/>
            </a:pPr>
            <a:r>
              <a:rPr b="1" i="0" lang="en-US" sz="4800" u="none" cap="none" strike="noStrike">
                <a:solidFill>
                  <a:srgbClr val="1B325C"/>
                </a:solidFill>
                <a:latin typeface="Goldman"/>
                <a:ea typeface="Goldman"/>
                <a:cs typeface="Goldman"/>
                <a:sym typeface="Goldman"/>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158" name="Shape 158"/>
        <p:cNvGrpSpPr/>
        <p:nvPr/>
      </p:nvGrpSpPr>
      <p:grpSpPr>
        <a:xfrm>
          <a:off x="0" y="0"/>
          <a:ext cx="0" cy="0"/>
          <a:chOff x="0" y="0"/>
          <a:chExt cx="0" cy="0"/>
        </a:xfrm>
      </p:grpSpPr>
      <p:pic>
        <p:nvPicPr>
          <p:cNvPr descr=" " id="159" name="Google Shape;159;g30090888e99_0_137"/>
          <p:cNvPicPr preferRelativeResize="0"/>
          <p:nvPr/>
        </p:nvPicPr>
        <p:blipFill rotWithShape="1">
          <a:blip r:embed="rId3">
            <a:alphaModFix/>
          </a:blip>
          <a:srcRect b="0" l="0" r="0" t="0"/>
          <a:stretch/>
        </p:blipFill>
        <p:spPr>
          <a:xfrm>
            <a:off x="0" y="3340100"/>
            <a:ext cx="12765095" cy="10375900"/>
          </a:xfrm>
          <a:prstGeom prst="rect">
            <a:avLst/>
          </a:prstGeom>
          <a:noFill/>
          <a:ln>
            <a:noFill/>
          </a:ln>
        </p:spPr>
      </p:pic>
      <p:pic>
        <p:nvPicPr>
          <p:cNvPr descr=" " id="160" name="Google Shape;160;g30090888e99_0_137"/>
          <p:cNvPicPr preferRelativeResize="0"/>
          <p:nvPr/>
        </p:nvPicPr>
        <p:blipFill rotWithShape="1">
          <a:blip r:embed="rId4">
            <a:alphaModFix/>
          </a:blip>
          <a:srcRect b="0" l="0" r="0" t="0"/>
          <a:stretch/>
        </p:blipFill>
        <p:spPr>
          <a:xfrm>
            <a:off x="5199610" y="0"/>
            <a:ext cx="19187437" cy="13447762"/>
          </a:xfrm>
          <a:prstGeom prst="rect">
            <a:avLst/>
          </a:prstGeom>
          <a:noFill/>
          <a:ln>
            <a:noFill/>
          </a:ln>
        </p:spPr>
      </p:pic>
      <p:pic>
        <p:nvPicPr>
          <p:cNvPr descr=" " id="161" name="Google Shape;161;g30090888e99_0_137"/>
          <p:cNvPicPr preferRelativeResize="0"/>
          <p:nvPr/>
        </p:nvPicPr>
        <p:blipFill rotWithShape="1">
          <a:blip r:embed="rId5">
            <a:alphaModFix/>
          </a:blip>
          <a:srcRect b="0" l="0" r="0" t="0"/>
          <a:stretch/>
        </p:blipFill>
        <p:spPr>
          <a:xfrm>
            <a:off x="1702013" y="10477500"/>
            <a:ext cx="2819752" cy="2819400"/>
          </a:xfrm>
          <a:prstGeom prst="rect">
            <a:avLst/>
          </a:prstGeom>
          <a:noFill/>
          <a:ln>
            <a:noFill/>
          </a:ln>
        </p:spPr>
      </p:pic>
      <p:pic>
        <p:nvPicPr>
          <p:cNvPr descr=" " id="162" name="Google Shape;162;g30090888e99_0_137"/>
          <p:cNvPicPr preferRelativeResize="0"/>
          <p:nvPr/>
        </p:nvPicPr>
        <p:blipFill rotWithShape="1">
          <a:blip r:embed="rId6">
            <a:alphaModFix/>
          </a:blip>
          <a:srcRect b="0" l="0" r="0" t="0"/>
          <a:stretch/>
        </p:blipFill>
        <p:spPr>
          <a:xfrm>
            <a:off x="19166696" y="1219200"/>
            <a:ext cx="4128016" cy="4127500"/>
          </a:xfrm>
          <a:prstGeom prst="rect">
            <a:avLst/>
          </a:prstGeom>
          <a:noFill/>
          <a:ln>
            <a:noFill/>
          </a:ln>
        </p:spPr>
      </p:pic>
      <p:sp>
        <p:nvSpPr>
          <p:cNvPr id="163" name="Google Shape;163;g30090888e99_0_1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30090888e99_0_13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5" name="Google Shape;165;g30090888e99_0_137"/>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66" name="Google Shape;166;g30090888e99_0_137"/>
          <p:cNvSpPr/>
          <p:nvPr/>
        </p:nvSpPr>
        <p:spPr>
          <a:xfrm>
            <a:off x="5398175" y="3492500"/>
            <a:ext cx="13603500" cy="674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30090888e99_0_137"/>
          <p:cNvSpPr/>
          <p:nvPr/>
        </p:nvSpPr>
        <p:spPr>
          <a:xfrm>
            <a:off x="5398175" y="3492500"/>
            <a:ext cx="13806600" cy="609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8" name="Google Shape;168;g30090888e99_0_137"/>
          <p:cNvSpPr/>
          <p:nvPr/>
        </p:nvSpPr>
        <p:spPr>
          <a:xfrm>
            <a:off x="13387473" y="9690100"/>
            <a:ext cx="5766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173" name="Shape 173"/>
        <p:cNvGrpSpPr/>
        <p:nvPr/>
      </p:nvGrpSpPr>
      <p:grpSpPr>
        <a:xfrm>
          <a:off x="0" y="0"/>
          <a:ext cx="0" cy="0"/>
          <a:chOff x="0" y="0"/>
          <a:chExt cx="0" cy="0"/>
        </a:xfrm>
      </p:grpSpPr>
      <p:pic>
        <p:nvPicPr>
          <p:cNvPr descr=" " id="174" name="Google Shape;174;g30090888e99_0_151"/>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175" name="Google Shape;175;g30090888e99_0_151"/>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176" name="Google Shape;176;g30090888e99_0_151"/>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177" name="Google Shape;177;g30090888e99_0_151"/>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178" name="Google Shape;178;g30090888e99_0_1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30090888e99_0_15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0" name="Google Shape;180;g30090888e99_0_151"/>
          <p:cNvPicPr preferRelativeResize="0"/>
          <p:nvPr/>
        </p:nvPicPr>
        <p:blipFill rotWithShape="1">
          <a:blip r:embed="rId8">
            <a:alphaModFix/>
          </a:blip>
          <a:srcRect b="0" l="0" r="0" t="0"/>
          <a:stretch/>
        </p:blipFill>
        <p:spPr>
          <a:xfrm>
            <a:off x="8395749" y="1155700"/>
            <a:ext cx="7595549" cy="11404600"/>
          </a:xfrm>
          <a:prstGeom prst="rect">
            <a:avLst/>
          </a:prstGeom>
          <a:noFill/>
          <a:ln>
            <a:noFill/>
          </a:ln>
        </p:spPr>
      </p:pic>
      <p:sp>
        <p:nvSpPr>
          <p:cNvPr id="181" name="Google Shape;181;g30090888e99_0_151"/>
          <p:cNvSpPr/>
          <p:nvPr/>
        </p:nvSpPr>
        <p:spPr>
          <a:xfrm>
            <a:off x="2235479" y="8953500"/>
            <a:ext cx="50679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30090888e99_0_151"/>
          <p:cNvSpPr/>
          <p:nvPr/>
        </p:nvSpPr>
        <p:spPr>
          <a:xfrm>
            <a:off x="2235479" y="8953500"/>
            <a:ext cx="52713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83" name="Google Shape;183;g30090888e99_0_151"/>
          <p:cNvSpPr/>
          <p:nvPr/>
        </p:nvSpPr>
        <p:spPr>
          <a:xfrm>
            <a:off x="2235479" y="107315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4" name="Google Shape;184;g30090888e99_0_151"/>
          <p:cNvSpPr/>
          <p:nvPr/>
        </p:nvSpPr>
        <p:spPr>
          <a:xfrm>
            <a:off x="16715289" y="1155700"/>
            <a:ext cx="54363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0090888e99_0_151"/>
          <p:cNvSpPr/>
          <p:nvPr/>
        </p:nvSpPr>
        <p:spPr>
          <a:xfrm>
            <a:off x="16715289" y="1155700"/>
            <a:ext cx="56394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a:t>
            </a:r>
            <a:endParaRPr b="0" i="0" sz="4800" u="none" cap="none" strike="noStrike">
              <a:solidFill>
                <a:schemeClr val="dk1"/>
              </a:solidFill>
              <a:latin typeface="Calibri"/>
              <a:ea typeface="Calibri"/>
              <a:cs typeface="Calibri"/>
              <a:sym typeface="Calibri"/>
            </a:endParaRPr>
          </a:p>
        </p:txBody>
      </p:sp>
      <p:sp>
        <p:nvSpPr>
          <p:cNvPr id="186" name="Google Shape;186;g30090888e99_0_151"/>
          <p:cNvSpPr/>
          <p:nvPr/>
        </p:nvSpPr>
        <p:spPr>
          <a:xfrm>
            <a:off x="16715289" y="29337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87" name="Google Shape;187;g30090888e99_0_151"/>
          <p:cNvPicPr preferRelativeResize="0"/>
          <p:nvPr/>
        </p:nvPicPr>
        <p:blipFill rotWithShape="1">
          <a:blip r:embed="rId9">
            <a:alphaModFix/>
          </a:blip>
          <a:srcRect b="0" l="0" r="0" t="0"/>
          <a:stretch/>
        </p:blipFill>
        <p:spPr>
          <a:xfrm>
            <a:off x="2235479" y="1155700"/>
            <a:ext cx="5436279" cy="7251700"/>
          </a:xfrm>
          <a:prstGeom prst="rect">
            <a:avLst/>
          </a:prstGeom>
          <a:noFill/>
          <a:ln>
            <a:noFill/>
          </a:ln>
        </p:spPr>
      </p:pic>
      <p:pic>
        <p:nvPicPr>
          <p:cNvPr descr=" " id="188" name="Google Shape;188;g30090888e99_0_151"/>
          <p:cNvPicPr preferRelativeResize="0"/>
          <p:nvPr/>
        </p:nvPicPr>
        <p:blipFill rotWithShape="1">
          <a:blip r:embed="rId10">
            <a:alphaModFix/>
          </a:blip>
          <a:srcRect b="0" l="0" r="0" t="0"/>
          <a:stretch/>
        </p:blipFill>
        <p:spPr>
          <a:xfrm>
            <a:off x="16715289" y="5308600"/>
            <a:ext cx="5436279" cy="725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2E4"/>
        </a:solidFill>
      </p:bgPr>
    </p:bg>
    <p:spTree>
      <p:nvGrpSpPr>
        <p:cNvPr id="193" name="Shape 193"/>
        <p:cNvGrpSpPr/>
        <p:nvPr/>
      </p:nvGrpSpPr>
      <p:grpSpPr>
        <a:xfrm>
          <a:off x="0" y="0"/>
          <a:ext cx="0" cy="0"/>
          <a:chOff x="0" y="0"/>
          <a:chExt cx="0" cy="0"/>
        </a:xfrm>
      </p:grpSpPr>
      <p:pic>
        <p:nvPicPr>
          <p:cNvPr descr=" " id="194" name="Google Shape;194;g30090888e99_0_170"/>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pic>
        <p:nvPicPr>
          <p:cNvPr descr=" " id="195" name="Google Shape;195;g30090888e99_0_170"/>
          <p:cNvPicPr preferRelativeResize="0"/>
          <p:nvPr/>
        </p:nvPicPr>
        <p:blipFill rotWithShape="1">
          <a:blip r:embed="rId4">
            <a:alphaModFix/>
          </a:blip>
          <a:srcRect b="0" l="0" r="0" t="0"/>
          <a:stretch/>
        </p:blipFill>
        <p:spPr>
          <a:xfrm>
            <a:off x="0" y="0"/>
            <a:ext cx="13842234" cy="13716000"/>
          </a:xfrm>
          <a:prstGeom prst="rect">
            <a:avLst/>
          </a:prstGeom>
          <a:noFill/>
          <a:ln>
            <a:noFill/>
          </a:ln>
        </p:spPr>
      </p:pic>
      <p:pic>
        <p:nvPicPr>
          <p:cNvPr descr=" " id="196" name="Google Shape;196;g30090888e99_0_170"/>
          <p:cNvPicPr preferRelativeResize="0"/>
          <p:nvPr/>
        </p:nvPicPr>
        <p:blipFill rotWithShape="1">
          <a:blip r:embed="rId5">
            <a:alphaModFix/>
          </a:blip>
          <a:srcRect b="0" l="0" r="0" t="0"/>
          <a:stretch/>
        </p:blipFill>
        <p:spPr>
          <a:xfrm>
            <a:off x="19509638" y="7175500"/>
            <a:ext cx="2819752" cy="2819400"/>
          </a:xfrm>
          <a:prstGeom prst="rect">
            <a:avLst/>
          </a:prstGeom>
          <a:noFill/>
          <a:ln>
            <a:noFill/>
          </a:ln>
        </p:spPr>
      </p:pic>
      <p:pic>
        <p:nvPicPr>
          <p:cNvPr descr=" " id="197" name="Google Shape;197;g30090888e99_0_170"/>
          <p:cNvPicPr preferRelativeResize="0"/>
          <p:nvPr/>
        </p:nvPicPr>
        <p:blipFill rotWithShape="1">
          <a:blip r:embed="rId6">
            <a:alphaModFix/>
          </a:blip>
          <a:srcRect b="0" l="0" r="0" t="0"/>
          <a:stretch/>
        </p:blipFill>
        <p:spPr>
          <a:xfrm>
            <a:off x="469959" y="787400"/>
            <a:ext cx="4128016" cy="4127500"/>
          </a:xfrm>
          <a:prstGeom prst="rect">
            <a:avLst/>
          </a:prstGeom>
          <a:noFill/>
          <a:ln>
            <a:noFill/>
          </a:ln>
        </p:spPr>
      </p:pic>
      <p:sp>
        <p:nvSpPr>
          <p:cNvPr id="198" name="Google Shape;198;g30090888e99_0_170"/>
          <p:cNvSpPr/>
          <p:nvPr/>
        </p:nvSpPr>
        <p:spPr>
          <a:xfrm>
            <a:off x="4504830" y="647700"/>
            <a:ext cx="15390000" cy="277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315F"/>
              </a:buClr>
              <a:buSzPts val="8000"/>
              <a:buFont typeface="Goldman"/>
              <a:buNone/>
            </a:pPr>
            <a:r>
              <a:rPr b="1" i="0" lang="en-US" sz="8000" u="none" cap="none" strike="noStrike">
                <a:solidFill>
                  <a:srgbClr val="1B315F"/>
                </a:solidFill>
                <a:latin typeface="Goldman"/>
                <a:ea typeface="Goldman"/>
                <a:cs typeface="Goldman"/>
                <a:sym typeface="Goldman"/>
              </a:rPr>
              <a:t>THE MAGIC OF DRAGONS: A RESEARCH</a:t>
            </a:r>
            <a:endParaRPr b="0" i="0" sz="8000" u="none" cap="none" strike="noStrike">
              <a:solidFill>
                <a:schemeClr val="dk1"/>
              </a:solidFill>
              <a:latin typeface="Calibri"/>
              <a:ea typeface="Calibri"/>
              <a:cs typeface="Calibri"/>
              <a:sym typeface="Calibri"/>
            </a:endParaRPr>
          </a:p>
        </p:txBody>
      </p:sp>
      <p:sp>
        <p:nvSpPr>
          <p:cNvPr id="199" name="Google Shape;199;g30090888e99_0_1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30090888e99_0_17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1" name="Google Shape;201;g30090888e99_0_170"/>
          <p:cNvSpPr/>
          <p:nvPr/>
        </p:nvSpPr>
        <p:spPr>
          <a:xfrm>
            <a:off x="2121165" y="3695700"/>
            <a:ext cx="6096900" cy="6096000"/>
          </a:xfrm>
          <a:prstGeom prst="rect">
            <a:avLst/>
          </a:prstGeom>
          <a:noFill/>
          <a:ln cap="flat" cmpd="sng" w="38100">
            <a:solidFill>
              <a:srgbClr val="1B32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30090888e99_0_170"/>
          <p:cNvPicPr preferRelativeResize="0"/>
          <p:nvPr/>
        </p:nvPicPr>
        <p:blipFill rotWithShape="1">
          <a:blip r:embed="rId8">
            <a:alphaModFix/>
          </a:blip>
          <a:srcRect b="0" l="0" r="0" t="0"/>
          <a:stretch/>
        </p:blipFill>
        <p:spPr>
          <a:xfrm>
            <a:off x="4587869" y="5041900"/>
            <a:ext cx="1163355" cy="1625600"/>
          </a:xfrm>
          <a:prstGeom prst="rect">
            <a:avLst/>
          </a:prstGeom>
          <a:noFill/>
          <a:ln>
            <a:noFill/>
          </a:ln>
        </p:spPr>
      </p:pic>
      <p:sp>
        <p:nvSpPr>
          <p:cNvPr id="203" name="Google Shape;203;g30090888e99_0_170"/>
          <p:cNvSpPr/>
          <p:nvPr/>
        </p:nvSpPr>
        <p:spPr>
          <a:xfrm>
            <a:off x="2273584"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0090888e99_0_170"/>
          <p:cNvSpPr/>
          <p:nvPr/>
        </p:nvSpPr>
        <p:spPr>
          <a:xfrm>
            <a:off x="2171971"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SIGHTING</a:t>
            </a:r>
            <a:endParaRPr b="0" i="0" sz="4800" u="none" cap="none" strike="noStrike">
              <a:solidFill>
                <a:schemeClr val="dk1"/>
              </a:solidFill>
              <a:latin typeface="Calibri"/>
              <a:ea typeface="Calibri"/>
              <a:cs typeface="Calibri"/>
              <a:sym typeface="Calibri"/>
            </a:endParaRPr>
          </a:p>
        </p:txBody>
      </p:sp>
      <p:sp>
        <p:nvSpPr>
          <p:cNvPr id="205" name="Google Shape;205;g30090888e99_0_170"/>
          <p:cNvSpPr/>
          <p:nvPr/>
        </p:nvSpPr>
        <p:spPr>
          <a:xfrm>
            <a:off x="9145143" y="3695700"/>
            <a:ext cx="6096900" cy="6096000"/>
          </a:xfrm>
          <a:prstGeom prst="rect">
            <a:avLst/>
          </a:prstGeom>
          <a:noFill/>
          <a:ln cap="flat" cmpd="sng" w="38100">
            <a:solidFill>
              <a:srgbClr val="1B32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30090888e99_0_170"/>
          <p:cNvPicPr preferRelativeResize="0"/>
          <p:nvPr/>
        </p:nvPicPr>
        <p:blipFill rotWithShape="1">
          <a:blip r:embed="rId9">
            <a:alphaModFix/>
          </a:blip>
          <a:srcRect b="0" l="0" r="0" t="0"/>
          <a:stretch/>
        </p:blipFill>
        <p:spPr>
          <a:xfrm>
            <a:off x="11381348" y="5041900"/>
            <a:ext cx="1624352" cy="1625600"/>
          </a:xfrm>
          <a:prstGeom prst="rect">
            <a:avLst/>
          </a:prstGeom>
          <a:noFill/>
          <a:ln>
            <a:noFill/>
          </a:ln>
        </p:spPr>
      </p:pic>
      <p:sp>
        <p:nvSpPr>
          <p:cNvPr id="207" name="Google Shape;207;g30090888e99_0_170"/>
          <p:cNvSpPr/>
          <p:nvPr/>
        </p:nvSpPr>
        <p:spPr>
          <a:xfrm>
            <a:off x="9297562"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0090888e99_0_170"/>
          <p:cNvSpPr/>
          <p:nvPr/>
        </p:nvSpPr>
        <p:spPr>
          <a:xfrm>
            <a:off x="9195949"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TAMING</a:t>
            </a:r>
            <a:endParaRPr b="0" i="0" sz="4800" u="none" cap="none" strike="noStrike">
              <a:solidFill>
                <a:schemeClr val="dk1"/>
              </a:solidFill>
              <a:latin typeface="Calibri"/>
              <a:ea typeface="Calibri"/>
              <a:cs typeface="Calibri"/>
              <a:sym typeface="Calibri"/>
            </a:endParaRPr>
          </a:p>
        </p:txBody>
      </p:sp>
      <p:sp>
        <p:nvSpPr>
          <p:cNvPr id="209" name="Google Shape;209;g30090888e99_0_170"/>
          <p:cNvSpPr/>
          <p:nvPr/>
        </p:nvSpPr>
        <p:spPr>
          <a:xfrm>
            <a:off x="16169121" y="3695700"/>
            <a:ext cx="6096900" cy="6096000"/>
          </a:xfrm>
          <a:prstGeom prst="rect">
            <a:avLst/>
          </a:prstGeom>
          <a:noFill/>
          <a:ln cap="flat" cmpd="sng" w="38100">
            <a:solidFill>
              <a:srgbClr val="1B32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30090888e99_0_170"/>
          <p:cNvPicPr preferRelativeResize="0"/>
          <p:nvPr/>
        </p:nvPicPr>
        <p:blipFill rotWithShape="1">
          <a:blip r:embed="rId10">
            <a:alphaModFix/>
          </a:blip>
          <a:srcRect b="0" l="0" r="0" t="0"/>
          <a:stretch/>
        </p:blipFill>
        <p:spPr>
          <a:xfrm>
            <a:off x="18485272" y="5041900"/>
            <a:ext cx="1464456" cy="1625600"/>
          </a:xfrm>
          <a:prstGeom prst="rect">
            <a:avLst/>
          </a:prstGeom>
          <a:noFill/>
          <a:ln>
            <a:noFill/>
          </a:ln>
        </p:spPr>
      </p:pic>
      <p:sp>
        <p:nvSpPr>
          <p:cNvPr id="211" name="Google Shape;211;g30090888e99_0_170"/>
          <p:cNvSpPr/>
          <p:nvPr/>
        </p:nvSpPr>
        <p:spPr>
          <a:xfrm>
            <a:off x="16321540" y="6972300"/>
            <a:ext cx="57918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30090888e99_0_170"/>
          <p:cNvSpPr/>
          <p:nvPr/>
        </p:nvSpPr>
        <p:spPr>
          <a:xfrm>
            <a:off x="16219927" y="6972300"/>
            <a:ext cx="59952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SEEING</a:t>
            </a:r>
            <a:endParaRPr b="0" i="0" sz="4800" u="none" cap="none" strike="noStrike">
              <a:solidFill>
                <a:schemeClr val="dk1"/>
              </a:solidFill>
              <a:latin typeface="Calibri"/>
              <a:ea typeface="Calibri"/>
              <a:cs typeface="Calibri"/>
              <a:sym typeface="Calibri"/>
            </a:endParaRPr>
          </a:p>
        </p:txBody>
      </p:sp>
      <p:sp>
        <p:nvSpPr>
          <p:cNvPr id="213" name="Google Shape;213;g30090888e99_0_170"/>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30090888e99_0_170"/>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0090888e99_0_170"/>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6" name="Google Shape;216;g30090888e99_0_170"/>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0090888e99_0_170"/>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30090888e99_0_170"/>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19" name="Google Shape;219;g30090888e99_0_170"/>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30090888e99_0_170"/>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30090888e99_0_170"/>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2024-09-16T08:00:36Z</dcterms:created>
  <dc:creator>PptxGenJS</dc:creator>
</cp:coreProperties>
</file>