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Inter"/>
      <p:regular r:id="rId30"/>
      <p:bold r:id="rId31"/>
      <p:italic r:id="rId32"/>
      <p:boldItalic r:id="rId33"/>
    </p:embeddedFont>
    <p:embeddedFont>
      <p:font typeface="Poppins"/>
      <p:regular r:id="rId34"/>
      <p:bold r:id="rId35"/>
      <p:italic r:id="rId36"/>
      <p:boldItalic r:id="rId37"/>
    </p:embeddedFont>
    <p:embeddedFont>
      <p:font typeface="Lato"/>
      <p:regular r:id="rId38"/>
      <p:bold r:id="rId39"/>
      <p:italic r:id="rId40"/>
      <p:boldItalic r:id="rId41"/>
    </p:embeddedFont>
    <p:embeddedFont>
      <p:font typeface="Poppins SemiBold"/>
      <p:regular r:id="rId42"/>
      <p:bold r:id="rId43"/>
      <p:italic r:id="rId44"/>
      <p:boldItalic r:id="rId45"/>
    </p:embeddedFont>
    <p:embeddedFont>
      <p:font typeface="Goldman"/>
      <p:regular r:id="rId46"/>
      <p:bold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8" roundtripDataSignature="AMtx7mjonjOnM1xr9jR6/lkNM20b/LeC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20" Type="http://schemas.openxmlformats.org/officeDocument/2006/relationships/slide" Target="slides/slide16.xml"/><Relationship Id="rId42" Type="http://schemas.openxmlformats.org/officeDocument/2006/relationships/font" Target="fonts/PoppinsSemiBold-regular.fntdata"/><Relationship Id="rId41" Type="http://schemas.openxmlformats.org/officeDocument/2006/relationships/font" Target="fonts/Lato-boldItalic.fntdata"/><Relationship Id="rId22" Type="http://schemas.openxmlformats.org/officeDocument/2006/relationships/slide" Target="slides/slide18.xml"/><Relationship Id="rId44" Type="http://schemas.openxmlformats.org/officeDocument/2006/relationships/font" Target="fonts/PoppinsSemiBold-italic.fntdata"/><Relationship Id="rId21" Type="http://schemas.openxmlformats.org/officeDocument/2006/relationships/slide" Target="slides/slide17.xml"/><Relationship Id="rId43" Type="http://schemas.openxmlformats.org/officeDocument/2006/relationships/font" Target="fonts/PoppinsSemiBold-bold.fntdata"/><Relationship Id="rId24" Type="http://schemas.openxmlformats.org/officeDocument/2006/relationships/slide" Target="slides/slide20.xml"/><Relationship Id="rId46" Type="http://schemas.openxmlformats.org/officeDocument/2006/relationships/font" Target="fonts/Goldman-regular.fntdata"/><Relationship Id="rId23" Type="http://schemas.openxmlformats.org/officeDocument/2006/relationships/slide" Target="slides/slide19.xml"/><Relationship Id="rId45" Type="http://schemas.openxmlformats.org/officeDocument/2006/relationships/font" Target="fonts/PoppinsSemiBold-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48" Type="http://customschemas.google.com/relationships/presentationmetadata" Target="metadata"/><Relationship Id="rId25" Type="http://schemas.openxmlformats.org/officeDocument/2006/relationships/slide" Target="slides/slide21.xml"/><Relationship Id="rId47" Type="http://schemas.openxmlformats.org/officeDocument/2006/relationships/font" Target="fonts/Goldman-bold.fnt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11" Type="http://schemas.openxmlformats.org/officeDocument/2006/relationships/slide" Target="slides/slide7.xml"/><Relationship Id="rId33" Type="http://schemas.openxmlformats.org/officeDocument/2006/relationships/font" Target="fonts/Inter-boldItalic.fntdata"/><Relationship Id="rId10" Type="http://schemas.openxmlformats.org/officeDocument/2006/relationships/slide" Target="slides/slide6.xml"/><Relationship Id="rId32" Type="http://schemas.openxmlformats.org/officeDocument/2006/relationships/font" Target="fonts/Inter-italic.fntdata"/><Relationship Id="rId13" Type="http://schemas.openxmlformats.org/officeDocument/2006/relationships/slide" Target="slides/slide9.xml"/><Relationship Id="rId35" Type="http://schemas.openxmlformats.org/officeDocument/2006/relationships/font" Target="fonts/Poppins-bold.fntdata"/><Relationship Id="rId12" Type="http://schemas.openxmlformats.org/officeDocument/2006/relationships/slide" Target="slides/slide8.xml"/><Relationship Id="rId34" Type="http://schemas.openxmlformats.org/officeDocument/2006/relationships/font" Target="fonts/Poppins-regular.fntdata"/><Relationship Id="rId15" Type="http://schemas.openxmlformats.org/officeDocument/2006/relationships/slide" Target="slides/slide11.xml"/><Relationship Id="rId37" Type="http://schemas.openxmlformats.org/officeDocument/2006/relationships/font" Target="fonts/Poppins-boldItalic.fntdata"/><Relationship Id="rId14" Type="http://schemas.openxmlformats.org/officeDocument/2006/relationships/slide" Target="slides/slide10.xml"/><Relationship Id="rId36" Type="http://schemas.openxmlformats.org/officeDocument/2006/relationships/font" Target="fonts/Poppins-italic.fntdata"/><Relationship Id="rId17" Type="http://schemas.openxmlformats.org/officeDocument/2006/relationships/slide" Target="slides/slide13.xml"/><Relationship Id="rId39" Type="http://schemas.openxmlformats.org/officeDocument/2006/relationships/font" Target="fonts/Lato-bold.fntdata"/><Relationship Id="rId16" Type="http://schemas.openxmlformats.org/officeDocument/2006/relationships/slide" Target="slides/slide12.xml"/><Relationship Id="rId38" Type="http://schemas.openxmlformats.org/officeDocument/2006/relationships/font" Target="fonts/Lato-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2f7e9cd53ce1eef1_0_6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2f7e9cd53ce1eef1_0_6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2f7e9cd53ce1eef1_0_6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h2f7e9cd53ce1eef1_0_6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 name="Google Shape;28;h2f7e9cd53ce1eef1_0_6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 name="Google Shape;29;h2f7e9cd53ce1eef1_0_6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h2f7e9cd53ce1eef1_0_7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 name="Google Shape;42;h2f7e9cd53ce1eef1_0_7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 name="Google Shape;43;h2f7e9cd53ce1eef1_0_7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h2f7e9cd53ce1eef1_0_7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 name="Google Shape;82;h2f7e9cd53ce1eef1_0_7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 name="Google Shape;83;h2f7e9cd53ce1eef1_0_7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h2f7e9cd53ce1eef1_0_7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h2f7e9cd53ce1eef1_0_7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h2f7e9cd53ce1eef1_0_7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h2f7e9cd53ce1eef1_0_7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h2f7e9cd53ce1eef1_0_7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h2f7e9cd53ce1eef1_0_7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h2f7e9cd53ce1eef1_0_8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h2f7e9cd53ce1eef1_0_8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h2f7e9cd53ce1eef1_0_8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h2f7e9cd53ce1eef1_0_8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h2f7e9cd53ce1eef1_0_8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h2f7e9cd53ce1eef1_0_8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h2f7e9cd53ce1eef1_0_8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h2f7e9cd53ce1eef1_0_8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h2f7e9cd53ce1eef1_0_8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h2f7e9cd53ce1eef1_0_8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h2f7e9cd53ce1eef1_0_8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h2f7e9cd53ce1eef1_0_8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h2f7e9cd53ce1eef1_0_9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h2f7e9cd53ce1eef1_0_9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h2f7e9cd53ce1eef1_0_9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h2f7e9cd53ce1eef1_0_9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h2f7e9cd53ce1eef1_0_9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h2f7e9cd53ce1eef1_0_9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h2f7e9cd53ce1eef1_0_9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h2f7e9cd53ce1eef1_0_9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h2f7e9cd53ce1eef1_0_9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h2f7e9cd53ce1eef1_0_9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h2f7e9cd53ce1eef1_0_9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h2f7e9cd53ce1eef1_0_99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h2f7e9cd53ce1eef1_0_10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h2f7e9cd53ce1eef1_0_10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h2f7e9cd53ce1eef1_0_10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h2f7e9cd53ce1eef1_0_10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h2f7e9cd53ce1eef1_0_10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h2f7e9cd53ce1eef1_0_10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h2f7e9cd53ce1eef1_0_10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h2f7e9cd53ce1eef1_0_10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h2f7e9cd53ce1eef1_0_10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h2f7e9cd53ce1eef1_0_11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7" name="Google Shape;457;h2f7e9cd53ce1eef1_0_11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h2f7e9cd53ce1eef1_0_11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h2f7e9cd53ce1eef1_0_11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h2f7e9cd53ce1eef1_0_1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h2f7e9cd53ce1eef1_0_11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h2f7e9cd53ce1eef1_0_1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h2f7e9cd53ce1eef1_0_11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h2f7e9cd53ce1eef1_0_11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h2f7e9cd53ce1eef1_0_1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h2f7e9cd53ce1eef1_0_11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h2f7e9cd53ce1eef1_0_11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h2f7e9cd53ce1eef1_0_12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5" name="Google Shape;555;h2f7e9cd53ce1eef1_0_12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h2f7e9cd53ce1eef1_0_12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h2f7e9cd53ce1eef1_0_12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9" name="Google Shape;579;h2f7e9cd53ce1eef1_0_12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h2f7e9cd53ce1eef1_0_12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h2f7e9cd53ce1eef1_0_12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0" name="Google Shape;610;h2f7e9cd53ce1eef1_0_12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h2f7e9cd53ce1eef1_0_12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h2f7e9cd53ce1eef1_0_13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h2f7e9cd53ce1eef1_0_13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h2f7e9cd53ce1eef1_0_13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7.png"/><Relationship Id="rId4" Type="http://schemas.openxmlformats.org/officeDocument/2006/relationships/image" Target="../media/image12.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7.png"/><Relationship Id="rId4" Type="http://schemas.openxmlformats.org/officeDocument/2006/relationships/image" Target="../media/image12.png"/><Relationship Id="rId10" Type="http://schemas.openxmlformats.org/officeDocument/2006/relationships/image" Target="../media/image16.png"/><Relationship Id="rId9"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3.png"/><Relationship Id="rId4" Type="http://schemas.openxmlformats.org/officeDocument/2006/relationships/image" Target="../media/image19.png"/><Relationship Id="rId10" Type="http://schemas.openxmlformats.org/officeDocument/2006/relationships/image" Target="../media/image30.png"/><Relationship Id="rId9" Type="http://schemas.openxmlformats.org/officeDocument/2006/relationships/image" Target="../media/image44.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3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9.png"/><Relationship Id="rId10" Type="http://schemas.openxmlformats.org/officeDocument/2006/relationships/image" Target="../media/image74.png"/><Relationship Id="rId9" Type="http://schemas.openxmlformats.org/officeDocument/2006/relationships/image" Target="../media/image68.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5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9.png"/><Relationship Id="rId10" Type="http://schemas.openxmlformats.org/officeDocument/2006/relationships/image" Target="../media/image51.png"/><Relationship Id="rId9" Type="http://schemas.openxmlformats.org/officeDocument/2006/relationships/image" Target="../media/image53.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7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19.png"/><Relationship Id="rId10" Type="http://schemas.openxmlformats.org/officeDocument/2006/relationships/image" Target="../media/image65.png"/><Relationship Id="rId9" Type="http://schemas.openxmlformats.org/officeDocument/2006/relationships/image" Target="../media/image66.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5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7.png"/><Relationship Id="rId4" Type="http://schemas.openxmlformats.org/officeDocument/2006/relationships/image" Target="../media/image12.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8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s>
</file>

<file path=ppt/slides/_rels/slide15.xml.rels><?xml version="1.0" encoding="UTF-8" standalone="yes"?><Relationships xmlns="http://schemas.openxmlformats.org/package/2006/relationships"><Relationship Id="rId11" Type="http://schemas.openxmlformats.org/officeDocument/2006/relationships/image" Target="../media/image100.png"/><Relationship Id="rId10" Type="http://schemas.openxmlformats.org/officeDocument/2006/relationships/image" Target="../media/image99.png"/><Relationship Id="rId13" Type="http://schemas.openxmlformats.org/officeDocument/2006/relationships/image" Target="../media/image103.png"/><Relationship Id="rId12" Type="http://schemas.openxmlformats.org/officeDocument/2006/relationships/image" Target="../media/image104.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8.png"/><Relationship Id="rId4" Type="http://schemas.openxmlformats.org/officeDocument/2006/relationships/image" Target="../media/image86.png"/><Relationship Id="rId9" Type="http://schemas.openxmlformats.org/officeDocument/2006/relationships/image" Target="../media/image87.png"/><Relationship Id="rId15" Type="http://schemas.openxmlformats.org/officeDocument/2006/relationships/image" Target="../media/image110.png"/><Relationship Id="rId14" Type="http://schemas.openxmlformats.org/officeDocument/2006/relationships/image" Target="../media/image98.png"/><Relationship Id="rId17" Type="http://schemas.openxmlformats.org/officeDocument/2006/relationships/image" Target="../media/image107.png"/><Relationship Id="rId16" Type="http://schemas.openxmlformats.org/officeDocument/2006/relationships/image" Target="../media/image117.png"/><Relationship Id="rId5" Type="http://schemas.openxmlformats.org/officeDocument/2006/relationships/image" Target="../media/image92.png"/><Relationship Id="rId6" Type="http://schemas.openxmlformats.org/officeDocument/2006/relationships/image" Target="../media/image93.png"/><Relationship Id="rId18" Type="http://schemas.openxmlformats.org/officeDocument/2006/relationships/image" Target="../media/image116.png"/><Relationship Id="rId7" Type="http://schemas.openxmlformats.org/officeDocument/2006/relationships/image" Target="../media/image3.png"/><Relationship Id="rId8" Type="http://schemas.openxmlformats.org/officeDocument/2006/relationships/image" Target="../media/image10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19.png"/><Relationship Id="rId9" Type="http://schemas.openxmlformats.org/officeDocument/2006/relationships/image" Target="../media/image120.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1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134.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1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9.png"/><Relationship Id="rId9" Type="http://schemas.openxmlformats.org/officeDocument/2006/relationships/image" Target="../media/image138.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1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4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2.png"/><Relationship Id="rId8" Type="http://schemas.openxmlformats.org/officeDocument/2006/relationships/image" Target="../media/image1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s>
</file>

<file path=ppt/slides/_rels/slide22.xml.rels><?xml version="1.0" encoding="UTF-8" standalone="yes"?><Relationships xmlns="http://schemas.openxmlformats.org/package/2006/relationships"><Relationship Id="rId11" Type="http://schemas.openxmlformats.org/officeDocument/2006/relationships/image" Target="../media/image161.png"/><Relationship Id="rId10" Type="http://schemas.openxmlformats.org/officeDocument/2006/relationships/image" Target="../media/image160.png"/><Relationship Id="rId12" Type="http://schemas.openxmlformats.org/officeDocument/2006/relationships/image" Target="../media/image171.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158.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15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7.png"/><Relationship Id="rId4" Type="http://schemas.openxmlformats.org/officeDocument/2006/relationships/image" Target="../media/image12.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3.png"/></Relationships>
</file>

<file path=ppt/slides/_rels/slide24.xml.rels><?xml version="1.0" encoding="UTF-8" standalone="yes"?><Relationships xmlns="http://schemas.openxmlformats.org/package/2006/relationships"><Relationship Id="rId11" Type="http://schemas.openxmlformats.org/officeDocument/2006/relationships/image" Target="../media/image175.png"/><Relationship Id="rId10" Type="http://schemas.openxmlformats.org/officeDocument/2006/relationships/image" Target="../media/image176.png"/><Relationship Id="rId13" Type="http://schemas.openxmlformats.org/officeDocument/2006/relationships/image" Target="../media/image178.png"/><Relationship Id="rId12" Type="http://schemas.openxmlformats.org/officeDocument/2006/relationships/image" Target="../media/image177.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19.png"/><Relationship Id="rId9" Type="http://schemas.openxmlformats.org/officeDocument/2006/relationships/image" Target="../media/image174.png"/><Relationship Id="rId15" Type="http://schemas.openxmlformats.org/officeDocument/2006/relationships/image" Target="../media/image180.png"/><Relationship Id="rId14" Type="http://schemas.openxmlformats.org/officeDocument/2006/relationships/image" Target="../media/image179.png"/><Relationship Id="rId17" Type="http://schemas.openxmlformats.org/officeDocument/2006/relationships/image" Target="../media/image181.png"/><Relationship Id="rId16" Type="http://schemas.openxmlformats.org/officeDocument/2006/relationships/image" Target="../media/image183.png"/><Relationship Id="rId5" Type="http://schemas.openxmlformats.org/officeDocument/2006/relationships/image" Target="../media/image29.png"/><Relationship Id="rId19" Type="http://schemas.openxmlformats.org/officeDocument/2006/relationships/hyperlink" Target="https://eatemp.com/powerpoint-org-chart-template/" TargetMode="External"/><Relationship Id="rId6" Type="http://schemas.openxmlformats.org/officeDocument/2006/relationships/image" Target="../media/image8.png"/><Relationship Id="rId18" Type="http://schemas.openxmlformats.org/officeDocument/2006/relationships/image" Target="../media/image182.png"/><Relationship Id="rId7" Type="http://schemas.openxmlformats.org/officeDocument/2006/relationships/image" Target="../media/image3.png"/><Relationship Id="rId8" Type="http://schemas.openxmlformats.org/officeDocument/2006/relationships/image" Target="../media/image17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87.png"/><Relationship Id="rId4" Type="http://schemas.openxmlformats.org/officeDocument/2006/relationships/image" Target="../media/image189.png"/><Relationship Id="rId9" Type="http://schemas.openxmlformats.org/officeDocument/2006/relationships/image" Target="../media/image188.png"/><Relationship Id="rId5" Type="http://schemas.openxmlformats.org/officeDocument/2006/relationships/image" Target="../media/image92.png"/><Relationship Id="rId6" Type="http://schemas.openxmlformats.org/officeDocument/2006/relationships/image" Target="../media/image93.png"/><Relationship Id="rId7" Type="http://schemas.openxmlformats.org/officeDocument/2006/relationships/image" Target="../media/image3.png"/><Relationship Id="rId8" Type="http://schemas.openxmlformats.org/officeDocument/2006/relationships/hyperlink" Target="https://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15" name="Shape 15"/>
        <p:cNvGrpSpPr/>
        <p:nvPr/>
      </p:nvGrpSpPr>
      <p:grpSpPr>
        <a:xfrm>
          <a:off x="0" y="0"/>
          <a:ext cx="0" cy="0"/>
          <a:chOff x="0" y="0"/>
          <a:chExt cx="0" cy="0"/>
        </a:xfrm>
      </p:grpSpPr>
      <p:pic>
        <p:nvPicPr>
          <p:cNvPr descr="preencoded.png" id="16" name="Google Shape;16;h2f7e9cd53ce1eef1_0_683"/>
          <p:cNvPicPr preferRelativeResize="0"/>
          <p:nvPr/>
        </p:nvPicPr>
        <p:blipFill rotWithShape="1">
          <a:blip r:embed="rId3">
            <a:alphaModFix/>
          </a:blip>
          <a:srcRect b="0" l="0" r="0" t="0"/>
          <a:stretch/>
        </p:blipFill>
        <p:spPr>
          <a:xfrm>
            <a:off x="6829425" y="-1524000"/>
            <a:ext cx="13335000" cy="13335000"/>
          </a:xfrm>
          <a:prstGeom prst="rect">
            <a:avLst/>
          </a:prstGeom>
          <a:noFill/>
          <a:ln>
            <a:noFill/>
          </a:ln>
        </p:spPr>
      </p:pic>
      <p:pic>
        <p:nvPicPr>
          <p:cNvPr descr="preencoded.png" id="17" name="Google Shape;17;h2f7e9cd53ce1eef1_0_683"/>
          <p:cNvPicPr preferRelativeResize="0"/>
          <p:nvPr/>
        </p:nvPicPr>
        <p:blipFill rotWithShape="1">
          <a:blip r:embed="rId4">
            <a:alphaModFix/>
          </a:blip>
          <a:srcRect b="0" l="0" r="0" t="0"/>
          <a:stretch/>
        </p:blipFill>
        <p:spPr>
          <a:xfrm rot="973035">
            <a:off x="330635" y="1562324"/>
            <a:ext cx="13325476" cy="13963651"/>
          </a:xfrm>
          <a:prstGeom prst="rect">
            <a:avLst/>
          </a:prstGeom>
          <a:noFill/>
          <a:ln>
            <a:noFill/>
          </a:ln>
        </p:spPr>
      </p:pic>
      <p:pic>
        <p:nvPicPr>
          <p:cNvPr descr="preencoded.png" id="18" name="Google Shape;18;h2f7e9cd53ce1eef1_0_683"/>
          <p:cNvPicPr preferRelativeResize="0"/>
          <p:nvPr/>
        </p:nvPicPr>
        <p:blipFill rotWithShape="1">
          <a:blip r:embed="rId5">
            <a:alphaModFix/>
          </a:blip>
          <a:srcRect b="0" l="0" r="0" t="0"/>
          <a:stretch/>
        </p:blipFill>
        <p:spPr>
          <a:xfrm>
            <a:off x="14878050" y="1647825"/>
            <a:ext cx="2114550" cy="2114550"/>
          </a:xfrm>
          <a:prstGeom prst="rect">
            <a:avLst/>
          </a:prstGeom>
          <a:noFill/>
          <a:ln>
            <a:noFill/>
          </a:ln>
        </p:spPr>
      </p:pic>
      <p:pic>
        <p:nvPicPr>
          <p:cNvPr descr="preencoded.png" id="19" name="Google Shape;19;h2f7e9cd53ce1eef1_0_683"/>
          <p:cNvPicPr preferRelativeResize="0"/>
          <p:nvPr/>
        </p:nvPicPr>
        <p:blipFill rotWithShape="1">
          <a:blip r:embed="rId6">
            <a:alphaModFix/>
          </a:blip>
          <a:srcRect b="0" l="0" r="0" t="0"/>
          <a:stretch/>
        </p:blipFill>
        <p:spPr>
          <a:xfrm>
            <a:off x="590550" y="6543675"/>
            <a:ext cx="3095625" cy="3095625"/>
          </a:xfrm>
          <a:prstGeom prst="rect">
            <a:avLst/>
          </a:prstGeom>
          <a:noFill/>
          <a:ln>
            <a:noFill/>
          </a:ln>
        </p:spPr>
      </p:pic>
      <p:sp>
        <p:nvSpPr>
          <p:cNvPr id="20" name="Google Shape;20;h2f7e9cd53ce1eef1_0_683"/>
          <p:cNvSpPr/>
          <p:nvPr/>
        </p:nvSpPr>
        <p:spPr>
          <a:xfrm>
            <a:off x="9858375" y="2733675"/>
            <a:ext cx="9077400" cy="472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24000"/>
              <a:buFont typeface="Goldman"/>
              <a:buNone/>
            </a:pPr>
            <a:r>
              <a:rPr b="1" i="0" lang="en-US" sz="24000" u="none" cap="none" strike="noStrike">
                <a:solidFill>
                  <a:srgbClr val="1B315F"/>
                </a:solidFill>
                <a:latin typeface="Goldman"/>
                <a:ea typeface="Goldman"/>
                <a:cs typeface="Goldman"/>
                <a:sym typeface="Goldman"/>
              </a:rPr>
              <a:t>GMP </a:t>
            </a:r>
            <a:endParaRPr b="0" i="0" sz="24000" u="none" cap="none" strike="noStrike">
              <a:solidFill>
                <a:schemeClr val="dk1"/>
              </a:solidFill>
              <a:latin typeface="Calibri"/>
              <a:ea typeface="Calibri"/>
              <a:cs typeface="Calibri"/>
              <a:sym typeface="Calibri"/>
            </a:endParaRPr>
          </a:p>
        </p:txBody>
      </p:sp>
      <p:sp>
        <p:nvSpPr>
          <p:cNvPr id="21" name="Google Shape;21;h2f7e9cd53ce1eef1_0_683"/>
          <p:cNvSpPr/>
          <p:nvPr/>
        </p:nvSpPr>
        <p:spPr>
          <a:xfrm>
            <a:off x="9858375" y="5724525"/>
            <a:ext cx="7256100" cy="204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Poppins SemiBold"/>
              <a:buNone/>
            </a:pPr>
            <a:r>
              <a:rPr b="1" i="0" lang="en-US" sz="4800" u="none" cap="none" strike="noStrike">
                <a:solidFill>
                  <a:srgbClr val="0E0E0E"/>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2" name="Google Shape;22;h2f7e9cd53ce1eef1_0_683"/>
          <p:cNvGrpSpPr/>
          <p:nvPr/>
        </p:nvGrpSpPr>
        <p:grpSpPr>
          <a:xfrm>
            <a:off x="17640300" y="7994925"/>
            <a:ext cx="596549" cy="2063476"/>
            <a:chOff x="17640300" y="7994925"/>
            <a:chExt cx="596549" cy="2063476"/>
          </a:xfrm>
        </p:grpSpPr>
        <p:pic>
          <p:nvPicPr>
            <p:cNvPr descr="preencoded.png" id="23" name="Google Shape;23;h2f7e9cd53ce1eef1_0_683"/>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4" name="Google Shape;24;h2f7e9cd53ce1eef1_0_68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5" name="Google Shape;25;h2f7e9cd53ce1eef1_0_683"/>
          <p:cNvPicPr preferRelativeResize="0"/>
          <p:nvPr/>
        </p:nvPicPr>
        <p:blipFill rotWithShape="1">
          <a:blip r:embed="rId8">
            <a:alphaModFix/>
          </a:blip>
          <a:srcRect b="0" l="0" r="0" t="0"/>
          <a:stretch/>
        </p:blipFill>
        <p:spPr>
          <a:xfrm>
            <a:off x="1133475" y="600075"/>
            <a:ext cx="8010525" cy="9191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30" name="Shape 30"/>
        <p:cNvGrpSpPr/>
        <p:nvPr/>
      </p:nvGrpSpPr>
      <p:grpSpPr>
        <a:xfrm>
          <a:off x="0" y="0"/>
          <a:ext cx="0" cy="0"/>
          <a:chOff x="0" y="0"/>
          <a:chExt cx="0" cy="0"/>
        </a:xfrm>
      </p:grpSpPr>
      <p:pic>
        <p:nvPicPr>
          <p:cNvPr descr="preencoded.png" id="31" name="Google Shape;31;h2f7e9cd53ce1eef1_0_697"/>
          <p:cNvPicPr preferRelativeResize="0"/>
          <p:nvPr/>
        </p:nvPicPr>
        <p:blipFill rotWithShape="1">
          <a:blip r:embed="rId3">
            <a:alphaModFix/>
          </a:blip>
          <a:srcRect b="0" l="0" r="0" t="0"/>
          <a:stretch/>
        </p:blipFill>
        <p:spPr>
          <a:xfrm>
            <a:off x="-4638675" y="2505075"/>
            <a:ext cx="14211300" cy="14211300"/>
          </a:xfrm>
          <a:prstGeom prst="rect">
            <a:avLst/>
          </a:prstGeom>
          <a:noFill/>
          <a:ln>
            <a:noFill/>
          </a:ln>
        </p:spPr>
      </p:pic>
      <p:pic>
        <p:nvPicPr>
          <p:cNvPr descr="preencoded.png" id="32" name="Google Shape;32;h2f7e9cd53ce1eef1_0_697"/>
          <p:cNvPicPr preferRelativeResize="0"/>
          <p:nvPr/>
        </p:nvPicPr>
        <p:blipFill rotWithShape="1">
          <a:blip r:embed="rId4">
            <a:alphaModFix/>
          </a:blip>
          <a:srcRect b="0" l="0" r="0" t="0"/>
          <a:stretch/>
        </p:blipFill>
        <p:spPr>
          <a:xfrm rot="-973035">
            <a:off x="3692450" y="-7047048"/>
            <a:ext cx="20504303" cy="17370191"/>
          </a:xfrm>
          <a:prstGeom prst="rect">
            <a:avLst/>
          </a:prstGeom>
          <a:noFill/>
          <a:ln>
            <a:noFill/>
          </a:ln>
        </p:spPr>
      </p:pic>
      <p:pic>
        <p:nvPicPr>
          <p:cNvPr descr="preencoded.png" id="33" name="Google Shape;33;h2f7e9cd53ce1eef1_0_697"/>
          <p:cNvPicPr preferRelativeResize="0"/>
          <p:nvPr/>
        </p:nvPicPr>
        <p:blipFill rotWithShape="1">
          <a:blip r:embed="rId5">
            <a:alphaModFix/>
          </a:blip>
          <a:srcRect b="0" l="0" r="0" t="0"/>
          <a:stretch/>
        </p:blipFill>
        <p:spPr>
          <a:xfrm>
            <a:off x="1276350" y="7858125"/>
            <a:ext cx="2114551" cy="2114550"/>
          </a:xfrm>
          <a:prstGeom prst="rect">
            <a:avLst/>
          </a:prstGeom>
          <a:noFill/>
          <a:ln>
            <a:noFill/>
          </a:ln>
        </p:spPr>
      </p:pic>
      <p:pic>
        <p:nvPicPr>
          <p:cNvPr descr="preencoded.png" id="34" name="Google Shape;34;h2f7e9cd53ce1eef1_0_697"/>
          <p:cNvPicPr preferRelativeResize="0"/>
          <p:nvPr/>
        </p:nvPicPr>
        <p:blipFill rotWithShape="1">
          <a:blip r:embed="rId6">
            <a:alphaModFix/>
          </a:blip>
          <a:srcRect b="0" l="0" r="0" t="0"/>
          <a:stretch/>
        </p:blipFill>
        <p:spPr>
          <a:xfrm>
            <a:off x="14373225" y="914400"/>
            <a:ext cx="3095625" cy="3095625"/>
          </a:xfrm>
          <a:prstGeom prst="rect">
            <a:avLst/>
          </a:prstGeom>
          <a:noFill/>
          <a:ln>
            <a:noFill/>
          </a:ln>
        </p:spPr>
      </p:pic>
      <p:grpSp>
        <p:nvGrpSpPr>
          <p:cNvPr id="35" name="Google Shape;35;h2f7e9cd53ce1eef1_0_697"/>
          <p:cNvGrpSpPr/>
          <p:nvPr/>
        </p:nvGrpSpPr>
        <p:grpSpPr>
          <a:xfrm>
            <a:off x="17640300" y="7994925"/>
            <a:ext cx="596549" cy="2063476"/>
            <a:chOff x="17640300" y="7994925"/>
            <a:chExt cx="596549" cy="2063476"/>
          </a:xfrm>
        </p:grpSpPr>
        <p:pic>
          <p:nvPicPr>
            <p:cNvPr descr="preencoded.png" id="36" name="Google Shape;36;h2f7e9cd53ce1eef1_0_69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7" name="Google Shape;37;h2f7e9cd53ce1eef1_0_69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8" name="Google Shape;38;h2f7e9cd53ce1eef1_0_697"/>
          <p:cNvSpPr/>
          <p:nvPr/>
        </p:nvSpPr>
        <p:spPr>
          <a:xfrm>
            <a:off x="8930640" y="1733550"/>
            <a:ext cx="7770600" cy="1893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15F"/>
              </a:buClr>
              <a:buSzPts val="9600"/>
              <a:buFont typeface="Goldman"/>
              <a:buNone/>
            </a:pPr>
            <a:r>
              <a:rPr b="1" i="0" lang="en-US" sz="9600" u="none" cap="none" strike="noStrike">
                <a:solidFill>
                  <a:srgbClr val="1B315F"/>
                </a:solidFill>
                <a:latin typeface="Goldman"/>
                <a:ea typeface="Goldman"/>
                <a:cs typeface="Goldman"/>
                <a:sym typeface="Goldman"/>
              </a:rPr>
              <a:t>WELCOME</a:t>
            </a:r>
            <a:endParaRPr b="0" i="0" sz="9600" u="none" cap="none" strike="noStrike">
              <a:solidFill>
                <a:schemeClr val="dk1"/>
              </a:solidFill>
              <a:latin typeface="Calibri"/>
              <a:ea typeface="Calibri"/>
              <a:cs typeface="Calibri"/>
              <a:sym typeface="Calibri"/>
            </a:endParaRPr>
          </a:p>
        </p:txBody>
      </p:sp>
      <p:sp>
        <p:nvSpPr>
          <p:cNvPr id="39" name="Google Shape;39;h2f7e9cd53ce1eef1_0_697"/>
          <p:cNvSpPr/>
          <p:nvPr/>
        </p:nvSpPr>
        <p:spPr>
          <a:xfrm>
            <a:off x="1276350" y="5343525"/>
            <a:ext cx="7595100" cy="285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44" name="Shape 44"/>
        <p:cNvGrpSpPr/>
        <p:nvPr/>
      </p:nvGrpSpPr>
      <p:grpSpPr>
        <a:xfrm>
          <a:off x="0" y="0"/>
          <a:ext cx="0" cy="0"/>
          <a:chOff x="0" y="0"/>
          <a:chExt cx="0" cy="0"/>
        </a:xfrm>
      </p:grpSpPr>
      <p:pic>
        <p:nvPicPr>
          <p:cNvPr descr="preencoded.png" id="45" name="Google Shape;45;h2f7e9cd53ce1eef1_0_710"/>
          <p:cNvPicPr preferRelativeResize="0"/>
          <p:nvPr/>
        </p:nvPicPr>
        <p:blipFill rotWithShape="1">
          <a:blip r:embed="rId3">
            <a:alphaModFix/>
          </a:blip>
          <a:srcRect b="0" l="0" r="0" t="0"/>
          <a:stretch/>
        </p:blipFill>
        <p:spPr>
          <a:xfrm>
            <a:off x="-4171950" y="-4371975"/>
            <a:ext cx="11896725" cy="11896725"/>
          </a:xfrm>
          <a:prstGeom prst="rect">
            <a:avLst/>
          </a:prstGeom>
          <a:noFill/>
          <a:ln>
            <a:noFill/>
          </a:ln>
        </p:spPr>
      </p:pic>
      <p:pic>
        <p:nvPicPr>
          <p:cNvPr descr="preencoded.png" id="46" name="Google Shape;46;h2f7e9cd53ce1eef1_0_710"/>
          <p:cNvPicPr preferRelativeResize="0"/>
          <p:nvPr/>
        </p:nvPicPr>
        <p:blipFill rotWithShape="1">
          <a:blip r:embed="rId4">
            <a:alphaModFix/>
          </a:blip>
          <a:srcRect b="0" l="0" r="0" t="0"/>
          <a:stretch/>
        </p:blipFill>
        <p:spPr>
          <a:xfrm rot="-973035">
            <a:off x="2587550" y="515802"/>
            <a:ext cx="20504303" cy="17370191"/>
          </a:xfrm>
          <a:prstGeom prst="rect">
            <a:avLst/>
          </a:prstGeom>
          <a:noFill/>
          <a:ln>
            <a:noFill/>
          </a:ln>
        </p:spPr>
      </p:pic>
      <p:pic>
        <p:nvPicPr>
          <p:cNvPr descr="preencoded.png" id="47" name="Google Shape;47;h2f7e9cd53ce1eef1_0_710"/>
          <p:cNvPicPr preferRelativeResize="0"/>
          <p:nvPr/>
        </p:nvPicPr>
        <p:blipFill rotWithShape="1">
          <a:blip r:embed="rId5">
            <a:alphaModFix/>
          </a:blip>
          <a:srcRect b="0" l="0" r="0" t="0"/>
          <a:stretch/>
        </p:blipFill>
        <p:spPr>
          <a:xfrm>
            <a:off x="1076325" y="1581150"/>
            <a:ext cx="2114551" cy="2114550"/>
          </a:xfrm>
          <a:prstGeom prst="rect">
            <a:avLst/>
          </a:prstGeom>
          <a:noFill/>
          <a:ln>
            <a:noFill/>
          </a:ln>
        </p:spPr>
      </p:pic>
      <p:pic>
        <p:nvPicPr>
          <p:cNvPr descr="preencoded.png" id="48" name="Google Shape;48;h2f7e9cd53ce1eef1_0_710"/>
          <p:cNvPicPr preferRelativeResize="0"/>
          <p:nvPr/>
        </p:nvPicPr>
        <p:blipFill rotWithShape="1">
          <a:blip r:embed="rId6">
            <a:alphaModFix/>
          </a:blip>
          <a:srcRect b="0" l="0" r="0" t="0"/>
          <a:stretch/>
        </p:blipFill>
        <p:spPr>
          <a:xfrm>
            <a:off x="14144625" y="6772275"/>
            <a:ext cx="3095625" cy="3095625"/>
          </a:xfrm>
          <a:prstGeom prst="rect">
            <a:avLst/>
          </a:prstGeom>
          <a:noFill/>
          <a:ln>
            <a:noFill/>
          </a:ln>
        </p:spPr>
      </p:pic>
      <p:grpSp>
        <p:nvGrpSpPr>
          <p:cNvPr id="49" name="Google Shape;49;h2f7e9cd53ce1eef1_0_710"/>
          <p:cNvGrpSpPr/>
          <p:nvPr/>
        </p:nvGrpSpPr>
        <p:grpSpPr>
          <a:xfrm>
            <a:off x="228600" y="9620250"/>
            <a:ext cx="2063475" cy="596550"/>
            <a:chOff x="228600" y="9620250"/>
            <a:chExt cx="2063475" cy="596550"/>
          </a:xfrm>
        </p:grpSpPr>
        <p:pic>
          <p:nvPicPr>
            <p:cNvPr descr="preencoded.png" id="50" name="Google Shape;50;h2f7e9cd53ce1eef1_0_710"/>
            <p:cNvPicPr preferRelativeResize="0"/>
            <p:nvPr/>
          </p:nvPicPr>
          <p:blipFill rotWithShape="1">
            <a:blip r:embed="rId7">
              <a:alphaModFix/>
            </a:blip>
            <a:srcRect b="0" l="0" r="0" t="0"/>
            <a:stretch/>
          </p:blipFill>
          <p:spPr>
            <a:xfrm>
              <a:off x="228600" y="9620250"/>
              <a:ext cx="533400" cy="533400"/>
            </a:xfrm>
            <a:prstGeom prst="rect">
              <a:avLst/>
            </a:prstGeom>
            <a:noFill/>
            <a:ln>
              <a:noFill/>
            </a:ln>
          </p:spPr>
        </p:pic>
        <p:sp>
          <p:nvSpPr>
            <p:cNvPr id="51" name="Google Shape;51;h2f7e9cd53ce1eef1_0_710"/>
            <p:cNvSpPr/>
            <p:nvPr/>
          </p:nvSpPr>
          <p:spPr>
            <a:xfrm>
              <a:off x="828675" y="967740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2" name="Google Shape;52;h2f7e9cd53ce1eef1_0_710"/>
          <p:cNvSpPr/>
          <p:nvPr/>
        </p:nvSpPr>
        <p:spPr>
          <a:xfrm rot="-5400000">
            <a:off x="786675" y="2404140"/>
            <a:ext cx="8168700" cy="3360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B315F"/>
              </a:buClr>
              <a:buSzPts val="9600"/>
              <a:buFont typeface="Goldman"/>
              <a:buNone/>
            </a:pPr>
            <a:r>
              <a:rPr b="1" i="0" lang="en-US" sz="9600" u="none" cap="none" strike="noStrike">
                <a:solidFill>
                  <a:srgbClr val="1B315F"/>
                </a:solidFill>
                <a:latin typeface="Goldman"/>
                <a:ea typeface="Goldman"/>
                <a:cs typeface="Goldman"/>
                <a:sym typeface="Goldman"/>
              </a:rPr>
              <a:t>TABLE OF CONTENTS</a:t>
            </a:r>
            <a:endParaRPr b="0" i="0" sz="9600" u="none" cap="none" strike="noStrike">
              <a:solidFill>
                <a:schemeClr val="dk1"/>
              </a:solidFill>
              <a:latin typeface="Calibri"/>
              <a:ea typeface="Calibri"/>
              <a:cs typeface="Calibri"/>
              <a:sym typeface="Calibri"/>
            </a:endParaRPr>
          </a:p>
        </p:txBody>
      </p:sp>
      <p:grpSp>
        <p:nvGrpSpPr>
          <p:cNvPr id="53" name="Google Shape;53;h2f7e9cd53ce1eef1_0_710"/>
          <p:cNvGrpSpPr/>
          <p:nvPr/>
        </p:nvGrpSpPr>
        <p:grpSpPr>
          <a:xfrm>
            <a:off x="8696325" y="2933700"/>
            <a:ext cx="1219200" cy="1219200"/>
            <a:chOff x="8696325" y="2933700"/>
            <a:chExt cx="1219200" cy="1219200"/>
          </a:xfrm>
        </p:grpSpPr>
        <p:sp>
          <p:nvSpPr>
            <p:cNvPr id="54" name="Google Shape;54;h2f7e9cd53ce1eef1_0_710"/>
            <p:cNvSpPr/>
            <p:nvPr/>
          </p:nvSpPr>
          <p:spPr>
            <a:xfrm>
              <a:off x="8696325" y="2933700"/>
              <a:ext cx="1219200" cy="12192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h2f7e9cd53ce1eef1_0_710"/>
            <p:cNvSpPr/>
            <p:nvPr/>
          </p:nvSpPr>
          <p:spPr>
            <a:xfrm>
              <a:off x="8944928" y="3187065"/>
              <a:ext cx="7221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Goldman"/>
                <a:buNone/>
              </a:pPr>
              <a:r>
                <a:rPr b="1" i="0" lang="en-US" sz="3600" u="none" cap="none" strike="noStrike">
                  <a:solidFill>
                    <a:srgbClr val="000000"/>
                  </a:solidFill>
                  <a:latin typeface="Goldman"/>
                  <a:ea typeface="Goldman"/>
                  <a:cs typeface="Goldman"/>
                  <a:sym typeface="Goldman"/>
                </a:rPr>
                <a:t>01</a:t>
              </a:r>
              <a:endParaRPr b="0" i="0" sz="3600" u="none" cap="none" strike="noStrike">
                <a:solidFill>
                  <a:schemeClr val="dk1"/>
                </a:solidFill>
                <a:latin typeface="Calibri"/>
                <a:ea typeface="Calibri"/>
                <a:cs typeface="Calibri"/>
                <a:sym typeface="Calibri"/>
              </a:endParaRPr>
            </a:p>
          </p:txBody>
        </p:sp>
      </p:grpSp>
      <p:grpSp>
        <p:nvGrpSpPr>
          <p:cNvPr id="56" name="Google Shape;56;h2f7e9cd53ce1eef1_0_710"/>
          <p:cNvGrpSpPr/>
          <p:nvPr/>
        </p:nvGrpSpPr>
        <p:grpSpPr>
          <a:xfrm>
            <a:off x="10067925" y="3000375"/>
            <a:ext cx="4539600" cy="1192650"/>
            <a:chOff x="10067925" y="3000375"/>
            <a:chExt cx="4539600" cy="1192650"/>
          </a:xfrm>
        </p:grpSpPr>
        <p:sp>
          <p:nvSpPr>
            <p:cNvPr id="57" name="Google Shape;57;h2f7e9cd53ce1eef1_0_710"/>
            <p:cNvSpPr/>
            <p:nvPr/>
          </p:nvSpPr>
          <p:spPr>
            <a:xfrm>
              <a:off x="10067925" y="3000375"/>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INTRODUCTION</a:t>
              </a:r>
              <a:endParaRPr b="0" i="0" sz="3600" u="none" cap="none" strike="noStrike">
                <a:solidFill>
                  <a:schemeClr val="dk1"/>
                </a:solidFill>
                <a:latin typeface="Calibri"/>
                <a:ea typeface="Calibri"/>
                <a:cs typeface="Calibri"/>
                <a:sym typeface="Calibri"/>
              </a:endParaRPr>
            </a:p>
          </p:txBody>
        </p:sp>
        <p:sp>
          <p:nvSpPr>
            <p:cNvPr id="58" name="Google Shape;58;h2f7e9cd53ce1eef1_0_710"/>
            <p:cNvSpPr/>
            <p:nvPr/>
          </p:nvSpPr>
          <p:spPr>
            <a:xfrm>
              <a:off x="10067925" y="36290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9" name="Google Shape;59;h2f7e9cd53ce1eef1_0_710"/>
          <p:cNvGrpSpPr/>
          <p:nvPr/>
        </p:nvGrpSpPr>
        <p:grpSpPr>
          <a:xfrm>
            <a:off x="8696325" y="4972050"/>
            <a:ext cx="1219200" cy="1219200"/>
            <a:chOff x="8696325" y="4972050"/>
            <a:chExt cx="1219200" cy="1219200"/>
          </a:xfrm>
        </p:grpSpPr>
        <p:sp>
          <p:nvSpPr>
            <p:cNvPr id="60" name="Google Shape;60;h2f7e9cd53ce1eef1_0_710"/>
            <p:cNvSpPr/>
            <p:nvPr/>
          </p:nvSpPr>
          <p:spPr>
            <a:xfrm>
              <a:off x="8696325" y="4972050"/>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h2f7e9cd53ce1eef1_0_710"/>
            <p:cNvSpPr/>
            <p:nvPr/>
          </p:nvSpPr>
          <p:spPr>
            <a:xfrm>
              <a:off x="8887778" y="5225415"/>
              <a:ext cx="8364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Goldman"/>
                <a:buNone/>
              </a:pPr>
              <a:r>
                <a:rPr b="1" i="0" lang="en-US" sz="3600" u="none" cap="none" strike="noStrike">
                  <a:solidFill>
                    <a:srgbClr val="000000"/>
                  </a:solidFill>
                  <a:latin typeface="Goldman"/>
                  <a:ea typeface="Goldman"/>
                  <a:cs typeface="Goldman"/>
                  <a:sym typeface="Goldman"/>
                </a:rPr>
                <a:t>02</a:t>
              </a:r>
              <a:endParaRPr b="0" i="0" sz="3600" u="none" cap="none" strike="noStrike">
                <a:solidFill>
                  <a:schemeClr val="dk1"/>
                </a:solidFill>
                <a:latin typeface="Calibri"/>
                <a:ea typeface="Calibri"/>
                <a:cs typeface="Calibri"/>
                <a:sym typeface="Calibri"/>
              </a:endParaRPr>
            </a:p>
          </p:txBody>
        </p:sp>
      </p:grpSp>
      <p:grpSp>
        <p:nvGrpSpPr>
          <p:cNvPr id="62" name="Google Shape;62;h2f7e9cd53ce1eef1_0_710"/>
          <p:cNvGrpSpPr/>
          <p:nvPr/>
        </p:nvGrpSpPr>
        <p:grpSpPr>
          <a:xfrm>
            <a:off x="10067925" y="5038725"/>
            <a:ext cx="4539600" cy="1192650"/>
            <a:chOff x="10067925" y="5038725"/>
            <a:chExt cx="4539600" cy="1192650"/>
          </a:xfrm>
        </p:grpSpPr>
        <p:sp>
          <p:nvSpPr>
            <p:cNvPr id="63" name="Google Shape;63;h2f7e9cd53ce1eef1_0_710"/>
            <p:cNvSpPr/>
            <p:nvPr/>
          </p:nvSpPr>
          <p:spPr>
            <a:xfrm>
              <a:off x="10067925" y="5038725"/>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ENCOUNTERS</a:t>
              </a:r>
              <a:endParaRPr b="0" i="0" sz="3600" u="none" cap="none" strike="noStrike">
                <a:solidFill>
                  <a:schemeClr val="dk1"/>
                </a:solidFill>
                <a:latin typeface="Calibri"/>
                <a:ea typeface="Calibri"/>
                <a:cs typeface="Calibri"/>
                <a:sym typeface="Calibri"/>
              </a:endParaRPr>
            </a:p>
          </p:txBody>
        </p:sp>
        <p:sp>
          <p:nvSpPr>
            <p:cNvPr id="64" name="Google Shape;64;h2f7e9cd53ce1eef1_0_710"/>
            <p:cNvSpPr/>
            <p:nvPr/>
          </p:nvSpPr>
          <p:spPr>
            <a:xfrm>
              <a:off x="10067925" y="56673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5" name="Google Shape;65;h2f7e9cd53ce1eef1_0_710"/>
          <p:cNvGrpSpPr/>
          <p:nvPr/>
        </p:nvGrpSpPr>
        <p:grpSpPr>
          <a:xfrm>
            <a:off x="8696325" y="7010400"/>
            <a:ext cx="1219200" cy="1219200"/>
            <a:chOff x="8696325" y="7010400"/>
            <a:chExt cx="1219200" cy="1219200"/>
          </a:xfrm>
        </p:grpSpPr>
        <p:sp>
          <p:nvSpPr>
            <p:cNvPr id="66" name="Google Shape;66;h2f7e9cd53ce1eef1_0_710"/>
            <p:cNvSpPr/>
            <p:nvPr/>
          </p:nvSpPr>
          <p:spPr>
            <a:xfrm>
              <a:off x="8696325" y="7010400"/>
              <a:ext cx="1219200" cy="12192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h2f7e9cd53ce1eef1_0_710"/>
            <p:cNvSpPr/>
            <p:nvPr/>
          </p:nvSpPr>
          <p:spPr>
            <a:xfrm>
              <a:off x="8873490" y="7263765"/>
              <a:ext cx="8649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Goldman"/>
                <a:buNone/>
              </a:pPr>
              <a:r>
                <a:rPr b="1" i="0" lang="en-US" sz="3600" u="none" cap="none" strike="noStrike">
                  <a:solidFill>
                    <a:srgbClr val="000000"/>
                  </a:solidFill>
                  <a:latin typeface="Goldman"/>
                  <a:ea typeface="Goldman"/>
                  <a:cs typeface="Goldman"/>
                  <a:sym typeface="Goldman"/>
                </a:rPr>
                <a:t>03</a:t>
              </a:r>
              <a:endParaRPr b="0" i="0" sz="3600" u="none" cap="none" strike="noStrike">
                <a:solidFill>
                  <a:schemeClr val="dk1"/>
                </a:solidFill>
                <a:latin typeface="Calibri"/>
                <a:ea typeface="Calibri"/>
                <a:cs typeface="Calibri"/>
                <a:sym typeface="Calibri"/>
              </a:endParaRPr>
            </a:p>
          </p:txBody>
        </p:sp>
      </p:grpSp>
      <p:grpSp>
        <p:nvGrpSpPr>
          <p:cNvPr id="68" name="Google Shape;68;h2f7e9cd53ce1eef1_0_710"/>
          <p:cNvGrpSpPr/>
          <p:nvPr/>
        </p:nvGrpSpPr>
        <p:grpSpPr>
          <a:xfrm>
            <a:off x="10067925" y="7077075"/>
            <a:ext cx="4539600" cy="1192650"/>
            <a:chOff x="10067925" y="7077075"/>
            <a:chExt cx="4539600" cy="1192650"/>
          </a:xfrm>
        </p:grpSpPr>
        <p:sp>
          <p:nvSpPr>
            <p:cNvPr id="69" name="Google Shape;69;h2f7e9cd53ce1eef1_0_710"/>
            <p:cNvSpPr/>
            <p:nvPr/>
          </p:nvSpPr>
          <p:spPr>
            <a:xfrm>
              <a:off x="10067925" y="7077075"/>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WONDERS</a:t>
              </a:r>
              <a:endParaRPr b="0" i="0" sz="3600" u="none" cap="none" strike="noStrike">
                <a:solidFill>
                  <a:schemeClr val="dk1"/>
                </a:solidFill>
                <a:latin typeface="Calibri"/>
                <a:ea typeface="Calibri"/>
                <a:cs typeface="Calibri"/>
                <a:sym typeface="Calibri"/>
              </a:endParaRPr>
            </a:p>
          </p:txBody>
        </p:sp>
        <p:sp>
          <p:nvSpPr>
            <p:cNvPr id="70" name="Google Shape;70;h2f7e9cd53ce1eef1_0_710"/>
            <p:cNvSpPr/>
            <p:nvPr/>
          </p:nvSpPr>
          <p:spPr>
            <a:xfrm>
              <a:off x="10067925" y="77057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71" name="Google Shape;71;h2f7e9cd53ce1eef1_0_710"/>
          <p:cNvGrpSpPr/>
          <p:nvPr/>
        </p:nvGrpSpPr>
        <p:grpSpPr>
          <a:xfrm>
            <a:off x="8696325" y="9048750"/>
            <a:ext cx="1219200" cy="1219200"/>
            <a:chOff x="8696325" y="9048750"/>
            <a:chExt cx="1219200" cy="1219200"/>
          </a:xfrm>
        </p:grpSpPr>
        <p:sp>
          <p:nvSpPr>
            <p:cNvPr id="72" name="Google Shape;72;h2f7e9cd53ce1eef1_0_710"/>
            <p:cNvSpPr/>
            <p:nvPr/>
          </p:nvSpPr>
          <p:spPr>
            <a:xfrm>
              <a:off x="8696325" y="9048750"/>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h2f7e9cd53ce1eef1_0_710"/>
            <p:cNvSpPr/>
            <p:nvPr/>
          </p:nvSpPr>
          <p:spPr>
            <a:xfrm>
              <a:off x="8854440" y="9302115"/>
              <a:ext cx="9030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Goldman"/>
                <a:buNone/>
              </a:pPr>
              <a:r>
                <a:rPr b="1" i="0" lang="en-US" sz="3600" u="none" cap="none" strike="noStrike">
                  <a:solidFill>
                    <a:srgbClr val="000000"/>
                  </a:solidFill>
                  <a:latin typeface="Goldman"/>
                  <a:ea typeface="Goldman"/>
                  <a:cs typeface="Goldman"/>
                  <a:sym typeface="Goldman"/>
                </a:rPr>
                <a:t>04</a:t>
              </a:r>
              <a:endParaRPr b="0" i="0" sz="3600" u="none" cap="none" strike="noStrike">
                <a:solidFill>
                  <a:schemeClr val="dk1"/>
                </a:solidFill>
                <a:latin typeface="Calibri"/>
                <a:ea typeface="Calibri"/>
                <a:cs typeface="Calibri"/>
                <a:sym typeface="Calibri"/>
              </a:endParaRPr>
            </a:p>
          </p:txBody>
        </p:sp>
      </p:grpSp>
      <p:grpSp>
        <p:nvGrpSpPr>
          <p:cNvPr id="74" name="Google Shape;74;h2f7e9cd53ce1eef1_0_710"/>
          <p:cNvGrpSpPr/>
          <p:nvPr/>
        </p:nvGrpSpPr>
        <p:grpSpPr>
          <a:xfrm>
            <a:off x="10067925" y="9115425"/>
            <a:ext cx="4539600" cy="1192650"/>
            <a:chOff x="10067925" y="9115425"/>
            <a:chExt cx="4539600" cy="1192650"/>
          </a:xfrm>
        </p:grpSpPr>
        <p:sp>
          <p:nvSpPr>
            <p:cNvPr id="75" name="Google Shape;75;h2f7e9cd53ce1eef1_0_710"/>
            <p:cNvSpPr/>
            <p:nvPr/>
          </p:nvSpPr>
          <p:spPr>
            <a:xfrm>
              <a:off x="10067925" y="9115425"/>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MAGIC</a:t>
              </a:r>
              <a:endParaRPr b="0" i="0" sz="3600" u="none" cap="none" strike="noStrike">
                <a:solidFill>
                  <a:schemeClr val="dk1"/>
                </a:solidFill>
                <a:latin typeface="Calibri"/>
                <a:ea typeface="Calibri"/>
                <a:cs typeface="Calibri"/>
                <a:sym typeface="Calibri"/>
              </a:endParaRPr>
            </a:p>
          </p:txBody>
        </p:sp>
        <p:sp>
          <p:nvSpPr>
            <p:cNvPr id="76" name="Google Shape;76;h2f7e9cd53ce1eef1_0_710"/>
            <p:cNvSpPr/>
            <p:nvPr/>
          </p:nvSpPr>
          <p:spPr>
            <a:xfrm>
              <a:off x="10067925" y="97440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cxnSp>
        <p:nvCxnSpPr>
          <p:cNvPr id="77" name="Google Shape;77;h2f7e9cd53ce1eef1_0_710"/>
          <p:cNvCxnSpPr/>
          <p:nvPr/>
        </p:nvCxnSpPr>
        <p:spPr>
          <a:xfrm>
            <a:off x="8696158" y="4548188"/>
            <a:ext cx="1219500" cy="0"/>
          </a:xfrm>
          <a:prstGeom prst="straightConnector1">
            <a:avLst/>
          </a:prstGeom>
          <a:noFill/>
          <a:ln cap="flat" cmpd="sng" w="28575">
            <a:solidFill>
              <a:srgbClr val="000000"/>
            </a:solidFill>
            <a:prstDash val="solid"/>
            <a:round/>
            <a:headEnd len="sm" w="sm" type="none"/>
            <a:tailEnd len="sm" w="sm" type="none"/>
          </a:ln>
        </p:spPr>
      </p:cxnSp>
      <p:cxnSp>
        <p:nvCxnSpPr>
          <p:cNvPr id="78" name="Google Shape;78;h2f7e9cd53ce1eef1_0_710"/>
          <p:cNvCxnSpPr/>
          <p:nvPr/>
        </p:nvCxnSpPr>
        <p:spPr>
          <a:xfrm>
            <a:off x="8696158" y="6586538"/>
            <a:ext cx="1219500" cy="0"/>
          </a:xfrm>
          <a:prstGeom prst="straightConnector1">
            <a:avLst/>
          </a:prstGeom>
          <a:noFill/>
          <a:ln cap="flat" cmpd="sng" w="28575">
            <a:solidFill>
              <a:srgbClr val="000000"/>
            </a:solidFill>
            <a:prstDash val="solid"/>
            <a:round/>
            <a:headEnd len="sm" w="sm" type="none"/>
            <a:tailEnd len="sm" w="sm" type="none"/>
          </a:ln>
        </p:spPr>
      </p:cxnSp>
      <p:cxnSp>
        <p:nvCxnSpPr>
          <p:cNvPr id="79" name="Google Shape;79;h2f7e9cd53ce1eef1_0_710"/>
          <p:cNvCxnSpPr/>
          <p:nvPr/>
        </p:nvCxnSpPr>
        <p:spPr>
          <a:xfrm>
            <a:off x="8696158" y="8624888"/>
            <a:ext cx="1219500" cy="0"/>
          </a:xfrm>
          <a:prstGeom prst="straightConnector1">
            <a:avLst/>
          </a:prstGeom>
          <a:noFill/>
          <a:ln cap="flat" cmpd="sng" w="28575">
            <a:solidFill>
              <a:srgbClr val="000000"/>
            </a:solidFill>
            <a:prstDash val="solid"/>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84" name="Shape 84"/>
        <p:cNvGrpSpPr/>
        <p:nvPr/>
      </p:nvGrpSpPr>
      <p:grpSpPr>
        <a:xfrm>
          <a:off x="0" y="0"/>
          <a:ext cx="0" cy="0"/>
          <a:chOff x="0" y="0"/>
          <a:chExt cx="0" cy="0"/>
        </a:xfrm>
      </p:grpSpPr>
      <p:pic>
        <p:nvPicPr>
          <p:cNvPr descr="preencoded.png" id="85" name="Google Shape;85;h2f7e9cd53ce1eef1_0_749"/>
          <p:cNvPicPr preferRelativeResize="0"/>
          <p:nvPr/>
        </p:nvPicPr>
        <p:blipFill rotWithShape="1">
          <a:blip r:embed="rId3">
            <a:alphaModFix/>
          </a:blip>
          <a:srcRect b="0" l="0" r="0" t="0"/>
          <a:stretch/>
        </p:blipFill>
        <p:spPr>
          <a:xfrm>
            <a:off x="10877550" y="-723900"/>
            <a:ext cx="11725275" cy="11725275"/>
          </a:xfrm>
          <a:prstGeom prst="rect">
            <a:avLst/>
          </a:prstGeom>
          <a:noFill/>
          <a:ln>
            <a:noFill/>
          </a:ln>
        </p:spPr>
      </p:pic>
      <p:pic>
        <p:nvPicPr>
          <p:cNvPr descr="preencoded.png" id="86" name="Google Shape;86;h2f7e9cd53ce1eef1_0_749"/>
          <p:cNvPicPr preferRelativeResize="0"/>
          <p:nvPr/>
        </p:nvPicPr>
        <p:blipFill rotWithShape="1">
          <a:blip r:embed="rId4">
            <a:alphaModFix/>
          </a:blip>
          <a:srcRect b="0" l="0" r="0" t="0"/>
          <a:stretch/>
        </p:blipFill>
        <p:spPr>
          <a:xfrm rot="-973035">
            <a:off x="-10756975" y="-3541850"/>
            <a:ext cx="20504303" cy="17370191"/>
          </a:xfrm>
          <a:prstGeom prst="rect">
            <a:avLst/>
          </a:prstGeom>
          <a:noFill/>
          <a:ln>
            <a:noFill/>
          </a:ln>
        </p:spPr>
      </p:pic>
      <p:pic>
        <p:nvPicPr>
          <p:cNvPr descr="preencoded.png" id="87" name="Google Shape;87;h2f7e9cd53ce1eef1_0_749"/>
          <p:cNvPicPr preferRelativeResize="0"/>
          <p:nvPr/>
        </p:nvPicPr>
        <p:blipFill rotWithShape="1">
          <a:blip r:embed="rId5">
            <a:alphaModFix/>
          </a:blip>
          <a:srcRect b="0" l="0" r="0" t="0"/>
          <a:stretch/>
        </p:blipFill>
        <p:spPr>
          <a:xfrm>
            <a:off x="14630400" y="5381625"/>
            <a:ext cx="2114550" cy="2114550"/>
          </a:xfrm>
          <a:prstGeom prst="rect">
            <a:avLst/>
          </a:prstGeom>
          <a:noFill/>
          <a:ln>
            <a:noFill/>
          </a:ln>
        </p:spPr>
      </p:pic>
      <p:pic>
        <p:nvPicPr>
          <p:cNvPr descr="preencoded.png" id="88" name="Google Shape;88;h2f7e9cd53ce1eef1_0_749"/>
          <p:cNvPicPr preferRelativeResize="0"/>
          <p:nvPr/>
        </p:nvPicPr>
        <p:blipFill rotWithShape="1">
          <a:blip r:embed="rId6">
            <a:alphaModFix/>
          </a:blip>
          <a:srcRect b="0" l="0" r="0" t="0"/>
          <a:stretch/>
        </p:blipFill>
        <p:spPr>
          <a:xfrm>
            <a:off x="352425" y="590550"/>
            <a:ext cx="3095625" cy="3095625"/>
          </a:xfrm>
          <a:prstGeom prst="rect">
            <a:avLst/>
          </a:prstGeom>
          <a:noFill/>
          <a:ln>
            <a:noFill/>
          </a:ln>
        </p:spPr>
      </p:pic>
      <p:grpSp>
        <p:nvGrpSpPr>
          <p:cNvPr id="89" name="Google Shape;89;h2f7e9cd53ce1eef1_0_749"/>
          <p:cNvGrpSpPr/>
          <p:nvPr/>
        </p:nvGrpSpPr>
        <p:grpSpPr>
          <a:xfrm>
            <a:off x="17640300" y="7994925"/>
            <a:ext cx="596549" cy="2063476"/>
            <a:chOff x="17640300" y="7994925"/>
            <a:chExt cx="596549" cy="2063476"/>
          </a:xfrm>
        </p:grpSpPr>
        <p:pic>
          <p:nvPicPr>
            <p:cNvPr descr="preencoded.png" id="90" name="Google Shape;90;h2f7e9cd53ce1eef1_0_749"/>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91" name="Google Shape;91;h2f7e9cd53ce1eef1_0_74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2" name="Google Shape;92;h2f7e9cd53ce1eef1_0_749"/>
          <p:cNvSpPr/>
          <p:nvPr/>
        </p:nvSpPr>
        <p:spPr>
          <a:xfrm>
            <a:off x="2219325" y="1952625"/>
            <a:ext cx="166593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THE REALM OF THE EXTRAORDINARY</a:t>
            </a:r>
            <a:endParaRPr b="0" i="0" sz="6000" u="none" cap="none" strike="noStrike">
              <a:solidFill>
                <a:schemeClr val="dk1"/>
              </a:solidFill>
              <a:latin typeface="Calibri"/>
              <a:ea typeface="Calibri"/>
              <a:cs typeface="Calibri"/>
              <a:sym typeface="Calibri"/>
            </a:endParaRPr>
          </a:p>
        </p:txBody>
      </p:sp>
      <p:grpSp>
        <p:nvGrpSpPr>
          <p:cNvPr id="93" name="Google Shape;93;h2f7e9cd53ce1eef1_0_749"/>
          <p:cNvGrpSpPr/>
          <p:nvPr/>
        </p:nvGrpSpPr>
        <p:grpSpPr>
          <a:xfrm>
            <a:off x="2219325" y="3562350"/>
            <a:ext cx="13910175" cy="5136000"/>
            <a:chOff x="2219325" y="3562350"/>
            <a:chExt cx="13910175" cy="5136000"/>
          </a:xfrm>
        </p:grpSpPr>
        <p:sp>
          <p:nvSpPr>
            <p:cNvPr id="94" name="Google Shape;94;h2f7e9cd53ce1eef1_0_749"/>
            <p:cNvSpPr/>
            <p:nvPr/>
          </p:nvSpPr>
          <p:spPr>
            <a:xfrm>
              <a:off x="2219325"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5" name="Google Shape;95;h2f7e9cd53ce1eef1_0_749"/>
            <p:cNvSpPr/>
            <p:nvPr/>
          </p:nvSpPr>
          <p:spPr>
            <a:xfrm>
              <a:off x="9525000"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100" name="Shape 100"/>
        <p:cNvGrpSpPr/>
        <p:nvPr/>
      </p:nvGrpSpPr>
      <p:grpSpPr>
        <a:xfrm>
          <a:off x="0" y="0"/>
          <a:ext cx="0" cy="0"/>
          <a:chOff x="0" y="0"/>
          <a:chExt cx="0" cy="0"/>
        </a:xfrm>
      </p:grpSpPr>
      <p:pic>
        <p:nvPicPr>
          <p:cNvPr descr="preencoded.png" id="101" name="Google Shape;101;h2f7e9cd53ce1eef1_0_764"/>
          <p:cNvPicPr preferRelativeResize="0"/>
          <p:nvPr/>
        </p:nvPicPr>
        <p:blipFill rotWithShape="1">
          <a:blip r:embed="rId3">
            <a:alphaModFix/>
          </a:blip>
          <a:srcRect b="0" l="0" r="0" t="0"/>
          <a:stretch/>
        </p:blipFill>
        <p:spPr>
          <a:xfrm>
            <a:off x="6829425" y="-1524000"/>
            <a:ext cx="13335000" cy="13335000"/>
          </a:xfrm>
          <a:prstGeom prst="rect">
            <a:avLst/>
          </a:prstGeom>
          <a:noFill/>
          <a:ln>
            <a:noFill/>
          </a:ln>
        </p:spPr>
      </p:pic>
      <p:pic>
        <p:nvPicPr>
          <p:cNvPr descr="preencoded.png" id="102" name="Google Shape;102;h2f7e9cd53ce1eef1_0_764"/>
          <p:cNvPicPr preferRelativeResize="0"/>
          <p:nvPr/>
        </p:nvPicPr>
        <p:blipFill rotWithShape="1">
          <a:blip r:embed="rId4">
            <a:alphaModFix/>
          </a:blip>
          <a:srcRect b="0" l="0" r="0" t="0"/>
          <a:stretch/>
        </p:blipFill>
        <p:spPr>
          <a:xfrm rot="973035">
            <a:off x="330635" y="1562326"/>
            <a:ext cx="13325476" cy="13963651"/>
          </a:xfrm>
          <a:prstGeom prst="rect">
            <a:avLst/>
          </a:prstGeom>
          <a:noFill/>
          <a:ln>
            <a:noFill/>
          </a:ln>
        </p:spPr>
      </p:pic>
      <p:pic>
        <p:nvPicPr>
          <p:cNvPr descr="preencoded.png" id="103" name="Google Shape;103;h2f7e9cd53ce1eef1_0_764"/>
          <p:cNvPicPr preferRelativeResize="0"/>
          <p:nvPr/>
        </p:nvPicPr>
        <p:blipFill rotWithShape="1">
          <a:blip r:embed="rId5">
            <a:alphaModFix/>
          </a:blip>
          <a:srcRect b="0" l="0" r="0" t="0"/>
          <a:stretch/>
        </p:blipFill>
        <p:spPr>
          <a:xfrm>
            <a:off x="14878050" y="1647825"/>
            <a:ext cx="2114550" cy="2114550"/>
          </a:xfrm>
          <a:prstGeom prst="rect">
            <a:avLst/>
          </a:prstGeom>
          <a:noFill/>
          <a:ln>
            <a:noFill/>
          </a:ln>
        </p:spPr>
      </p:pic>
      <p:pic>
        <p:nvPicPr>
          <p:cNvPr descr="preencoded.png" id="104" name="Google Shape;104;h2f7e9cd53ce1eef1_0_764"/>
          <p:cNvPicPr preferRelativeResize="0"/>
          <p:nvPr/>
        </p:nvPicPr>
        <p:blipFill rotWithShape="1">
          <a:blip r:embed="rId6">
            <a:alphaModFix/>
          </a:blip>
          <a:srcRect b="0" l="0" r="0" t="0"/>
          <a:stretch/>
        </p:blipFill>
        <p:spPr>
          <a:xfrm>
            <a:off x="590550" y="6543675"/>
            <a:ext cx="3095625" cy="3095625"/>
          </a:xfrm>
          <a:prstGeom prst="rect">
            <a:avLst/>
          </a:prstGeom>
          <a:noFill/>
          <a:ln>
            <a:noFill/>
          </a:ln>
        </p:spPr>
      </p:pic>
      <p:grpSp>
        <p:nvGrpSpPr>
          <p:cNvPr id="105" name="Google Shape;105;h2f7e9cd53ce1eef1_0_764"/>
          <p:cNvGrpSpPr/>
          <p:nvPr/>
        </p:nvGrpSpPr>
        <p:grpSpPr>
          <a:xfrm>
            <a:off x="17640300" y="7994925"/>
            <a:ext cx="596549" cy="2063476"/>
            <a:chOff x="17640300" y="7994925"/>
            <a:chExt cx="596549" cy="2063476"/>
          </a:xfrm>
        </p:grpSpPr>
        <p:pic>
          <p:nvPicPr>
            <p:cNvPr descr="preencoded.png" id="106" name="Google Shape;106;h2f7e9cd53ce1eef1_0_76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07" name="Google Shape;107;h2f7e9cd53ce1eef1_0_76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08" name="Google Shape;108;h2f7e9cd53ce1eef1_0_764"/>
          <p:cNvPicPr preferRelativeResize="0"/>
          <p:nvPr/>
        </p:nvPicPr>
        <p:blipFill rotWithShape="1">
          <a:blip r:embed="rId8">
            <a:alphaModFix/>
          </a:blip>
          <a:srcRect b="0" l="0" r="0" t="0"/>
          <a:stretch/>
        </p:blipFill>
        <p:spPr>
          <a:xfrm>
            <a:off x="9944100" y="952500"/>
            <a:ext cx="7362825" cy="9334500"/>
          </a:xfrm>
          <a:prstGeom prst="rect">
            <a:avLst/>
          </a:prstGeom>
          <a:noFill/>
          <a:ln>
            <a:noFill/>
          </a:ln>
        </p:spPr>
      </p:pic>
      <p:grpSp>
        <p:nvGrpSpPr>
          <p:cNvPr id="109" name="Google Shape;109;h2f7e9cd53ce1eef1_0_764"/>
          <p:cNvGrpSpPr/>
          <p:nvPr/>
        </p:nvGrpSpPr>
        <p:grpSpPr>
          <a:xfrm>
            <a:off x="1847850" y="1838325"/>
            <a:ext cx="6025575" cy="3697725"/>
            <a:chOff x="1847850" y="1838325"/>
            <a:chExt cx="6025575" cy="3697725"/>
          </a:xfrm>
        </p:grpSpPr>
        <p:pic>
          <p:nvPicPr>
            <p:cNvPr descr="preencoded.png" id="110" name="Google Shape;110;h2f7e9cd53ce1eef1_0_764"/>
            <p:cNvPicPr preferRelativeResize="0"/>
            <p:nvPr/>
          </p:nvPicPr>
          <p:blipFill rotWithShape="1">
            <a:blip r:embed="rId9">
              <a:alphaModFix/>
            </a:blip>
            <a:srcRect b="0" l="0" r="0" t="0"/>
            <a:stretch/>
          </p:blipFill>
          <p:spPr>
            <a:xfrm>
              <a:off x="1847850" y="1838325"/>
              <a:ext cx="628650" cy="857250"/>
            </a:xfrm>
            <a:prstGeom prst="rect">
              <a:avLst/>
            </a:prstGeom>
            <a:noFill/>
            <a:ln>
              <a:noFill/>
            </a:ln>
          </p:spPr>
        </p:pic>
        <p:grpSp>
          <p:nvGrpSpPr>
            <p:cNvPr id="111" name="Google Shape;111;h2f7e9cd53ce1eef1_0_764"/>
            <p:cNvGrpSpPr/>
            <p:nvPr/>
          </p:nvGrpSpPr>
          <p:grpSpPr>
            <a:xfrm>
              <a:off x="1876425" y="2895600"/>
              <a:ext cx="5997000" cy="2640450"/>
              <a:chOff x="1876425" y="2895600"/>
              <a:chExt cx="5997000" cy="2640450"/>
            </a:xfrm>
          </p:grpSpPr>
          <p:sp>
            <p:nvSpPr>
              <p:cNvPr id="112" name="Google Shape;112;h2f7e9cd53ce1eef1_0_764"/>
              <p:cNvSpPr/>
              <p:nvPr/>
            </p:nvSpPr>
            <p:spPr>
              <a:xfrm>
                <a:off x="1876425" y="2895600"/>
                <a:ext cx="5997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UNICORN SIGHTINGS</a:t>
                </a:r>
                <a:endParaRPr b="0" i="0" sz="3600" u="none" cap="none" strike="noStrike">
                  <a:solidFill>
                    <a:schemeClr val="dk1"/>
                  </a:solidFill>
                  <a:latin typeface="Calibri"/>
                  <a:ea typeface="Calibri"/>
                  <a:cs typeface="Calibri"/>
                  <a:sym typeface="Calibri"/>
                </a:endParaRPr>
              </a:p>
            </p:txBody>
          </p:sp>
          <p:sp>
            <p:nvSpPr>
              <p:cNvPr id="113" name="Google Shape;113;h2f7e9cd53ce1eef1_0_764"/>
              <p:cNvSpPr/>
              <p:nvPr/>
            </p:nvSpPr>
            <p:spPr>
              <a:xfrm>
                <a:off x="1876425" y="360045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4" name="Google Shape;114;h2f7e9cd53ce1eef1_0_764"/>
          <p:cNvGrpSpPr/>
          <p:nvPr/>
        </p:nvGrpSpPr>
        <p:grpSpPr>
          <a:xfrm>
            <a:off x="1847850" y="5972175"/>
            <a:ext cx="6025575" cy="3735825"/>
            <a:chOff x="1847850" y="5972175"/>
            <a:chExt cx="6025575" cy="3735825"/>
          </a:xfrm>
        </p:grpSpPr>
        <p:pic>
          <p:nvPicPr>
            <p:cNvPr descr="preencoded.png" id="115" name="Google Shape;115;h2f7e9cd53ce1eef1_0_764"/>
            <p:cNvPicPr preferRelativeResize="0"/>
            <p:nvPr/>
          </p:nvPicPr>
          <p:blipFill rotWithShape="1">
            <a:blip r:embed="rId10">
              <a:alphaModFix/>
            </a:blip>
            <a:srcRect b="0" l="0" r="0" t="0"/>
            <a:stretch/>
          </p:blipFill>
          <p:spPr>
            <a:xfrm>
              <a:off x="1847850" y="5972175"/>
              <a:ext cx="704850" cy="895350"/>
            </a:xfrm>
            <a:prstGeom prst="rect">
              <a:avLst/>
            </a:prstGeom>
            <a:noFill/>
            <a:ln>
              <a:noFill/>
            </a:ln>
          </p:spPr>
        </p:pic>
        <p:grpSp>
          <p:nvGrpSpPr>
            <p:cNvPr id="116" name="Google Shape;116;h2f7e9cd53ce1eef1_0_764"/>
            <p:cNvGrpSpPr/>
            <p:nvPr/>
          </p:nvGrpSpPr>
          <p:grpSpPr>
            <a:xfrm>
              <a:off x="1876425" y="7067550"/>
              <a:ext cx="5997000" cy="2640450"/>
              <a:chOff x="1876425" y="7067550"/>
              <a:chExt cx="5997000" cy="2640450"/>
            </a:xfrm>
          </p:grpSpPr>
          <p:sp>
            <p:nvSpPr>
              <p:cNvPr id="117" name="Google Shape;117;h2f7e9cd53ce1eef1_0_764"/>
              <p:cNvSpPr/>
              <p:nvPr/>
            </p:nvSpPr>
            <p:spPr>
              <a:xfrm>
                <a:off x="1876425" y="7067550"/>
                <a:ext cx="5997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DRAGON TAMING</a:t>
                </a:r>
                <a:endParaRPr b="0" i="0" sz="3600" u="none" cap="none" strike="noStrike">
                  <a:solidFill>
                    <a:schemeClr val="dk1"/>
                  </a:solidFill>
                  <a:latin typeface="Calibri"/>
                  <a:ea typeface="Calibri"/>
                  <a:cs typeface="Calibri"/>
                  <a:sym typeface="Calibri"/>
                </a:endParaRPr>
              </a:p>
            </p:txBody>
          </p:sp>
          <p:sp>
            <p:nvSpPr>
              <p:cNvPr id="118" name="Google Shape;118;h2f7e9cd53ce1eef1_0_764"/>
              <p:cNvSpPr/>
              <p:nvPr/>
            </p:nvSpPr>
            <p:spPr>
              <a:xfrm>
                <a:off x="1876425" y="777240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123" name="Shape 123"/>
        <p:cNvGrpSpPr/>
        <p:nvPr/>
      </p:nvGrpSpPr>
      <p:grpSpPr>
        <a:xfrm>
          <a:off x="0" y="0"/>
          <a:ext cx="0" cy="0"/>
          <a:chOff x="0" y="0"/>
          <a:chExt cx="0" cy="0"/>
        </a:xfrm>
      </p:grpSpPr>
      <p:pic>
        <p:nvPicPr>
          <p:cNvPr descr="preencoded.png" id="124" name="Google Shape;124;h2f7e9cd53ce1eef1_0_786"/>
          <p:cNvPicPr preferRelativeResize="0"/>
          <p:nvPr/>
        </p:nvPicPr>
        <p:blipFill rotWithShape="1">
          <a:blip r:embed="rId3">
            <a:alphaModFix/>
          </a:blip>
          <a:srcRect b="0" l="0" r="0" t="0"/>
          <a:stretch/>
        </p:blipFill>
        <p:spPr>
          <a:xfrm>
            <a:off x="-4171950" y="-4371975"/>
            <a:ext cx="11896725" cy="11896725"/>
          </a:xfrm>
          <a:prstGeom prst="rect">
            <a:avLst/>
          </a:prstGeom>
          <a:noFill/>
          <a:ln>
            <a:noFill/>
          </a:ln>
        </p:spPr>
      </p:pic>
      <p:pic>
        <p:nvPicPr>
          <p:cNvPr descr="preencoded.png" id="125" name="Google Shape;125;h2f7e9cd53ce1eef1_0_786"/>
          <p:cNvPicPr preferRelativeResize="0"/>
          <p:nvPr/>
        </p:nvPicPr>
        <p:blipFill rotWithShape="1">
          <a:blip r:embed="rId4">
            <a:alphaModFix/>
          </a:blip>
          <a:srcRect b="0" l="0" r="0" t="0"/>
          <a:stretch/>
        </p:blipFill>
        <p:spPr>
          <a:xfrm rot="-973035">
            <a:off x="2587550" y="515800"/>
            <a:ext cx="20504303" cy="17370191"/>
          </a:xfrm>
          <a:prstGeom prst="rect">
            <a:avLst/>
          </a:prstGeom>
          <a:noFill/>
          <a:ln>
            <a:noFill/>
          </a:ln>
        </p:spPr>
      </p:pic>
      <p:pic>
        <p:nvPicPr>
          <p:cNvPr descr="preencoded.png" id="126" name="Google Shape;126;h2f7e9cd53ce1eef1_0_786"/>
          <p:cNvPicPr preferRelativeResize="0"/>
          <p:nvPr/>
        </p:nvPicPr>
        <p:blipFill rotWithShape="1">
          <a:blip r:embed="rId5">
            <a:alphaModFix/>
          </a:blip>
          <a:srcRect b="0" l="0" r="0" t="0"/>
          <a:stretch/>
        </p:blipFill>
        <p:spPr>
          <a:xfrm>
            <a:off x="1076325" y="1581150"/>
            <a:ext cx="2114551" cy="2114550"/>
          </a:xfrm>
          <a:prstGeom prst="rect">
            <a:avLst/>
          </a:prstGeom>
          <a:noFill/>
          <a:ln>
            <a:noFill/>
          </a:ln>
        </p:spPr>
      </p:pic>
      <p:pic>
        <p:nvPicPr>
          <p:cNvPr descr="preencoded.png" id="127" name="Google Shape;127;h2f7e9cd53ce1eef1_0_786"/>
          <p:cNvPicPr preferRelativeResize="0"/>
          <p:nvPr/>
        </p:nvPicPr>
        <p:blipFill rotWithShape="1">
          <a:blip r:embed="rId6">
            <a:alphaModFix/>
          </a:blip>
          <a:srcRect b="0" l="0" r="0" t="0"/>
          <a:stretch/>
        </p:blipFill>
        <p:spPr>
          <a:xfrm>
            <a:off x="14144625" y="6772275"/>
            <a:ext cx="3095625" cy="3095625"/>
          </a:xfrm>
          <a:prstGeom prst="rect">
            <a:avLst/>
          </a:prstGeom>
          <a:noFill/>
          <a:ln>
            <a:noFill/>
          </a:ln>
        </p:spPr>
      </p:pic>
      <p:grpSp>
        <p:nvGrpSpPr>
          <p:cNvPr id="128" name="Google Shape;128;h2f7e9cd53ce1eef1_0_786"/>
          <p:cNvGrpSpPr/>
          <p:nvPr/>
        </p:nvGrpSpPr>
        <p:grpSpPr>
          <a:xfrm>
            <a:off x="17640300" y="7994925"/>
            <a:ext cx="596549" cy="2063476"/>
            <a:chOff x="17640300" y="7994925"/>
            <a:chExt cx="596549" cy="2063476"/>
          </a:xfrm>
        </p:grpSpPr>
        <p:pic>
          <p:nvPicPr>
            <p:cNvPr descr="preencoded.png" id="129" name="Google Shape;129;h2f7e9cd53ce1eef1_0_786"/>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30" name="Google Shape;130;h2f7e9cd53ce1eef1_0_78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1" name="Google Shape;131;h2f7e9cd53ce1eef1_0_786"/>
          <p:cNvGrpSpPr/>
          <p:nvPr/>
        </p:nvGrpSpPr>
        <p:grpSpPr>
          <a:xfrm>
            <a:off x="500063" y="885825"/>
            <a:ext cx="5646300" cy="8570625"/>
            <a:chOff x="500063" y="885825"/>
            <a:chExt cx="5646300" cy="8570625"/>
          </a:xfrm>
        </p:grpSpPr>
        <p:pic>
          <p:nvPicPr>
            <p:cNvPr descr="preencoded.png" id="132" name="Google Shape;132;h2f7e9cd53ce1eef1_0_786"/>
            <p:cNvPicPr preferRelativeResize="0"/>
            <p:nvPr/>
          </p:nvPicPr>
          <p:blipFill rotWithShape="1">
            <a:blip r:embed="rId8">
              <a:alphaModFix/>
            </a:blip>
            <a:srcRect b="0" l="0" r="0" t="0"/>
            <a:stretch/>
          </p:blipFill>
          <p:spPr>
            <a:xfrm>
              <a:off x="600075" y="885825"/>
              <a:ext cx="5286375" cy="4105275"/>
            </a:xfrm>
            <a:prstGeom prst="rect">
              <a:avLst/>
            </a:prstGeom>
            <a:noFill/>
            <a:ln>
              <a:noFill/>
            </a:ln>
          </p:spPr>
        </p:pic>
        <p:sp>
          <p:nvSpPr>
            <p:cNvPr id="133" name="Google Shape;133;h2f7e9cd53ce1eef1_0_786"/>
            <p:cNvSpPr/>
            <p:nvPr/>
          </p:nvSpPr>
          <p:spPr>
            <a:xfrm>
              <a:off x="500063" y="5448300"/>
              <a:ext cx="5646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UNICORN SIGHTINGS</a:t>
              </a:r>
              <a:endParaRPr b="0" i="0" sz="3600" u="none" cap="none" strike="noStrike">
                <a:solidFill>
                  <a:schemeClr val="dk1"/>
                </a:solidFill>
                <a:latin typeface="Calibri"/>
                <a:ea typeface="Calibri"/>
                <a:cs typeface="Calibri"/>
                <a:sym typeface="Calibri"/>
              </a:endParaRPr>
            </a:p>
          </p:txBody>
        </p:sp>
        <p:sp>
          <p:nvSpPr>
            <p:cNvPr id="134" name="Google Shape;134;h2f7e9cd53ce1eef1_0_786"/>
            <p:cNvSpPr/>
            <p:nvPr/>
          </p:nvSpPr>
          <p:spPr>
            <a:xfrm>
              <a:off x="569595" y="645795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35" name="Google Shape;135;h2f7e9cd53ce1eef1_0_786"/>
            <p:cNvSpPr/>
            <p:nvPr/>
          </p:nvSpPr>
          <p:spPr>
            <a:xfrm>
              <a:off x="2676525" y="8743950"/>
              <a:ext cx="1293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3600"/>
                <a:buFont typeface="Goldman"/>
                <a:buNone/>
              </a:pPr>
              <a:r>
                <a:rPr b="1" i="0" lang="en-US" sz="3600" u="none" cap="none" strike="noStrike">
                  <a:solidFill>
                    <a:srgbClr val="1B325C"/>
                  </a:solidFill>
                  <a:latin typeface="Goldman"/>
                  <a:ea typeface="Goldman"/>
                  <a:cs typeface="Goldman"/>
                  <a:sym typeface="Goldman"/>
                </a:rPr>
                <a:t>45%</a:t>
              </a:r>
              <a:endParaRPr b="0" i="0" sz="3600" u="none" cap="none" strike="noStrike">
                <a:solidFill>
                  <a:schemeClr val="dk1"/>
                </a:solidFill>
                <a:latin typeface="Calibri"/>
                <a:ea typeface="Calibri"/>
                <a:cs typeface="Calibri"/>
                <a:sym typeface="Calibri"/>
              </a:endParaRPr>
            </a:p>
          </p:txBody>
        </p:sp>
      </p:grpSp>
      <p:grpSp>
        <p:nvGrpSpPr>
          <p:cNvPr id="136" name="Google Shape;136;h2f7e9cd53ce1eef1_0_786"/>
          <p:cNvGrpSpPr/>
          <p:nvPr/>
        </p:nvGrpSpPr>
        <p:grpSpPr>
          <a:xfrm>
            <a:off x="11911013" y="885825"/>
            <a:ext cx="5646300" cy="8570625"/>
            <a:chOff x="11911013" y="885825"/>
            <a:chExt cx="5646300" cy="8570625"/>
          </a:xfrm>
        </p:grpSpPr>
        <p:pic>
          <p:nvPicPr>
            <p:cNvPr descr="preencoded.png" id="137" name="Google Shape;137;h2f7e9cd53ce1eef1_0_786"/>
            <p:cNvPicPr preferRelativeResize="0"/>
            <p:nvPr/>
          </p:nvPicPr>
          <p:blipFill rotWithShape="1">
            <a:blip r:embed="rId9">
              <a:alphaModFix/>
            </a:blip>
            <a:srcRect b="0" l="0" r="0" t="0"/>
            <a:stretch/>
          </p:blipFill>
          <p:spPr>
            <a:xfrm>
              <a:off x="12011025" y="885825"/>
              <a:ext cx="5286375" cy="4105275"/>
            </a:xfrm>
            <a:prstGeom prst="rect">
              <a:avLst/>
            </a:prstGeom>
            <a:noFill/>
            <a:ln>
              <a:noFill/>
            </a:ln>
          </p:spPr>
        </p:pic>
        <p:sp>
          <p:nvSpPr>
            <p:cNvPr id="138" name="Google Shape;138;h2f7e9cd53ce1eef1_0_786"/>
            <p:cNvSpPr/>
            <p:nvPr/>
          </p:nvSpPr>
          <p:spPr>
            <a:xfrm>
              <a:off x="11911013" y="5448300"/>
              <a:ext cx="5646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UNICORN SIGHTINGS</a:t>
              </a:r>
              <a:endParaRPr b="0" i="0" sz="3600" u="none" cap="none" strike="noStrike">
                <a:solidFill>
                  <a:schemeClr val="dk1"/>
                </a:solidFill>
                <a:latin typeface="Calibri"/>
                <a:ea typeface="Calibri"/>
                <a:cs typeface="Calibri"/>
                <a:sym typeface="Calibri"/>
              </a:endParaRPr>
            </a:p>
          </p:txBody>
        </p:sp>
        <p:sp>
          <p:nvSpPr>
            <p:cNvPr id="139" name="Google Shape;139;h2f7e9cd53ce1eef1_0_786"/>
            <p:cNvSpPr/>
            <p:nvPr/>
          </p:nvSpPr>
          <p:spPr>
            <a:xfrm>
              <a:off x="11980545" y="645795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40" name="Google Shape;140;h2f7e9cd53ce1eef1_0_786"/>
            <p:cNvSpPr/>
            <p:nvPr/>
          </p:nvSpPr>
          <p:spPr>
            <a:xfrm>
              <a:off x="14087475" y="8743950"/>
              <a:ext cx="1293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3600"/>
                <a:buFont typeface="Goldman"/>
                <a:buNone/>
              </a:pPr>
              <a:r>
                <a:rPr b="1" i="0" lang="en-US" sz="3600" u="none" cap="none" strike="noStrike">
                  <a:solidFill>
                    <a:srgbClr val="1B325C"/>
                  </a:solidFill>
                  <a:latin typeface="Goldman"/>
                  <a:ea typeface="Goldman"/>
                  <a:cs typeface="Goldman"/>
                  <a:sym typeface="Goldman"/>
                </a:rPr>
                <a:t>45%</a:t>
              </a:r>
              <a:endParaRPr b="0" i="0" sz="3600" u="none" cap="none" strike="noStrike">
                <a:solidFill>
                  <a:schemeClr val="dk1"/>
                </a:solidFill>
                <a:latin typeface="Calibri"/>
                <a:ea typeface="Calibri"/>
                <a:cs typeface="Calibri"/>
                <a:sym typeface="Calibri"/>
              </a:endParaRPr>
            </a:p>
          </p:txBody>
        </p:sp>
      </p:grpSp>
      <p:grpSp>
        <p:nvGrpSpPr>
          <p:cNvPr id="141" name="Google Shape;141;h2f7e9cd53ce1eef1_0_786"/>
          <p:cNvGrpSpPr/>
          <p:nvPr/>
        </p:nvGrpSpPr>
        <p:grpSpPr>
          <a:xfrm>
            <a:off x="6275070" y="885825"/>
            <a:ext cx="5347200" cy="8570625"/>
            <a:chOff x="6275070" y="885825"/>
            <a:chExt cx="5347200" cy="8570625"/>
          </a:xfrm>
        </p:grpSpPr>
        <p:sp>
          <p:nvSpPr>
            <p:cNvPr id="142" name="Google Shape;142;h2f7e9cd53ce1eef1_0_786"/>
            <p:cNvSpPr/>
            <p:nvPr/>
          </p:nvSpPr>
          <p:spPr>
            <a:xfrm>
              <a:off x="6705600" y="885825"/>
              <a:ext cx="46464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DRAGON TAMING</a:t>
              </a:r>
              <a:endParaRPr b="0" i="0" sz="3600" u="none" cap="none" strike="noStrike">
                <a:solidFill>
                  <a:schemeClr val="dk1"/>
                </a:solidFill>
                <a:latin typeface="Calibri"/>
                <a:ea typeface="Calibri"/>
                <a:cs typeface="Calibri"/>
                <a:sym typeface="Calibri"/>
              </a:endParaRPr>
            </a:p>
          </p:txBody>
        </p:sp>
        <p:sp>
          <p:nvSpPr>
            <p:cNvPr id="143" name="Google Shape;143;h2f7e9cd53ce1eef1_0_786"/>
            <p:cNvSpPr/>
            <p:nvPr/>
          </p:nvSpPr>
          <p:spPr>
            <a:xfrm>
              <a:off x="6275070" y="1895475"/>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4" name="Google Shape;144;h2f7e9cd53ce1eef1_0_786"/>
            <p:cNvPicPr preferRelativeResize="0"/>
            <p:nvPr/>
          </p:nvPicPr>
          <p:blipFill rotWithShape="1">
            <a:blip r:embed="rId10">
              <a:alphaModFix/>
            </a:blip>
            <a:srcRect b="0" l="0" r="0" t="0"/>
            <a:stretch/>
          </p:blipFill>
          <p:spPr>
            <a:xfrm>
              <a:off x="6305550" y="4181475"/>
              <a:ext cx="5286375" cy="4105275"/>
            </a:xfrm>
            <a:prstGeom prst="rect">
              <a:avLst/>
            </a:prstGeom>
            <a:noFill/>
            <a:ln>
              <a:noFill/>
            </a:ln>
          </p:spPr>
        </p:pic>
        <p:sp>
          <p:nvSpPr>
            <p:cNvPr id="145" name="Google Shape;145;h2f7e9cd53ce1eef1_0_786"/>
            <p:cNvSpPr/>
            <p:nvPr/>
          </p:nvSpPr>
          <p:spPr>
            <a:xfrm>
              <a:off x="8405812" y="8743950"/>
              <a:ext cx="12459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3600"/>
                <a:buFont typeface="Goldman"/>
                <a:buNone/>
              </a:pPr>
              <a:r>
                <a:rPr b="1" i="0" lang="en-US" sz="3600" u="none" cap="none" strike="noStrike">
                  <a:solidFill>
                    <a:srgbClr val="1B325C"/>
                  </a:solidFill>
                  <a:latin typeface="Goldman"/>
                  <a:ea typeface="Goldman"/>
                  <a:cs typeface="Goldman"/>
                  <a:sym typeface="Goldman"/>
                </a:rPr>
                <a:t>67%</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150" name="Shape 150"/>
        <p:cNvGrpSpPr/>
        <p:nvPr/>
      </p:nvGrpSpPr>
      <p:grpSpPr>
        <a:xfrm>
          <a:off x="0" y="0"/>
          <a:ext cx="0" cy="0"/>
          <a:chOff x="0" y="0"/>
          <a:chExt cx="0" cy="0"/>
        </a:xfrm>
      </p:grpSpPr>
      <p:pic>
        <p:nvPicPr>
          <p:cNvPr descr="preencoded.png" id="151" name="Google Shape;151;h2f7e9cd53ce1eef1_0_812"/>
          <p:cNvPicPr preferRelativeResize="0"/>
          <p:nvPr/>
        </p:nvPicPr>
        <p:blipFill rotWithShape="1">
          <a:blip r:embed="rId3">
            <a:alphaModFix/>
          </a:blip>
          <a:srcRect b="0" l="0" r="0" t="0"/>
          <a:stretch/>
        </p:blipFill>
        <p:spPr>
          <a:xfrm>
            <a:off x="-4638675" y="2505075"/>
            <a:ext cx="14211300" cy="14211300"/>
          </a:xfrm>
          <a:prstGeom prst="rect">
            <a:avLst/>
          </a:prstGeom>
          <a:noFill/>
          <a:ln>
            <a:noFill/>
          </a:ln>
        </p:spPr>
      </p:pic>
      <p:pic>
        <p:nvPicPr>
          <p:cNvPr descr="preencoded.png" id="152" name="Google Shape;152;h2f7e9cd53ce1eef1_0_812"/>
          <p:cNvPicPr preferRelativeResize="0"/>
          <p:nvPr/>
        </p:nvPicPr>
        <p:blipFill rotWithShape="1">
          <a:blip r:embed="rId4">
            <a:alphaModFix/>
          </a:blip>
          <a:srcRect b="0" l="0" r="0" t="0"/>
          <a:stretch/>
        </p:blipFill>
        <p:spPr>
          <a:xfrm rot="-973035">
            <a:off x="3692450" y="-7047050"/>
            <a:ext cx="20504303" cy="17370191"/>
          </a:xfrm>
          <a:prstGeom prst="rect">
            <a:avLst/>
          </a:prstGeom>
          <a:noFill/>
          <a:ln>
            <a:noFill/>
          </a:ln>
        </p:spPr>
      </p:pic>
      <p:pic>
        <p:nvPicPr>
          <p:cNvPr descr="preencoded.png" id="153" name="Google Shape;153;h2f7e9cd53ce1eef1_0_812"/>
          <p:cNvPicPr preferRelativeResize="0"/>
          <p:nvPr/>
        </p:nvPicPr>
        <p:blipFill rotWithShape="1">
          <a:blip r:embed="rId5">
            <a:alphaModFix/>
          </a:blip>
          <a:srcRect b="0" l="0" r="0" t="0"/>
          <a:stretch/>
        </p:blipFill>
        <p:spPr>
          <a:xfrm>
            <a:off x="1276350" y="7858125"/>
            <a:ext cx="2114551" cy="2114550"/>
          </a:xfrm>
          <a:prstGeom prst="rect">
            <a:avLst/>
          </a:prstGeom>
          <a:noFill/>
          <a:ln>
            <a:noFill/>
          </a:ln>
        </p:spPr>
      </p:pic>
      <p:pic>
        <p:nvPicPr>
          <p:cNvPr descr="preencoded.png" id="154" name="Google Shape;154;h2f7e9cd53ce1eef1_0_812"/>
          <p:cNvPicPr preferRelativeResize="0"/>
          <p:nvPr/>
        </p:nvPicPr>
        <p:blipFill rotWithShape="1">
          <a:blip r:embed="rId6">
            <a:alphaModFix/>
          </a:blip>
          <a:srcRect b="0" l="0" r="0" t="0"/>
          <a:stretch/>
        </p:blipFill>
        <p:spPr>
          <a:xfrm>
            <a:off x="14373225" y="914400"/>
            <a:ext cx="3095625" cy="3095625"/>
          </a:xfrm>
          <a:prstGeom prst="rect">
            <a:avLst/>
          </a:prstGeom>
          <a:noFill/>
          <a:ln>
            <a:noFill/>
          </a:ln>
        </p:spPr>
      </p:pic>
      <p:grpSp>
        <p:nvGrpSpPr>
          <p:cNvPr id="155" name="Google Shape;155;h2f7e9cd53ce1eef1_0_812"/>
          <p:cNvGrpSpPr/>
          <p:nvPr/>
        </p:nvGrpSpPr>
        <p:grpSpPr>
          <a:xfrm>
            <a:off x="17640300" y="7994925"/>
            <a:ext cx="596549" cy="2063476"/>
            <a:chOff x="17640300" y="7994925"/>
            <a:chExt cx="596549" cy="2063476"/>
          </a:xfrm>
        </p:grpSpPr>
        <p:pic>
          <p:nvPicPr>
            <p:cNvPr descr="preencoded.png" id="156" name="Google Shape;156;h2f7e9cd53ce1eef1_0_81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57" name="Google Shape;157;h2f7e9cd53ce1eef1_0_81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8" name="Google Shape;158;h2f7e9cd53ce1eef1_0_812"/>
          <p:cNvPicPr preferRelativeResize="0"/>
          <p:nvPr/>
        </p:nvPicPr>
        <p:blipFill rotWithShape="1">
          <a:blip r:embed="rId8">
            <a:alphaModFix/>
          </a:blip>
          <a:srcRect b="0" l="0" r="0" t="0"/>
          <a:stretch/>
        </p:blipFill>
        <p:spPr>
          <a:xfrm>
            <a:off x="0" y="1123950"/>
            <a:ext cx="4474463" cy="3328416"/>
          </a:xfrm>
          <a:prstGeom prst="rect">
            <a:avLst/>
          </a:prstGeom>
          <a:noFill/>
          <a:ln>
            <a:noFill/>
          </a:ln>
        </p:spPr>
      </p:pic>
      <p:grpSp>
        <p:nvGrpSpPr>
          <p:cNvPr id="159" name="Google Shape;159;h2f7e9cd53ce1eef1_0_812"/>
          <p:cNvGrpSpPr/>
          <p:nvPr/>
        </p:nvGrpSpPr>
        <p:grpSpPr>
          <a:xfrm>
            <a:off x="4048125" y="2619375"/>
            <a:ext cx="10321425" cy="5177700"/>
            <a:chOff x="4048125" y="2619375"/>
            <a:chExt cx="10321425" cy="5177700"/>
          </a:xfrm>
        </p:grpSpPr>
        <p:sp>
          <p:nvSpPr>
            <p:cNvPr id="160" name="Google Shape;160;h2f7e9cd53ce1eef1_0_812"/>
            <p:cNvSpPr/>
            <p:nvPr/>
          </p:nvSpPr>
          <p:spPr>
            <a:xfrm>
              <a:off x="4048125" y="2619375"/>
              <a:ext cx="10292700" cy="457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61" name="Google Shape;161;h2f7e9cd53ce1eef1_0_812"/>
            <p:cNvSpPr/>
            <p:nvPr/>
          </p:nvSpPr>
          <p:spPr>
            <a:xfrm>
              <a:off x="10039350" y="7267575"/>
              <a:ext cx="43302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166" name="Shape 166"/>
        <p:cNvGrpSpPr/>
        <p:nvPr/>
      </p:nvGrpSpPr>
      <p:grpSpPr>
        <a:xfrm>
          <a:off x="0" y="0"/>
          <a:ext cx="0" cy="0"/>
          <a:chOff x="0" y="0"/>
          <a:chExt cx="0" cy="0"/>
        </a:xfrm>
      </p:grpSpPr>
      <p:pic>
        <p:nvPicPr>
          <p:cNvPr descr="preencoded.png" id="167" name="Google Shape;167;h2f7e9cd53ce1eef1_0_827"/>
          <p:cNvPicPr preferRelativeResize="0"/>
          <p:nvPr/>
        </p:nvPicPr>
        <p:blipFill rotWithShape="1">
          <a:blip r:embed="rId3">
            <a:alphaModFix/>
          </a:blip>
          <a:srcRect b="0" l="0" r="0" t="0"/>
          <a:stretch/>
        </p:blipFill>
        <p:spPr>
          <a:xfrm>
            <a:off x="10877550" y="-723900"/>
            <a:ext cx="11725275" cy="11725275"/>
          </a:xfrm>
          <a:prstGeom prst="rect">
            <a:avLst/>
          </a:prstGeom>
          <a:noFill/>
          <a:ln>
            <a:noFill/>
          </a:ln>
        </p:spPr>
      </p:pic>
      <p:pic>
        <p:nvPicPr>
          <p:cNvPr descr="preencoded.png" id="168" name="Google Shape;168;h2f7e9cd53ce1eef1_0_827"/>
          <p:cNvPicPr preferRelativeResize="0"/>
          <p:nvPr/>
        </p:nvPicPr>
        <p:blipFill rotWithShape="1">
          <a:blip r:embed="rId4">
            <a:alphaModFix/>
          </a:blip>
          <a:srcRect b="0" l="0" r="0" t="0"/>
          <a:stretch/>
        </p:blipFill>
        <p:spPr>
          <a:xfrm rot="-973035">
            <a:off x="-10756975" y="-3541850"/>
            <a:ext cx="20504303" cy="17370191"/>
          </a:xfrm>
          <a:prstGeom prst="rect">
            <a:avLst/>
          </a:prstGeom>
          <a:noFill/>
          <a:ln>
            <a:noFill/>
          </a:ln>
        </p:spPr>
      </p:pic>
      <p:pic>
        <p:nvPicPr>
          <p:cNvPr descr="preencoded.png" id="169" name="Google Shape;169;h2f7e9cd53ce1eef1_0_827"/>
          <p:cNvPicPr preferRelativeResize="0"/>
          <p:nvPr/>
        </p:nvPicPr>
        <p:blipFill rotWithShape="1">
          <a:blip r:embed="rId5">
            <a:alphaModFix/>
          </a:blip>
          <a:srcRect b="0" l="0" r="0" t="0"/>
          <a:stretch/>
        </p:blipFill>
        <p:spPr>
          <a:xfrm>
            <a:off x="14630400" y="5381625"/>
            <a:ext cx="2114550" cy="2114550"/>
          </a:xfrm>
          <a:prstGeom prst="rect">
            <a:avLst/>
          </a:prstGeom>
          <a:noFill/>
          <a:ln>
            <a:noFill/>
          </a:ln>
        </p:spPr>
      </p:pic>
      <p:pic>
        <p:nvPicPr>
          <p:cNvPr descr="preencoded.png" id="170" name="Google Shape;170;h2f7e9cd53ce1eef1_0_827"/>
          <p:cNvPicPr preferRelativeResize="0"/>
          <p:nvPr/>
        </p:nvPicPr>
        <p:blipFill rotWithShape="1">
          <a:blip r:embed="rId6">
            <a:alphaModFix/>
          </a:blip>
          <a:srcRect b="0" l="0" r="0" t="0"/>
          <a:stretch/>
        </p:blipFill>
        <p:spPr>
          <a:xfrm>
            <a:off x="352425" y="590550"/>
            <a:ext cx="3095625" cy="3095625"/>
          </a:xfrm>
          <a:prstGeom prst="rect">
            <a:avLst/>
          </a:prstGeom>
          <a:noFill/>
          <a:ln>
            <a:noFill/>
          </a:ln>
        </p:spPr>
      </p:pic>
      <p:grpSp>
        <p:nvGrpSpPr>
          <p:cNvPr id="171" name="Google Shape;171;h2f7e9cd53ce1eef1_0_827"/>
          <p:cNvGrpSpPr/>
          <p:nvPr/>
        </p:nvGrpSpPr>
        <p:grpSpPr>
          <a:xfrm>
            <a:off x="17640300" y="7994925"/>
            <a:ext cx="596549" cy="2063476"/>
            <a:chOff x="17640300" y="7994925"/>
            <a:chExt cx="596549" cy="2063476"/>
          </a:xfrm>
        </p:grpSpPr>
        <p:pic>
          <p:nvPicPr>
            <p:cNvPr descr="preencoded.png" id="172" name="Google Shape;172;h2f7e9cd53ce1eef1_0_82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73" name="Google Shape;173;h2f7e9cd53ce1eef1_0_82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74" name="Google Shape;174;h2f7e9cd53ce1eef1_0_827"/>
          <p:cNvPicPr preferRelativeResize="0"/>
          <p:nvPr/>
        </p:nvPicPr>
        <p:blipFill rotWithShape="1">
          <a:blip r:embed="rId8">
            <a:alphaModFix/>
          </a:blip>
          <a:srcRect b="0" l="0" r="0" t="0"/>
          <a:stretch/>
        </p:blipFill>
        <p:spPr>
          <a:xfrm>
            <a:off x="6296025" y="866775"/>
            <a:ext cx="5695950" cy="8553450"/>
          </a:xfrm>
          <a:prstGeom prst="rect">
            <a:avLst/>
          </a:prstGeom>
          <a:noFill/>
          <a:ln>
            <a:noFill/>
          </a:ln>
        </p:spPr>
      </p:pic>
      <p:grpSp>
        <p:nvGrpSpPr>
          <p:cNvPr id="175" name="Google Shape;175;h2f7e9cd53ce1eef1_0_827"/>
          <p:cNvGrpSpPr/>
          <p:nvPr/>
        </p:nvGrpSpPr>
        <p:grpSpPr>
          <a:xfrm>
            <a:off x="1676400" y="6715125"/>
            <a:ext cx="3891900" cy="2811900"/>
            <a:chOff x="1676400" y="6715125"/>
            <a:chExt cx="3891900" cy="2811900"/>
          </a:xfrm>
        </p:grpSpPr>
        <p:sp>
          <p:nvSpPr>
            <p:cNvPr id="176" name="Google Shape;176;h2f7e9cd53ce1eef1_0_827"/>
            <p:cNvSpPr/>
            <p:nvPr/>
          </p:nvSpPr>
          <p:spPr>
            <a:xfrm>
              <a:off x="1676400" y="6715125"/>
              <a:ext cx="38919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DRAGON TAMING</a:t>
              </a:r>
              <a:endParaRPr b="0" i="0" sz="3600" u="none" cap="none" strike="noStrike">
                <a:solidFill>
                  <a:schemeClr val="dk1"/>
                </a:solidFill>
                <a:latin typeface="Calibri"/>
                <a:ea typeface="Calibri"/>
                <a:cs typeface="Calibri"/>
                <a:sym typeface="Calibri"/>
              </a:endParaRPr>
            </a:p>
          </p:txBody>
        </p:sp>
        <p:sp>
          <p:nvSpPr>
            <p:cNvPr id="177" name="Google Shape;177;h2f7e9cd53ce1eef1_0_827"/>
            <p:cNvSpPr/>
            <p:nvPr/>
          </p:nvSpPr>
          <p:spPr>
            <a:xfrm>
              <a:off x="1676400" y="8048625"/>
              <a:ext cx="3861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78" name="Google Shape;178;h2f7e9cd53ce1eef1_0_827"/>
          <p:cNvGrpSpPr/>
          <p:nvPr/>
        </p:nvGrpSpPr>
        <p:grpSpPr>
          <a:xfrm>
            <a:off x="12534900" y="866775"/>
            <a:ext cx="4168200" cy="2811900"/>
            <a:chOff x="12534900" y="866775"/>
            <a:chExt cx="4168200" cy="2811900"/>
          </a:xfrm>
        </p:grpSpPr>
        <p:sp>
          <p:nvSpPr>
            <p:cNvPr id="179" name="Google Shape;179;h2f7e9cd53ce1eef1_0_827"/>
            <p:cNvSpPr/>
            <p:nvPr/>
          </p:nvSpPr>
          <p:spPr>
            <a:xfrm>
              <a:off x="12534900" y="866775"/>
              <a:ext cx="41682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UNICORN SIGHTING</a:t>
              </a:r>
              <a:endParaRPr b="0" i="0" sz="3600" u="none" cap="none" strike="noStrike">
                <a:solidFill>
                  <a:schemeClr val="dk1"/>
                </a:solidFill>
                <a:latin typeface="Calibri"/>
                <a:ea typeface="Calibri"/>
                <a:cs typeface="Calibri"/>
                <a:sym typeface="Calibri"/>
              </a:endParaRPr>
            </a:p>
          </p:txBody>
        </p:sp>
        <p:sp>
          <p:nvSpPr>
            <p:cNvPr id="180" name="Google Shape;180;h2f7e9cd53ce1eef1_0_827"/>
            <p:cNvSpPr/>
            <p:nvPr/>
          </p:nvSpPr>
          <p:spPr>
            <a:xfrm>
              <a:off x="12534900" y="2200275"/>
              <a:ext cx="41376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pic>
        <p:nvPicPr>
          <p:cNvPr descr="preencoded.png" id="181" name="Google Shape;181;h2f7e9cd53ce1eef1_0_827"/>
          <p:cNvPicPr preferRelativeResize="0"/>
          <p:nvPr/>
        </p:nvPicPr>
        <p:blipFill rotWithShape="1">
          <a:blip r:embed="rId9">
            <a:alphaModFix/>
          </a:blip>
          <a:srcRect b="0" l="0" r="0" t="0"/>
          <a:stretch/>
        </p:blipFill>
        <p:spPr>
          <a:xfrm>
            <a:off x="1676400" y="866775"/>
            <a:ext cx="4076700" cy="5438775"/>
          </a:xfrm>
          <a:prstGeom prst="rect">
            <a:avLst/>
          </a:prstGeom>
          <a:noFill/>
          <a:ln>
            <a:noFill/>
          </a:ln>
        </p:spPr>
      </p:pic>
      <p:pic>
        <p:nvPicPr>
          <p:cNvPr descr="preencoded.png" id="182" name="Google Shape;182;h2f7e9cd53ce1eef1_0_827"/>
          <p:cNvPicPr preferRelativeResize="0"/>
          <p:nvPr/>
        </p:nvPicPr>
        <p:blipFill rotWithShape="1">
          <a:blip r:embed="rId10">
            <a:alphaModFix/>
          </a:blip>
          <a:srcRect b="0" l="0" r="0" t="0"/>
          <a:stretch/>
        </p:blipFill>
        <p:spPr>
          <a:xfrm>
            <a:off x="12534900" y="3981450"/>
            <a:ext cx="4076700" cy="5438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187" name="Shape 187"/>
        <p:cNvGrpSpPr/>
        <p:nvPr/>
      </p:nvGrpSpPr>
      <p:grpSpPr>
        <a:xfrm>
          <a:off x="0" y="0"/>
          <a:ext cx="0" cy="0"/>
          <a:chOff x="0" y="0"/>
          <a:chExt cx="0" cy="0"/>
        </a:xfrm>
      </p:grpSpPr>
      <p:pic>
        <p:nvPicPr>
          <p:cNvPr descr="preencoded.png" id="188" name="Google Shape;188;h2f7e9cd53ce1eef1_0_847"/>
          <p:cNvPicPr preferRelativeResize="0"/>
          <p:nvPr/>
        </p:nvPicPr>
        <p:blipFill rotWithShape="1">
          <a:blip r:embed="rId3">
            <a:alphaModFix/>
          </a:blip>
          <a:srcRect b="0" l="0" r="0" t="0"/>
          <a:stretch/>
        </p:blipFill>
        <p:spPr>
          <a:xfrm>
            <a:off x="10877550" y="-723900"/>
            <a:ext cx="11725275" cy="11725275"/>
          </a:xfrm>
          <a:prstGeom prst="rect">
            <a:avLst/>
          </a:prstGeom>
          <a:noFill/>
          <a:ln>
            <a:noFill/>
          </a:ln>
        </p:spPr>
      </p:pic>
      <p:pic>
        <p:nvPicPr>
          <p:cNvPr descr="preencoded.png" id="189" name="Google Shape;189;h2f7e9cd53ce1eef1_0_847"/>
          <p:cNvPicPr preferRelativeResize="0"/>
          <p:nvPr/>
        </p:nvPicPr>
        <p:blipFill rotWithShape="1">
          <a:blip r:embed="rId4">
            <a:alphaModFix/>
          </a:blip>
          <a:srcRect b="0" l="0" r="0" t="0"/>
          <a:stretch/>
        </p:blipFill>
        <p:spPr>
          <a:xfrm rot="-973035">
            <a:off x="-10756975" y="-3541850"/>
            <a:ext cx="20504303" cy="17370191"/>
          </a:xfrm>
          <a:prstGeom prst="rect">
            <a:avLst/>
          </a:prstGeom>
          <a:noFill/>
          <a:ln>
            <a:noFill/>
          </a:ln>
        </p:spPr>
      </p:pic>
      <p:pic>
        <p:nvPicPr>
          <p:cNvPr descr="preencoded.png" id="190" name="Google Shape;190;h2f7e9cd53ce1eef1_0_847"/>
          <p:cNvPicPr preferRelativeResize="0"/>
          <p:nvPr/>
        </p:nvPicPr>
        <p:blipFill rotWithShape="1">
          <a:blip r:embed="rId5">
            <a:alphaModFix/>
          </a:blip>
          <a:srcRect b="0" l="0" r="0" t="0"/>
          <a:stretch/>
        </p:blipFill>
        <p:spPr>
          <a:xfrm>
            <a:off x="14630400" y="5381625"/>
            <a:ext cx="2114550" cy="2114550"/>
          </a:xfrm>
          <a:prstGeom prst="rect">
            <a:avLst/>
          </a:prstGeom>
          <a:noFill/>
          <a:ln>
            <a:noFill/>
          </a:ln>
        </p:spPr>
      </p:pic>
      <p:pic>
        <p:nvPicPr>
          <p:cNvPr descr="preencoded.png" id="191" name="Google Shape;191;h2f7e9cd53ce1eef1_0_847"/>
          <p:cNvPicPr preferRelativeResize="0"/>
          <p:nvPr/>
        </p:nvPicPr>
        <p:blipFill rotWithShape="1">
          <a:blip r:embed="rId6">
            <a:alphaModFix/>
          </a:blip>
          <a:srcRect b="0" l="0" r="0" t="0"/>
          <a:stretch/>
        </p:blipFill>
        <p:spPr>
          <a:xfrm>
            <a:off x="352425" y="590550"/>
            <a:ext cx="3095625" cy="3095625"/>
          </a:xfrm>
          <a:prstGeom prst="rect">
            <a:avLst/>
          </a:prstGeom>
          <a:noFill/>
          <a:ln>
            <a:noFill/>
          </a:ln>
        </p:spPr>
      </p:pic>
      <p:sp>
        <p:nvSpPr>
          <p:cNvPr id="192" name="Google Shape;192;h2f7e9cd53ce1eef1_0_847"/>
          <p:cNvSpPr/>
          <p:nvPr/>
        </p:nvSpPr>
        <p:spPr>
          <a:xfrm>
            <a:off x="3429000" y="485775"/>
            <a:ext cx="11439600" cy="2095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THE MAGIC OF DRAGONS: A RESEARCH</a:t>
            </a:r>
            <a:endParaRPr b="0" i="0" sz="6000" u="none" cap="none" strike="noStrike">
              <a:solidFill>
                <a:schemeClr val="dk1"/>
              </a:solidFill>
              <a:latin typeface="Calibri"/>
              <a:ea typeface="Calibri"/>
              <a:cs typeface="Calibri"/>
              <a:sym typeface="Calibri"/>
            </a:endParaRPr>
          </a:p>
        </p:txBody>
      </p:sp>
      <p:grpSp>
        <p:nvGrpSpPr>
          <p:cNvPr id="193" name="Google Shape;193;h2f7e9cd53ce1eef1_0_847"/>
          <p:cNvGrpSpPr/>
          <p:nvPr/>
        </p:nvGrpSpPr>
        <p:grpSpPr>
          <a:xfrm>
            <a:off x="17640300" y="7994925"/>
            <a:ext cx="596549" cy="2063476"/>
            <a:chOff x="17640300" y="7994925"/>
            <a:chExt cx="596549" cy="2063476"/>
          </a:xfrm>
        </p:grpSpPr>
        <p:pic>
          <p:nvPicPr>
            <p:cNvPr descr="preencoded.png" id="194" name="Google Shape;194;h2f7e9cd53ce1eef1_0_84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95" name="Google Shape;195;h2f7e9cd53ce1eef1_0_84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96" name="Google Shape;196;h2f7e9cd53ce1eef1_0_847"/>
          <p:cNvGrpSpPr/>
          <p:nvPr/>
        </p:nvGrpSpPr>
        <p:grpSpPr>
          <a:xfrm>
            <a:off x="1590675" y="2771775"/>
            <a:ext cx="4572000" cy="4572000"/>
            <a:chOff x="1590675" y="2771775"/>
            <a:chExt cx="4572000" cy="4572000"/>
          </a:xfrm>
        </p:grpSpPr>
        <p:sp>
          <p:nvSpPr>
            <p:cNvPr id="197" name="Google Shape;197;h2f7e9cd53ce1eef1_0_847"/>
            <p:cNvSpPr/>
            <p:nvPr/>
          </p:nvSpPr>
          <p:spPr>
            <a:xfrm>
              <a:off x="1590675" y="2771775"/>
              <a:ext cx="4572000" cy="4572000"/>
            </a:xfrm>
            <a:prstGeom prst="rect">
              <a:avLst/>
            </a:prstGeom>
            <a:noFill/>
            <a:ln cap="flat" cmpd="sng" w="28575">
              <a:solidFill>
                <a:srgbClr val="1B32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8" name="Google Shape;198;h2f7e9cd53ce1eef1_0_847"/>
            <p:cNvPicPr preferRelativeResize="0"/>
            <p:nvPr/>
          </p:nvPicPr>
          <p:blipFill rotWithShape="1">
            <a:blip r:embed="rId8">
              <a:alphaModFix/>
            </a:blip>
            <a:srcRect b="0" l="0" r="0" t="0"/>
            <a:stretch/>
          </p:blipFill>
          <p:spPr>
            <a:xfrm>
              <a:off x="3333750" y="3833812"/>
              <a:ext cx="1085850" cy="1114425"/>
            </a:xfrm>
            <a:prstGeom prst="rect">
              <a:avLst/>
            </a:prstGeom>
            <a:noFill/>
            <a:ln>
              <a:noFill/>
            </a:ln>
          </p:spPr>
        </p:pic>
        <p:sp>
          <p:nvSpPr>
            <p:cNvPr id="199" name="Google Shape;199;h2f7e9cd53ce1eef1_0_847"/>
            <p:cNvSpPr/>
            <p:nvPr/>
          </p:nvSpPr>
          <p:spPr>
            <a:xfrm>
              <a:off x="1659255" y="5148263"/>
              <a:ext cx="4434900" cy="12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UNICORN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SIGHTING</a:t>
              </a:r>
              <a:endParaRPr b="0" i="0" sz="3600" u="none" cap="none" strike="noStrike">
                <a:solidFill>
                  <a:schemeClr val="dk1"/>
                </a:solidFill>
                <a:latin typeface="Calibri"/>
                <a:ea typeface="Calibri"/>
                <a:cs typeface="Calibri"/>
                <a:sym typeface="Calibri"/>
              </a:endParaRPr>
            </a:p>
          </p:txBody>
        </p:sp>
      </p:grpSp>
      <p:grpSp>
        <p:nvGrpSpPr>
          <p:cNvPr id="200" name="Google Shape;200;h2f7e9cd53ce1eef1_0_847"/>
          <p:cNvGrpSpPr/>
          <p:nvPr/>
        </p:nvGrpSpPr>
        <p:grpSpPr>
          <a:xfrm>
            <a:off x="6858000" y="2771775"/>
            <a:ext cx="4572000" cy="4572000"/>
            <a:chOff x="6858000" y="2771775"/>
            <a:chExt cx="4572000" cy="4572000"/>
          </a:xfrm>
        </p:grpSpPr>
        <p:sp>
          <p:nvSpPr>
            <p:cNvPr id="201" name="Google Shape;201;h2f7e9cd53ce1eef1_0_847"/>
            <p:cNvSpPr/>
            <p:nvPr/>
          </p:nvSpPr>
          <p:spPr>
            <a:xfrm>
              <a:off x="6858000" y="2771775"/>
              <a:ext cx="4572000" cy="4572000"/>
            </a:xfrm>
            <a:prstGeom prst="rect">
              <a:avLst/>
            </a:prstGeom>
            <a:noFill/>
            <a:ln cap="flat" cmpd="sng" w="28575">
              <a:solidFill>
                <a:srgbClr val="1B32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2" name="Google Shape;202;h2f7e9cd53ce1eef1_0_847"/>
            <p:cNvPicPr preferRelativeResize="0"/>
            <p:nvPr/>
          </p:nvPicPr>
          <p:blipFill rotWithShape="1">
            <a:blip r:embed="rId9">
              <a:alphaModFix/>
            </a:blip>
            <a:srcRect b="0" l="0" r="0" t="0"/>
            <a:stretch/>
          </p:blipFill>
          <p:spPr>
            <a:xfrm>
              <a:off x="8662988" y="3833812"/>
              <a:ext cx="962025" cy="1114425"/>
            </a:xfrm>
            <a:prstGeom prst="rect">
              <a:avLst/>
            </a:prstGeom>
            <a:noFill/>
            <a:ln>
              <a:noFill/>
            </a:ln>
          </p:spPr>
        </p:pic>
        <p:sp>
          <p:nvSpPr>
            <p:cNvPr id="203" name="Google Shape;203;h2f7e9cd53ce1eef1_0_847"/>
            <p:cNvSpPr/>
            <p:nvPr/>
          </p:nvSpPr>
          <p:spPr>
            <a:xfrm>
              <a:off x="6926580" y="5148263"/>
              <a:ext cx="4434900" cy="12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DRAGON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TAMING</a:t>
              </a:r>
              <a:endParaRPr b="0" i="0" sz="3600" u="none" cap="none" strike="noStrike">
                <a:solidFill>
                  <a:schemeClr val="dk1"/>
                </a:solidFill>
                <a:latin typeface="Calibri"/>
                <a:ea typeface="Calibri"/>
                <a:cs typeface="Calibri"/>
                <a:sym typeface="Calibri"/>
              </a:endParaRPr>
            </a:p>
          </p:txBody>
        </p:sp>
      </p:grpSp>
      <p:grpSp>
        <p:nvGrpSpPr>
          <p:cNvPr id="204" name="Google Shape;204;h2f7e9cd53ce1eef1_0_847"/>
          <p:cNvGrpSpPr/>
          <p:nvPr/>
        </p:nvGrpSpPr>
        <p:grpSpPr>
          <a:xfrm>
            <a:off x="12125325" y="2771775"/>
            <a:ext cx="4572000" cy="4572000"/>
            <a:chOff x="12125325" y="2771775"/>
            <a:chExt cx="4572000" cy="4572000"/>
          </a:xfrm>
        </p:grpSpPr>
        <p:sp>
          <p:nvSpPr>
            <p:cNvPr id="205" name="Google Shape;205;h2f7e9cd53ce1eef1_0_847"/>
            <p:cNvSpPr/>
            <p:nvPr/>
          </p:nvSpPr>
          <p:spPr>
            <a:xfrm>
              <a:off x="12125325" y="2771775"/>
              <a:ext cx="4572000" cy="4572000"/>
            </a:xfrm>
            <a:prstGeom prst="rect">
              <a:avLst/>
            </a:prstGeom>
            <a:noFill/>
            <a:ln cap="flat" cmpd="sng" w="28575">
              <a:solidFill>
                <a:srgbClr val="1B32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6" name="Google Shape;206;h2f7e9cd53ce1eef1_0_847"/>
            <p:cNvPicPr preferRelativeResize="0"/>
            <p:nvPr/>
          </p:nvPicPr>
          <p:blipFill rotWithShape="1">
            <a:blip r:embed="rId10">
              <a:alphaModFix/>
            </a:blip>
            <a:srcRect b="0" l="0" r="0" t="0"/>
            <a:stretch/>
          </p:blipFill>
          <p:spPr>
            <a:xfrm>
              <a:off x="13868400" y="3833812"/>
              <a:ext cx="1085850" cy="1114425"/>
            </a:xfrm>
            <a:prstGeom prst="rect">
              <a:avLst/>
            </a:prstGeom>
            <a:noFill/>
            <a:ln>
              <a:noFill/>
            </a:ln>
          </p:spPr>
        </p:pic>
        <p:sp>
          <p:nvSpPr>
            <p:cNvPr id="207" name="Google Shape;207;h2f7e9cd53ce1eef1_0_847"/>
            <p:cNvSpPr/>
            <p:nvPr/>
          </p:nvSpPr>
          <p:spPr>
            <a:xfrm>
              <a:off x="12193905" y="5148263"/>
              <a:ext cx="4434900" cy="12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RAINBOW</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SEEING</a:t>
              </a:r>
              <a:endParaRPr b="0" i="0" sz="3600" u="none" cap="none" strike="noStrike">
                <a:solidFill>
                  <a:schemeClr val="dk1"/>
                </a:solidFill>
                <a:latin typeface="Calibri"/>
                <a:ea typeface="Calibri"/>
                <a:cs typeface="Calibri"/>
                <a:sym typeface="Calibri"/>
              </a:endParaRPr>
            </a:p>
          </p:txBody>
        </p:sp>
      </p:grpSp>
      <p:sp>
        <p:nvSpPr>
          <p:cNvPr id="208" name="Google Shape;208;h2f7e9cd53ce1eef1_0_847"/>
          <p:cNvSpPr/>
          <p:nvPr/>
        </p:nvSpPr>
        <p:spPr>
          <a:xfrm>
            <a:off x="1579245"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209" name="Google Shape;209;h2f7e9cd53ce1eef1_0_847"/>
          <p:cNvSpPr/>
          <p:nvPr/>
        </p:nvSpPr>
        <p:spPr>
          <a:xfrm>
            <a:off x="6827520"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sp>
        <p:nvSpPr>
          <p:cNvPr id="210" name="Google Shape;210;h2f7e9cd53ce1eef1_0_847"/>
          <p:cNvSpPr/>
          <p:nvPr/>
        </p:nvSpPr>
        <p:spPr>
          <a:xfrm>
            <a:off x="12094845"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215" name="Shape 215"/>
        <p:cNvGrpSpPr/>
        <p:nvPr/>
      </p:nvGrpSpPr>
      <p:grpSpPr>
        <a:xfrm>
          <a:off x="0" y="0"/>
          <a:ext cx="0" cy="0"/>
          <a:chOff x="0" y="0"/>
          <a:chExt cx="0" cy="0"/>
        </a:xfrm>
      </p:grpSpPr>
      <p:pic>
        <p:nvPicPr>
          <p:cNvPr descr="preencoded.png" id="216" name="Google Shape;216;h2f7e9cd53ce1eef1_0_874"/>
          <p:cNvPicPr preferRelativeResize="0"/>
          <p:nvPr/>
        </p:nvPicPr>
        <p:blipFill rotWithShape="1">
          <a:blip r:embed="rId3">
            <a:alphaModFix/>
          </a:blip>
          <a:srcRect b="0" l="0" r="0" t="0"/>
          <a:stretch/>
        </p:blipFill>
        <p:spPr>
          <a:xfrm>
            <a:off x="-4171950" y="-4371975"/>
            <a:ext cx="11896725" cy="11896725"/>
          </a:xfrm>
          <a:prstGeom prst="rect">
            <a:avLst/>
          </a:prstGeom>
          <a:noFill/>
          <a:ln>
            <a:noFill/>
          </a:ln>
        </p:spPr>
      </p:pic>
      <p:pic>
        <p:nvPicPr>
          <p:cNvPr descr="preencoded.png" id="217" name="Google Shape;217;h2f7e9cd53ce1eef1_0_874"/>
          <p:cNvPicPr preferRelativeResize="0"/>
          <p:nvPr/>
        </p:nvPicPr>
        <p:blipFill rotWithShape="1">
          <a:blip r:embed="rId4">
            <a:alphaModFix/>
          </a:blip>
          <a:srcRect b="0" l="0" r="0" t="0"/>
          <a:stretch/>
        </p:blipFill>
        <p:spPr>
          <a:xfrm rot="-973035">
            <a:off x="2587550" y="515800"/>
            <a:ext cx="20504303" cy="17370191"/>
          </a:xfrm>
          <a:prstGeom prst="rect">
            <a:avLst/>
          </a:prstGeom>
          <a:noFill/>
          <a:ln>
            <a:noFill/>
          </a:ln>
        </p:spPr>
      </p:pic>
      <p:pic>
        <p:nvPicPr>
          <p:cNvPr descr="preencoded.png" id="218" name="Google Shape;218;h2f7e9cd53ce1eef1_0_874"/>
          <p:cNvPicPr preferRelativeResize="0"/>
          <p:nvPr/>
        </p:nvPicPr>
        <p:blipFill rotWithShape="1">
          <a:blip r:embed="rId5">
            <a:alphaModFix/>
          </a:blip>
          <a:srcRect b="0" l="0" r="0" t="0"/>
          <a:stretch/>
        </p:blipFill>
        <p:spPr>
          <a:xfrm>
            <a:off x="1076325" y="1581150"/>
            <a:ext cx="2114551" cy="2114550"/>
          </a:xfrm>
          <a:prstGeom prst="rect">
            <a:avLst/>
          </a:prstGeom>
          <a:noFill/>
          <a:ln>
            <a:noFill/>
          </a:ln>
        </p:spPr>
      </p:pic>
      <p:pic>
        <p:nvPicPr>
          <p:cNvPr descr="preencoded.png" id="219" name="Google Shape;219;h2f7e9cd53ce1eef1_0_874"/>
          <p:cNvPicPr preferRelativeResize="0"/>
          <p:nvPr/>
        </p:nvPicPr>
        <p:blipFill rotWithShape="1">
          <a:blip r:embed="rId6">
            <a:alphaModFix/>
          </a:blip>
          <a:srcRect b="0" l="0" r="0" t="0"/>
          <a:stretch/>
        </p:blipFill>
        <p:spPr>
          <a:xfrm>
            <a:off x="14144625" y="6772275"/>
            <a:ext cx="3095625" cy="3095625"/>
          </a:xfrm>
          <a:prstGeom prst="rect">
            <a:avLst/>
          </a:prstGeom>
          <a:noFill/>
          <a:ln>
            <a:noFill/>
          </a:ln>
        </p:spPr>
      </p:pic>
      <p:grpSp>
        <p:nvGrpSpPr>
          <p:cNvPr id="220" name="Google Shape;220;h2f7e9cd53ce1eef1_0_874"/>
          <p:cNvGrpSpPr/>
          <p:nvPr/>
        </p:nvGrpSpPr>
        <p:grpSpPr>
          <a:xfrm>
            <a:off x="17640300" y="7994925"/>
            <a:ext cx="596549" cy="2063476"/>
            <a:chOff x="17640300" y="7994925"/>
            <a:chExt cx="596549" cy="2063476"/>
          </a:xfrm>
        </p:grpSpPr>
        <p:pic>
          <p:nvPicPr>
            <p:cNvPr descr="preencoded.png" id="221" name="Google Shape;221;h2f7e9cd53ce1eef1_0_87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22" name="Google Shape;222;h2f7e9cd53ce1eef1_0_87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23" name="Google Shape;223;h2f7e9cd53ce1eef1_0_874"/>
          <p:cNvSpPr/>
          <p:nvPr/>
        </p:nvSpPr>
        <p:spPr>
          <a:xfrm>
            <a:off x="1333500" y="352425"/>
            <a:ext cx="65913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PRICING PLAN</a:t>
            </a:r>
            <a:endParaRPr b="0" i="0" sz="6000" u="none" cap="none" strike="noStrike">
              <a:solidFill>
                <a:schemeClr val="dk1"/>
              </a:solidFill>
              <a:latin typeface="Calibri"/>
              <a:ea typeface="Calibri"/>
              <a:cs typeface="Calibri"/>
              <a:sym typeface="Calibri"/>
            </a:endParaRPr>
          </a:p>
        </p:txBody>
      </p:sp>
      <p:grpSp>
        <p:nvGrpSpPr>
          <p:cNvPr id="224" name="Google Shape;224;h2f7e9cd53ce1eef1_0_874"/>
          <p:cNvGrpSpPr/>
          <p:nvPr/>
        </p:nvGrpSpPr>
        <p:grpSpPr>
          <a:xfrm>
            <a:off x="1333500" y="1714500"/>
            <a:ext cx="15630450" cy="7496100"/>
            <a:chOff x="1333500" y="1714500"/>
            <a:chExt cx="15630450" cy="7496100"/>
          </a:xfrm>
        </p:grpSpPr>
        <p:sp>
          <p:nvSpPr>
            <p:cNvPr id="225" name="Google Shape;225;h2f7e9cd53ce1eef1_0_874"/>
            <p:cNvSpPr/>
            <p:nvPr/>
          </p:nvSpPr>
          <p:spPr>
            <a:xfrm>
              <a:off x="1333500" y="1714500"/>
              <a:ext cx="4829100" cy="7496100"/>
            </a:xfrm>
            <a:prstGeom prst="rect">
              <a:avLst/>
            </a:prstGeom>
            <a:noFill/>
            <a:ln cap="flat" cmpd="sng" w="19050">
              <a:solidFill>
                <a:srgbClr val="1B32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6" name="Google Shape;226;h2f7e9cd53ce1eef1_0_874"/>
            <p:cNvPicPr preferRelativeResize="0"/>
            <p:nvPr/>
          </p:nvPicPr>
          <p:blipFill rotWithShape="1">
            <a:blip r:embed="rId8">
              <a:alphaModFix/>
            </a:blip>
            <a:srcRect b="0" l="0" r="0" t="0"/>
            <a:stretch/>
          </p:blipFill>
          <p:spPr>
            <a:xfrm>
              <a:off x="3390900" y="2028825"/>
              <a:ext cx="714375" cy="1114425"/>
            </a:xfrm>
            <a:prstGeom prst="rect">
              <a:avLst/>
            </a:prstGeom>
            <a:noFill/>
            <a:ln>
              <a:noFill/>
            </a:ln>
          </p:spPr>
        </p:pic>
        <p:sp>
          <p:nvSpPr>
            <p:cNvPr id="227" name="Google Shape;227;h2f7e9cd53ce1eef1_0_874"/>
            <p:cNvSpPr/>
            <p:nvPr/>
          </p:nvSpPr>
          <p:spPr>
            <a:xfrm>
              <a:off x="6734175" y="1714500"/>
              <a:ext cx="4829100" cy="7496100"/>
            </a:xfrm>
            <a:prstGeom prst="rect">
              <a:avLst/>
            </a:prstGeom>
            <a:noFill/>
            <a:ln cap="flat" cmpd="sng" w="19050">
              <a:solidFill>
                <a:srgbClr val="1B32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8" name="Google Shape;228;h2f7e9cd53ce1eef1_0_874"/>
            <p:cNvPicPr preferRelativeResize="0"/>
            <p:nvPr/>
          </p:nvPicPr>
          <p:blipFill rotWithShape="1">
            <a:blip r:embed="rId9">
              <a:alphaModFix/>
            </a:blip>
            <a:srcRect b="0" l="0" r="0" t="0"/>
            <a:stretch/>
          </p:blipFill>
          <p:spPr>
            <a:xfrm>
              <a:off x="8724900" y="2028825"/>
              <a:ext cx="847725" cy="1114425"/>
            </a:xfrm>
            <a:prstGeom prst="rect">
              <a:avLst/>
            </a:prstGeom>
            <a:noFill/>
            <a:ln>
              <a:noFill/>
            </a:ln>
          </p:spPr>
        </p:pic>
        <p:sp>
          <p:nvSpPr>
            <p:cNvPr id="229" name="Google Shape;229;h2f7e9cd53ce1eef1_0_874"/>
            <p:cNvSpPr/>
            <p:nvPr/>
          </p:nvSpPr>
          <p:spPr>
            <a:xfrm>
              <a:off x="12134850" y="1714500"/>
              <a:ext cx="4829100" cy="7496100"/>
            </a:xfrm>
            <a:prstGeom prst="rect">
              <a:avLst/>
            </a:prstGeom>
            <a:noFill/>
            <a:ln cap="flat" cmpd="sng" w="19050">
              <a:solidFill>
                <a:srgbClr val="1B32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0" name="Google Shape;230;h2f7e9cd53ce1eef1_0_874"/>
            <p:cNvPicPr preferRelativeResize="0"/>
            <p:nvPr/>
          </p:nvPicPr>
          <p:blipFill rotWithShape="1">
            <a:blip r:embed="rId10">
              <a:alphaModFix/>
            </a:blip>
            <a:srcRect b="0" l="0" r="0" t="0"/>
            <a:stretch/>
          </p:blipFill>
          <p:spPr>
            <a:xfrm>
              <a:off x="14011275" y="2028825"/>
              <a:ext cx="1076325" cy="1114425"/>
            </a:xfrm>
            <a:prstGeom prst="rect">
              <a:avLst/>
            </a:prstGeom>
            <a:noFill/>
            <a:ln>
              <a:noFill/>
            </a:ln>
          </p:spPr>
        </p:pic>
        <p:sp>
          <p:nvSpPr>
            <p:cNvPr id="231" name="Google Shape;231;h2f7e9cd53ce1eef1_0_874"/>
            <p:cNvSpPr/>
            <p:nvPr/>
          </p:nvSpPr>
          <p:spPr>
            <a:xfrm>
              <a:off x="2844165" y="3343275"/>
              <a:ext cx="18078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25C"/>
                </a:buClr>
                <a:buSzPts val="3600"/>
                <a:buFont typeface="Goldman"/>
                <a:buNone/>
              </a:pPr>
              <a:r>
                <a:rPr b="1" i="0" lang="en-US" sz="3600" u="none" cap="none" strike="noStrike">
                  <a:solidFill>
                    <a:srgbClr val="1B325C"/>
                  </a:solidFill>
                  <a:latin typeface="Goldman"/>
                  <a:ea typeface="Goldman"/>
                  <a:cs typeface="Goldman"/>
                  <a:sym typeface="Goldman"/>
                </a:rPr>
                <a:t>BASIC</a:t>
              </a:r>
              <a:endParaRPr b="0" i="0" sz="3600" u="none" cap="none" strike="noStrike">
                <a:solidFill>
                  <a:schemeClr val="dk1"/>
                </a:solidFill>
                <a:latin typeface="Calibri"/>
                <a:ea typeface="Calibri"/>
                <a:cs typeface="Calibri"/>
                <a:sym typeface="Calibri"/>
              </a:endParaRPr>
            </a:p>
          </p:txBody>
        </p:sp>
        <p:sp>
          <p:nvSpPr>
            <p:cNvPr id="232" name="Google Shape;232;h2f7e9cd53ce1eef1_0_874"/>
            <p:cNvSpPr/>
            <p:nvPr/>
          </p:nvSpPr>
          <p:spPr>
            <a:xfrm>
              <a:off x="1676400" y="41243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33" name="Google Shape;233;h2f7e9cd53ce1eef1_0_874"/>
            <p:cNvSpPr/>
            <p:nvPr/>
          </p:nvSpPr>
          <p:spPr>
            <a:xfrm>
              <a:off x="2134553" y="8315325"/>
              <a:ext cx="32271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$10/MONTH</a:t>
              </a:r>
              <a:endParaRPr b="0" i="0" sz="3600" u="none" cap="none" strike="noStrike">
                <a:solidFill>
                  <a:schemeClr val="dk1"/>
                </a:solidFill>
                <a:latin typeface="Calibri"/>
                <a:ea typeface="Calibri"/>
                <a:cs typeface="Calibri"/>
                <a:sym typeface="Calibri"/>
              </a:endParaRPr>
            </a:p>
          </p:txBody>
        </p:sp>
        <p:sp>
          <p:nvSpPr>
            <p:cNvPr id="234" name="Google Shape;234;h2f7e9cd53ce1eef1_0_874"/>
            <p:cNvSpPr/>
            <p:nvPr/>
          </p:nvSpPr>
          <p:spPr>
            <a:xfrm>
              <a:off x="8306753" y="3343275"/>
              <a:ext cx="16839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25C"/>
                </a:buClr>
                <a:buSzPts val="3600"/>
                <a:buFont typeface="Goldman"/>
                <a:buNone/>
              </a:pPr>
              <a:r>
                <a:rPr b="1" i="0" lang="en-US" sz="3600" u="none" cap="none" strike="noStrike">
                  <a:solidFill>
                    <a:srgbClr val="1B325C"/>
                  </a:solidFill>
                  <a:latin typeface="Goldman"/>
                  <a:ea typeface="Goldman"/>
                  <a:cs typeface="Goldman"/>
                  <a:sym typeface="Goldman"/>
                </a:rPr>
                <a:t>ELITE</a:t>
              </a:r>
              <a:endParaRPr b="0" i="0" sz="3600" u="none" cap="none" strike="noStrike">
                <a:solidFill>
                  <a:schemeClr val="dk1"/>
                </a:solidFill>
                <a:latin typeface="Calibri"/>
                <a:ea typeface="Calibri"/>
                <a:cs typeface="Calibri"/>
                <a:sym typeface="Calibri"/>
              </a:endParaRPr>
            </a:p>
          </p:txBody>
        </p:sp>
        <p:sp>
          <p:nvSpPr>
            <p:cNvPr id="235" name="Google Shape;235;h2f7e9cd53ce1eef1_0_874"/>
            <p:cNvSpPr/>
            <p:nvPr/>
          </p:nvSpPr>
          <p:spPr>
            <a:xfrm>
              <a:off x="7077075" y="41243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36" name="Google Shape;236;h2f7e9cd53ce1eef1_0_874"/>
            <p:cNvSpPr/>
            <p:nvPr/>
          </p:nvSpPr>
          <p:spPr>
            <a:xfrm>
              <a:off x="7463790" y="8315325"/>
              <a:ext cx="33699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$50/MONTH</a:t>
              </a:r>
              <a:endParaRPr b="0" i="0" sz="3600" u="none" cap="none" strike="noStrike">
                <a:solidFill>
                  <a:schemeClr val="dk1"/>
                </a:solidFill>
                <a:latin typeface="Calibri"/>
                <a:ea typeface="Calibri"/>
                <a:cs typeface="Calibri"/>
                <a:sym typeface="Calibri"/>
              </a:endParaRPr>
            </a:p>
          </p:txBody>
        </p:sp>
        <p:sp>
          <p:nvSpPr>
            <p:cNvPr id="237" name="Google Shape;237;h2f7e9cd53ce1eef1_0_874"/>
            <p:cNvSpPr/>
            <p:nvPr/>
          </p:nvSpPr>
          <p:spPr>
            <a:xfrm>
              <a:off x="12816840" y="3343275"/>
              <a:ext cx="34653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25C"/>
                </a:buClr>
                <a:buSzPts val="3600"/>
                <a:buFont typeface="Goldman"/>
                <a:buNone/>
              </a:pPr>
              <a:r>
                <a:rPr b="1" i="0" lang="en-US" sz="3600" u="none" cap="none" strike="noStrike">
                  <a:solidFill>
                    <a:srgbClr val="1B325C"/>
                  </a:solidFill>
                  <a:latin typeface="Goldman"/>
                  <a:ea typeface="Goldman"/>
                  <a:cs typeface="Goldman"/>
                  <a:sym typeface="Goldman"/>
                </a:rPr>
                <a:t>LEGENDARY</a:t>
              </a:r>
              <a:endParaRPr b="0" i="0" sz="3600" u="none" cap="none" strike="noStrike">
                <a:solidFill>
                  <a:schemeClr val="dk1"/>
                </a:solidFill>
                <a:latin typeface="Calibri"/>
                <a:ea typeface="Calibri"/>
                <a:cs typeface="Calibri"/>
                <a:sym typeface="Calibri"/>
              </a:endParaRPr>
            </a:p>
          </p:txBody>
        </p:sp>
        <p:sp>
          <p:nvSpPr>
            <p:cNvPr id="238" name="Google Shape;238;h2f7e9cd53ce1eef1_0_874"/>
            <p:cNvSpPr/>
            <p:nvPr/>
          </p:nvSpPr>
          <p:spPr>
            <a:xfrm>
              <a:off x="12477750" y="41243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39" name="Google Shape;239;h2f7e9cd53ce1eef1_0_874"/>
            <p:cNvSpPr/>
            <p:nvPr/>
          </p:nvSpPr>
          <p:spPr>
            <a:xfrm>
              <a:off x="12754927" y="8315325"/>
              <a:ext cx="35889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244" name="Shape 244"/>
        <p:cNvGrpSpPr/>
        <p:nvPr/>
      </p:nvGrpSpPr>
      <p:grpSpPr>
        <a:xfrm>
          <a:off x="0" y="0"/>
          <a:ext cx="0" cy="0"/>
          <a:chOff x="0" y="0"/>
          <a:chExt cx="0" cy="0"/>
        </a:xfrm>
      </p:grpSpPr>
      <p:pic>
        <p:nvPicPr>
          <p:cNvPr descr="preencoded.png" id="245" name="Google Shape;245;h2f7e9cd53ce1eef1_0_902"/>
          <p:cNvPicPr preferRelativeResize="0"/>
          <p:nvPr/>
        </p:nvPicPr>
        <p:blipFill rotWithShape="1">
          <a:blip r:embed="rId3">
            <a:alphaModFix/>
          </a:blip>
          <a:srcRect b="0" l="0" r="0" t="0"/>
          <a:stretch/>
        </p:blipFill>
        <p:spPr>
          <a:xfrm>
            <a:off x="10877550" y="-723900"/>
            <a:ext cx="11725275" cy="11725275"/>
          </a:xfrm>
          <a:prstGeom prst="rect">
            <a:avLst/>
          </a:prstGeom>
          <a:noFill/>
          <a:ln>
            <a:noFill/>
          </a:ln>
        </p:spPr>
      </p:pic>
      <p:pic>
        <p:nvPicPr>
          <p:cNvPr descr="preencoded.png" id="246" name="Google Shape;246;h2f7e9cd53ce1eef1_0_902"/>
          <p:cNvPicPr preferRelativeResize="0"/>
          <p:nvPr/>
        </p:nvPicPr>
        <p:blipFill rotWithShape="1">
          <a:blip r:embed="rId4">
            <a:alphaModFix/>
          </a:blip>
          <a:srcRect b="0" l="0" r="0" t="0"/>
          <a:stretch/>
        </p:blipFill>
        <p:spPr>
          <a:xfrm rot="-973035">
            <a:off x="-10756975" y="-3541850"/>
            <a:ext cx="20504303" cy="17370191"/>
          </a:xfrm>
          <a:prstGeom prst="rect">
            <a:avLst/>
          </a:prstGeom>
          <a:noFill/>
          <a:ln>
            <a:noFill/>
          </a:ln>
        </p:spPr>
      </p:pic>
      <p:pic>
        <p:nvPicPr>
          <p:cNvPr descr="preencoded.png" id="247" name="Google Shape;247;h2f7e9cd53ce1eef1_0_902"/>
          <p:cNvPicPr preferRelativeResize="0"/>
          <p:nvPr/>
        </p:nvPicPr>
        <p:blipFill rotWithShape="1">
          <a:blip r:embed="rId5">
            <a:alphaModFix/>
          </a:blip>
          <a:srcRect b="0" l="0" r="0" t="0"/>
          <a:stretch/>
        </p:blipFill>
        <p:spPr>
          <a:xfrm>
            <a:off x="14630400" y="5381625"/>
            <a:ext cx="2114550" cy="2114550"/>
          </a:xfrm>
          <a:prstGeom prst="rect">
            <a:avLst/>
          </a:prstGeom>
          <a:noFill/>
          <a:ln>
            <a:noFill/>
          </a:ln>
        </p:spPr>
      </p:pic>
      <p:pic>
        <p:nvPicPr>
          <p:cNvPr descr="preencoded.png" id="248" name="Google Shape;248;h2f7e9cd53ce1eef1_0_902"/>
          <p:cNvPicPr preferRelativeResize="0"/>
          <p:nvPr/>
        </p:nvPicPr>
        <p:blipFill rotWithShape="1">
          <a:blip r:embed="rId6">
            <a:alphaModFix/>
          </a:blip>
          <a:srcRect b="0" l="0" r="0" t="0"/>
          <a:stretch/>
        </p:blipFill>
        <p:spPr>
          <a:xfrm>
            <a:off x="352425" y="590550"/>
            <a:ext cx="3095625" cy="3095625"/>
          </a:xfrm>
          <a:prstGeom prst="rect">
            <a:avLst/>
          </a:prstGeom>
          <a:noFill/>
          <a:ln>
            <a:noFill/>
          </a:ln>
        </p:spPr>
      </p:pic>
      <p:grpSp>
        <p:nvGrpSpPr>
          <p:cNvPr id="249" name="Google Shape;249;h2f7e9cd53ce1eef1_0_902"/>
          <p:cNvGrpSpPr/>
          <p:nvPr/>
        </p:nvGrpSpPr>
        <p:grpSpPr>
          <a:xfrm>
            <a:off x="17640300" y="7994925"/>
            <a:ext cx="596549" cy="2063476"/>
            <a:chOff x="17640300" y="7994925"/>
            <a:chExt cx="596549" cy="2063476"/>
          </a:xfrm>
        </p:grpSpPr>
        <p:pic>
          <p:nvPicPr>
            <p:cNvPr descr="preencoded.png" id="250" name="Google Shape;250;h2f7e9cd53ce1eef1_0_90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51" name="Google Shape;251;h2f7e9cd53ce1eef1_0_90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52" name="Google Shape;252;h2f7e9cd53ce1eef1_0_902"/>
          <p:cNvGrpSpPr/>
          <p:nvPr/>
        </p:nvGrpSpPr>
        <p:grpSpPr>
          <a:xfrm>
            <a:off x="1314450" y="1009650"/>
            <a:ext cx="4229100" cy="4286250"/>
            <a:chOff x="1314450" y="1009650"/>
            <a:chExt cx="4229100" cy="4286250"/>
          </a:xfrm>
        </p:grpSpPr>
        <p:sp>
          <p:nvSpPr>
            <p:cNvPr id="253" name="Google Shape;253;h2f7e9cd53ce1eef1_0_902"/>
            <p:cNvSpPr/>
            <p:nvPr/>
          </p:nvSpPr>
          <p:spPr>
            <a:xfrm>
              <a:off x="1314450" y="1009650"/>
              <a:ext cx="4229100" cy="4229100"/>
            </a:xfrm>
            <a:prstGeom prst="ellipse">
              <a:avLst/>
            </a:prstGeom>
            <a:solidFill>
              <a:srgbClr val="97C5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h2f7e9cd53ce1eef1_0_902"/>
            <p:cNvSpPr/>
            <p:nvPr/>
          </p:nvSpPr>
          <p:spPr>
            <a:xfrm>
              <a:off x="2514600" y="1752600"/>
              <a:ext cx="2628900" cy="354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Goldman"/>
                <a:buNone/>
              </a:pPr>
              <a:r>
                <a:rPr b="1" i="0" lang="en-US" sz="18000" u="none" cap="none" strike="noStrike">
                  <a:solidFill>
                    <a:srgbClr val="FFFFFF"/>
                  </a:solidFill>
                  <a:latin typeface="Goldman"/>
                  <a:ea typeface="Goldman"/>
                  <a:cs typeface="Goldman"/>
                  <a:sym typeface="Goldman"/>
                </a:rPr>
                <a:t>S</a:t>
              </a:r>
              <a:endParaRPr b="0" i="0" sz="18000" u="none" cap="none" strike="noStrike">
                <a:solidFill>
                  <a:schemeClr val="dk1"/>
                </a:solidFill>
                <a:latin typeface="Calibri"/>
                <a:ea typeface="Calibri"/>
                <a:cs typeface="Calibri"/>
                <a:sym typeface="Calibri"/>
              </a:endParaRPr>
            </a:p>
          </p:txBody>
        </p:sp>
      </p:grpSp>
      <p:grpSp>
        <p:nvGrpSpPr>
          <p:cNvPr id="255" name="Google Shape;255;h2f7e9cd53ce1eef1_0_902"/>
          <p:cNvGrpSpPr/>
          <p:nvPr/>
        </p:nvGrpSpPr>
        <p:grpSpPr>
          <a:xfrm>
            <a:off x="1714500" y="5905500"/>
            <a:ext cx="3497700" cy="1583175"/>
            <a:chOff x="1714500" y="5905500"/>
            <a:chExt cx="3497700" cy="1583175"/>
          </a:xfrm>
        </p:grpSpPr>
        <p:sp>
          <p:nvSpPr>
            <p:cNvPr id="256" name="Google Shape;256;h2f7e9cd53ce1eef1_0_902"/>
            <p:cNvSpPr/>
            <p:nvPr/>
          </p:nvSpPr>
          <p:spPr>
            <a:xfrm>
              <a:off x="1714500" y="5905500"/>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ECLIPSE</a:t>
              </a:r>
              <a:endParaRPr b="0" i="0" sz="2700" u="none" cap="none" strike="noStrike">
                <a:solidFill>
                  <a:schemeClr val="dk1"/>
                </a:solidFill>
                <a:latin typeface="Calibri"/>
                <a:ea typeface="Calibri"/>
                <a:cs typeface="Calibri"/>
                <a:sym typeface="Calibri"/>
              </a:endParaRPr>
            </a:p>
          </p:txBody>
        </p:sp>
        <p:sp>
          <p:nvSpPr>
            <p:cNvPr id="257" name="Google Shape;257;h2f7e9cd53ce1eef1_0_902"/>
            <p:cNvSpPr/>
            <p:nvPr/>
          </p:nvSpPr>
          <p:spPr>
            <a:xfrm>
              <a:off x="171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258" name="Google Shape;258;h2f7e9cd53ce1eef1_0_902"/>
          <p:cNvGrpSpPr/>
          <p:nvPr/>
        </p:nvGrpSpPr>
        <p:grpSpPr>
          <a:xfrm>
            <a:off x="1714500" y="7686675"/>
            <a:ext cx="3497700" cy="1583175"/>
            <a:chOff x="1714500" y="7686675"/>
            <a:chExt cx="3497700" cy="1583175"/>
          </a:xfrm>
        </p:grpSpPr>
        <p:sp>
          <p:nvSpPr>
            <p:cNvPr id="259" name="Google Shape;259;h2f7e9cd53ce1eef1_0_902"/>
            <p:cNvSpPr/>
            <p:nvPr/>
          </p:nvSpPr>
          <p:spPr>
            <a:xfrm>
              <a:off x="1714500" y="7686675"/>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QUEST</a:t>
              </a:r>
              <a:endParaRPr b="0" i="0" sz="2700" u="none" cap="none" strike="noStrike">
                <a:solidFill>
                  <a:schemeClr val="dk1"/>
                </a:solidFill>
                <a:latin typeface="Calibri"/>
                <a:ea typeface="Calibri"/>
                <a:cs typeface="Calibri"/>
                <a:sym typeface="Calibri"/>
              </a:endParaRPr>
            </a:p>
          </p:txBody>
        </p:sp>
        <p:sp>
          <p:nvSpPr>
            <p:cNvPr id="260" name="Google Shape;260;h2f7e9cd53ce1eef1_0_902"/>
            <p:cNvSpPr/>
            <p:nvPr/>
          </p:nvSpPr>
          <p:spPr>
            <a:xfrm>
              <a:off x="1714500" y="82486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261" name="Google Shape;261;h2f7e9cd53ce1eef1_0_902"/>
          <p:cNvGrpSpPr/>
          <p:nvPr/>
        </p:nvGrpSpPr>
        <p:grpSpPr>
          <a:xfrm>
            <a:off x="5124450" y="1009650"/>
            <a:ext cx="4233938" cy="4286250"/>
            <a:chOff x="5124450" y="1009650"/>
            <a:chExt cx="4233938" cy="4286250"/>
          </a:xfrm>
        </p:grpSpPr>
        <p:sp>
          <p:nvSpPr>
            <p:cNvPr id="262" name="Google Shape;262;h2f7e9cd53ce1eef1_0_902"/>
            <p:cNvSpPr/>
            <p:nvPr/>
          </p:nvSpPr>
          <p:spPr>
            <a:xfrm>
              <a:off x="5124450" y="1009650"/>
              <a:ext cx="4229100" cy="4229100"/>
            </a:xfrm>
            <a:prstGeom prst="ellipse">
              <a:avLst/>
            </a:prstGeom>
            <a:solidFill>
              <a:srgbClr val="1B32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h2f7e9cd53ce1eef1_0_902"/>
            <p:cNvSpPr/>
            <p:nvPr/>
          </p:nvSpPr>
          <p:spPr>
            <a:xfrm>
              <a:off x="5919788" y="1752600"/>
              <a:ext cx="3438600" cy="354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Goldman"/>
                <a:buNone/>
              </a:pPr>
              <a:r>
                <a:rPr b="1" i="0" lang="en-US" sz="18000" u="none" cap="none" strike="noStrike">
                  <a:solidFill>
                    <a:srgbClr val="FFFFFF"/>
                  </a:solidFill>
                  <a:latin typeface="Goldman"/>
                  <a:ea typeface="Goldman"/>
                  <a:cs typeface="Goldman"/>
                  <a:sym typeface="Goldman"/>
                </a:rPr>
                <a:t>W</a:t>
              </a:r>
              <a:endParaRPr b="0" i="0" sz="18000" u="none" cap="none" strike="noStrike">
                <a:solidFill>
                  <a:schemeClr val="dk1"/>
                </a:solidFill>
                <a:latin typeface="Calibri"/>
                <a:ea typeface="Calibri"/>
                <a:cs typeface="Calibri"/>
                <a:sym typeface="Calibri"/>
              </a:endParaRPr>
            </a:p>
          </p:txBody>
        </p:sp>
      </p:grpSp>
      <p:grpSp>
        <p:nvGrpSpPr>
          <p:cNvPr id="264" name="Google Shape;264;h2f7e9cd53ce1eef1_0_902"/>
          <p:cNvGrpSpPr/>
          <p:nvPr/>
        </p:nvGrpSpPr>
        <p:grpSpPr>
          <a:xfrm>
            <a:off x="5524500" y="5905500"/>
            <a:ext cx="3497700" cy="1583175"/>
            <a:chOff x="5524500" y="5905500"/>
            <a:chExt cx="3497700" cy="1583175"/>
          </a:xfrm>
        </p:grpSpPr>
        <p:sp>
          <p:nvSpPr>
            <p:cNvPr id="265" name="Google Shape;265;h2f7e9cd53ce1eef1_0_902"/>
            <p:cNvSpPr/>
            <p:nvPr/>
          </p:nvSpPr>
          <p:spPr>
            <a:xfrm>
              <a:off x="5524500" y="5905500"/>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OBTAIN</a:t>
              </a:r>
              <a:endParaRPr b="0" i="0" sz="2700" u="none" cap="none" strike="noStrike">
                <a:solidFill>
                  <a:schemeClr val="dk1"/>
                </a:solidFill>
                <a:latin typeface="Calibri"/>
                <a:ea typeface="Calibri"/>
                <a:cs typeface="Calibri"/>
                <a:sym typeface="Calibri"/>
              </a:endParaRPr>
            </a:p>
          </p:txBody>
        </p:sp>
        <p:sp>
          <p:nvSpPr>
            <p:cNvPr id="266" name="Google Shape;266;h2f7e9cd53ce1eef1_0_902"/>
            <p:cNvSpPr/>
            <p:nvPr/>
          </p:nvSpPr>
          <p:spPr>
            <a:xfrm>
              <a:off x="552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267" name="Google Shape;267;h2f7e9cd53ce1eef1_0_902"/>
          <p:cNvGrpSpPr/>
          <p:nvPr/>
        </p:nvGrpSpPr>
        <p:grpSpPr>
          <a:xfrm>
            <a:off x="5524500" y="7686675"/>
            <a:ext cx="3497700" cy="1583175"/>
            <a:chOff x="5524500" y="7686675"/>
            <a:chExt cx="3497700" cy="1583175"/>
          </a:xfrm>
        </p:grpSpPr>
        <p:sp>
          <p:nvSpPr>
            <p:cNvPr id="268" name="Google Shape;268;h2f7e9cd53ce1eef1_0_902"/>
            <p:cNvSpPr/>
            <p:nvPr/>
          </p:nvSpPr>
          <p:spPr>
            <a:xfrm>
              <a:off x="5524500" y="7686675"/>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FOUNDATION</a:t>
              </a:r>
              <a:endParaRPr b="0" i="0" sz="2700" u="none" cap="none" strike="noStrike">
                <a:solidFill>
                  <a:schemeClr val="dk1"/>
                </a:solidFill>
                <a:latin typeface="Calibri"/>
                <a:ea typeface="Calibri"/>
                <a:cs typeface="Calibri"/>
                <a:sym typeface="Calibri"/>
              </a:endParaRPr>
            </a:p>
          </p:txBody>
        </p:sp>
        <p:sp>
          <p:nvSpPr>
            <p:cNvPr id="269" name="Google Shape;269;h2f7e9cd53ce1eef1_0_902"/>
            <p:cNvSpPr/>
            <p:nvPr/>
          </p:nvSpPr>
          <p:spPr>
            <a:xfrm>
              <a:off x="5524500" y="82486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270" name="Google Shape;270;h2f7e9cd53ce1eef1_0_902"/>
          <p:cNvGrpSpPr/>
          <p:nvPr/>
        </p:nvGrpSpPr>
        <p:grpSpPr>
          <a:xfrm>
            <a:off x="8934450" y="1009650"/>
            <a:ext cx="4229100" cy="4286250"/>
            <a:chOff x="8934450" y="1009650"/>
            <a:chExt cx="4229100" cy="4286250"/>
          </a:xfrm>
        </p:grpSpPr>
        <p:sp>
          <p:nvSpPr>
            <p:cNvPr id="271" name="Google Shape;271;h2f7e9cd53ce1eef1_0_902"/>
            <p:cNvSpPr/>
            <p:nvPr/>
          </p:nvSpPr>
          <p:spPr>
            <a:xfrm>
              <a:off x="8934450" y="1009650"/>
              <a:ext cx="4229100" cy="4229100"/>
            </a:xfrm>
            <a:prstGeom prst="ellipse">
              <a:avLst/>
            </a:prstGeom>
            <a:solidFill>
              <a:srgbClr val="97C5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h2f7e9cd53ce1eef1_0_902"/>
            <p:cNvSpPr/>
            <p:nvPr/>
          </p:nvSpPr>
          <p:spPr>
            <a:xfrm>
              <a:off x="10091738" y="1752600"/>
              <a:ext cx="2714700" cy="354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Goldman"/>
                <a:buNone/>
              </a:pPr>
              <a:r>
                <a:rPr b="1" i="0" lang="en-US" sz="18000" u="none" cap="none" strike="noStrike">
                  <a:solidFill>
                    <a:srgbClr val="FFFFFF"/>
                  </a:solidFill>
                  <a:latin typeface="Goldman"/>
                  <a:ea typeface="Goldman"/>
                  <a:cs typeface="Goldman"/>
                  <a:sym typeface="Goldman"/>
                </a:rPr>
                <a:t>O</a:t>
              </a:r>
              <a:endParaRPr b="0" i="0" sz="18000" u="none" cap="none" strike="noStrike">
                <a:solidFill>
                  <a:schemeClr val="dk1"/>
                </a:solidFill>
                <a:latin typeface="Calibri"/>
                <a:ea typeface="Calibri"/>
                <a:cs typeface="Calibri"/>
                <a:sym typeface="Calibri"/>
              </a:endParaRPr>
            </a:p>
          </p:txBody>
        </p:sp>
      </p:grpSp>
      <p:grpSp>
        <p:nvGrpSpPr>
          <p:cNvPr id="273" name="Google Shape;273;h2f7e9cd53ce1eef1_0_902"/>
          <p:cNvGrpSpPr/>
          <p:nvPr/>
        </p:nvGrpSpPr>
        <p:grpSpPr>
          <a:xfrm>
            <a:off x="9334500" y="5700713"/>
            <a:ext cx="3497700" cy="1583175"/>
            <a:chOff x="9334500" y="5700713"/>
            <a:chExt cx="3497700" cy="1583175"/>
          </a:xfrm>
        </p:grpSpPr>
        <p:sp>
          <p:nvSpPr>
            <p:cNvPr id="274" name="Google Shape;274;h2f7e9cd53ce1eef1_0_902"/>
            <p:cNvSpPr/>
            <p:nvPr/>
          </p:nvSpPr>
          <p:spPr>
            <a:xfrm>
              <a:off x="9334500" y="5700713"/>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WAR</a:t>
              </a:r>
              <a:endParaRPr b="0" i="0" sz="2700" u="none" cap="none" strike="noStrike">
                <a:solidFill>
                  <a:schemeClr val="dk1"/>
                </a:solidFill>
                <a:latin typeface="Calibri"/>
                <a:ea typeface="Calibri"/>
                <a:cs typeface="Calibri"/>
                <a:sym typeface="Calibri"/>
              </a:endParaRPr>
            </a:p>
          </p:txBody>
        </p:sp>
        <p:sp>
          <p:nvSpPr>
            <p:cNvPr id="275" name="Google Shape;275;h2f7e9cd53ce1eef1_0_902"/>
            <p:cNvSpPr/>
            <p:nvPr/>
          </p:nvSpPr>
          <p:spPr>
            <a:xfrm>
              <a:off x="9334500" y="6262688"/>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Kingdoms clash in conflict.</a:t>
              </a:r>
              <a:endParaRPr b="0" i="0" sz="2400" u="none" cap="none" strike="noStrike">
                <a:solidFill>
                  <a:schemeClr val="dk1"/>
                </a:solidFill>
                <a:latin typeface="Calibri"/>
                <a:ea typeface="Calibri"/>
                <a:cs typeface="Calibri"/>
                <a:sym typeface="Calibri"/>
              </a:endParaRPr>
            </a:p>
          </p:txBody>
        </p:sp>
      </p:grpSp>
      <p:grpSp>
        <p:nvGrpSpPr>
          <p:cNvPr id="276" name="Google Shape;276;h2f7e9cd53ce1eef1_0_902"/>
          <p:cNvGrpSpPr/>
          <p:nvPr/>
        </p:nvGrpSpPr>
        <p:grpSpPr>
          <a:xfrm>
            <a:off x="9334500" y="7481887"/>
            <a:ext cx="3497700" cy="1992751"/>
            <a:chOff x="9334500" y="7481887"/>
            <a:chExt cx="3497700" cy="1992751"/>
          </a:xfrm>
        </p:grpSpPr>
        <p:sp>
          <p:nvSpPr>
            <p:cNvPr id="277" name="Google Shape;277;h2f7e9cd53ce1eef1_0_902"/>
            <p:cNvSpPr/>
            <p:nvPr/>
          </p:nvSpPr>
          <p:spPr>
            <a:xfrm>
              <a:off x="9334500" y="7481887"/>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TRANSFORMATION</a:t>
              </a:r>
              <a:endParaRPr b="0" i="0" sz="2700" u="none" cap="none" strike="noStrike">
                <a:solidFill>
                  <a:schemeClr val="dk1"/>
                </a:solidFill>
                <a:latin typeface="Calibri"/>
                <a:ea typeface="Calibri"/>
                <a:cs typeface="Calibri"/>
                <a:sym typeface="Calibri"/>
              </a:endParaRPr>
            </a:p>
          </p:txBody>
        </p:sp>
        <p:sp>
          <p:nvSpPr>
            <p:cNvPr id="278" name="Google Shape;278;h2f7e9cd53ce1eef1_0_902"/>
            <p:cNvSpPr/>
            <p:nvPr/>
          </p:nvSpPr>
          <p:spPr>
            <a:xfrm>
              <a:off x="9334500" y="8453438"/>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279" name="Google Shape;279;h2f7e9cd53ce1eef1_0_902"/>
          <p:cNvGrpSpPr/>
          <p:nvPr/>
        </p:nvGrpSpPr>
        <p:grpSpPr>
          <a:xfrm>
            <a:off x="12744450" y="1009650"/>
            <a:ext cx="4229100" cy="4286250"/>
            <a:chOff x="12744450" y="1009650"/>
            <a:chExt cx="4229100" cy="4286250"/>
          </a:xfrm>
        </p:grpSpPr>
        <p:sp>
          <p:nvSpPr>
            <p:cNvPr id="280" name="Google Shape;280;h2f7e9cd53ce1eef1_0_902"/>
            <p:cNvSpPr/>
            <p:nvPr/>
          </p:nvSpPr>
          <p:spPr>
            <a:xfrm>
              <a:off x="12744450" y="1009650"/>
              <a:ext cx="4229100" cy="4229100"/>
            </a:xfrm>
            <a:prstGeom prst="ellipse">
              <a:avLst/>
            </a:prstGeom>
            <a:solidFill>
              <a:srgbClr val="1B32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h2f7e9cd53ce1eef1_0_902"/>
            <p:cNvSpPr/>
            <p:nvPr/>
          </p:nvSpPr>
          <p:spPr>
            <a:xfrm>
              <a:off x="14039850" y="1752600"/>
              <a:ext cx="2438400" cy="354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Goldman"/>
                <a:buNone/>
              </a:pPr>
              <a:r>
                <a:rPr b="1" i="0" lang="en-US" sz="18000" u="none" cap="none" strike="noStrike">
                  <a:solidFill>
                    <a:srgbClr val="FFFFFF"/>
                  </a:solidFill>
                  <a:latin typeface="Goldman"/>
                  <a:ea typeface="Goldman"/>
                  <a:cs typeface="Goldman"/>
                  <a:sym typeface="Goldman"/>
                </a:rPr>
                <a:t>T</a:t>
              </a:r>
              <a:endParaRPr b="0" i="0" sz="18000" u="none" cap="none" strike="noStrike">
                <a:solidFill>
                  <a:schemeClr val="dk1"/>
                </a:solidFill>
                <a:latin typeface="Calibri"/>
                <a:ea typeface="Calibri"/>
                <a:cs typeface="Calibri"/>
                <a:sym typeface="Calibri"/>
              </a:endParaRPr>
            </a:p>
          </p:txBody>
        </p:sp>
      </p:grpSp>
      <p:grpSp>
        <p:nvGrpSpPr>
          <p:cNvPr id="282" name="Google Shape;282;h2f7e9cd53ce1eef1_0_902"/>
          <p:cNvGrpSpPr/>
          <p:nvPr/>
        </p:nvGrpSpPr>
        <p:grpSpPr>
          <a:xfrm>
            <a:off x="13144500" y="5905500"/>
            <a:ext cx="3497700" cy="1583175"/>
            <a:chOff x="13144500" y="5905500"/>
            <a:chExt cx="3497700" cy="1583175"/>
          </a:xfrm>
        </p:grpSpPr>
        <p:sp>
          <p:nvSpPr>
            <p:cNvPr id="283" name="Google Shape;283;h2f7e9cd53ce1eef1_0_902"/>
            <p:cNvSpPr/>
            <p:nvPr/>
          </p:nvSpPr>
          <p:spPr>
            <a:xfrm>
              <a:off x="13144500" y="5905500"/>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INVASION</a:t>
              </a:r>
              <a:endParaRPr b="0" i="0" sz="2700" u="none" cap="none" strike="noStrike">
                <a:solidFill>
                  <a:schemeClr val="dk1"/>
                </a:solidFill>
                <a:latin typeface="Calibri"/>
                <a:ea typeface="Calibri"/>
                <a:cs typeface="Calibri"/>
                <a:sym typeface="Calibri"/>
              </a:endParaRPr>
            </a:p>
          </p:txBody>
        </p:sp>
        <p:sp>
          <p:nvSpPr>
            <p:cNvPr id="284" name="Google Shape;284;h2f7e9cd53ce1eef1_0_902"/>
            <p:cNvSpPr/>
            <p:nvPr/>
          </p:nvSpPr>
          <p:spPr>
            <a:xfrm>
              <a:off x="1314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grpSp>
      <p:grpSp>
        <p:nvGrpSpPr>
          <p:cNvPr id="285" name="Google Shape;285;h2f7e9cd53ce1eef1_0_902"/>
          <p:cNvGrpSpPr/>
          <p:nvPr/>
        </p:nvGrpSpPr>
        <p:grpSpPr>
          <a:xfrm>
            <a:off x="13144500" y="7686675"/>
            <a:ext cx="3497700" cy="1583175"/>
            <a:chOff x="13144500" y="7686675"/>
            <a:chExt cx="3497700" cy="1583175"/>
          </a:xfrm>
        </p:grpSpPr>
        <p:sp>
          <p:nvSpPr>
            <p:cNvPr id="286" name="Google Shape;286;h2f7e9cd53ce1eef1_0_902"/>
            <p:cNvSpPr/>
            <p:nvPr/>
          </p:nvSpPr>
          <p:spPr>
            <a:xfrm>
              <a:off x="13144500" y="7686675"/>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BETRAYAL</a:t>
              </a:r>
              <a:endParaRPr b="0" i="0" sz="2700" u="none" cap="none" strike="noStrike">
                <a:solidFill>
                  <a:schemeClr val="dk1"/>
                </a:solidFill>
                <a:latin typeface="Calibri"/>
                <a:ea typeface="Calibri"/>
                <a:cs typeface="Calibri"/>
                <a:sym typeface="Calibri"/>
              </a:endParaRPr>
            </a:p>
          </p:txBody>
        </p:sp>
        <p:sp>
          <p:nvSpPr>
            <p:cNvPr id="287" name="Google Shape;287;h2f7e9cd53ce1eef1_0_902"/>
            <p:cNvSpPr/>
            <p:nvPr/>
          </p:nvSpPr>
          <p:spPr>
            <a:xfrm>
              <a:off x="13144500" y="82486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292" name="Shape 292"/>
        <p:cNvGrpSpPr/>
        <p:nvPr/>
      </p:nvGrpSpPr>
      <p:grpSpPr>
        <a:xfrm>
          <a:off x="0" y="0"/>
          <a:ext cx="0" cy="0"/>
          <a:chOff x="0" y="0"/>
          <a:chExt cx="0" cy="0"/>
        </a:xfrm>
      </p:grpSpPr>
      <p:pic>
        <p:nvPicPr>
          <p:cNvPr descr="preencoded.png" id="293" name="Google Shape;293;h2f7e9cd53ce1eef1_0_949"/>
          <p:cNvPicPr preferRelativeResize="0"/>
          <p:nvPr/>
        </p:nvPicPr>
        <p:blipFill rotWithShape="1">
          <a:blip r:embed="rId3">
            <a:alphaModFix/>
          </a:blip>
          <a:srcRect b="0" l="0" r="0" t="0"/>
          <a:stretch/>
        </p:blipFill>
        <p:spPr>
          <a:xfrm>
            <a:off x="6829425" y="-1524000"/>
            <a:ext cx="13335000" cy="13335000"/>
          </a:xfrm>
          <a:prstGeom prst="rect">
            <a:avLst/>
          </a:prstGeom>
          <a:noFill/>
          <a:ln>
            <a:noFill/>
          </a:ln>
        </p:spPr>
      </p:pic>
      <p:pic>
        <p:nvPicPr>
          <p:cNvPr descr="preencoded.png" id="294" name="Google Shape;294;h2f7e9cd53ce1eef1_0_949"/>
          <p:cNvPicPr preferRelativeResize="0"/>
          <p:nvPr/>
        </p:nvPicPr>
        <p:blipFill rotWithShape="1">
          <a:blip r:embed="rId4">
            <a:alphaModFix/>
          </a:blip>
          <a:srcRect b="0" l="0" r="0" t="0"/>
          <a:stretch/>
        </p:blipFill>
        <p:spPr>
          <a:xfrm rot="973035">
            <a:off x="330635" y="1562326"/>
            <a:ext cx="13325476" cy="13963651"/>
          </a:xfrm>
          <a:prstGeom prst="rect">
            <a:avLst/>
          </a:prstGeom>
          <a:noFill/>
          <a:ln>
            <a:noFill/>
          </a:ln>
        </p:spPr>
      </p:pic>
      <p:pic>
        <p:nvPicPr>
          <p:cNvPr descr="preencoded.png" id="295" name="Google Shape;295;h2f7e9cd53ce1eef1_0_949"/>
          <p:cNvPicPr preferRelativeResize="0"/>
          <p:nvPr/>
        </p:nvPicPr>
        <p:blipFill rotWithShape="1">
          <a:blip r:embed="rId5">
            <a:alphaModFix/>
          </a:blip>
          <a:srcRect b="0" l="0" r="0" t="0"/>
          <a:stretch/>
        </p:blipFill>
        <p:spPr>
          <a:xfrm>
            <a:off x="14878050" y="1647825"/>
            <a:ext cx="2114550" cy="2114550"/>
          </a:xfrm>
          <a:prstGeom prst="rect">
            <a:avLst/>
          </a:prstGeom>
          <a:noFill/>
          <a:ln>
            <a:noFill/>
          </a:ln>
        </p:spPr>
      </p:pic>
      <p:pic>
        <p:nvPicPr>
          <p:cNvPr descr="preencoded.png" id="296" name="Google Shape;296;h2f7e9cd53ce1eef1_0_949"/>
          <p:cNvPicPr preferRelativeResize="0"/>
          <p:nvPr/>
        </p:nvPicPr>
        <p:blipFill rotWithShape="1">
          <a:blip r:embed="rId6">
            <a:alphaModFix/>
          </a:blip>
          <a:srcRect b="0" l="0" r="0" t="0"/>
          <a:stretch/>
        </p:blipFill>
        <p:spPr>
          <a:xfrm>
            <a:off x="590550" y="6543675"/>
            <a:ext cx="3095625" cy="3095625"/>
          </a:xfrm>
          <a:prstGeom prst="rect">
            <a:avLst/>
          </a:prstGeom>
          <a:noFill/>
          <a:ln>
            <a:noFill/>
          </a:ln>
        </p:spPr>
      </p:pic>
      <p:grpSp>
        <p:nvGrpSpPr>
          <p:cNvPr id="297" name="Google Shape;297;h2f7e9cd53ce1eef1_0_949"/>
          <p:cNvGrpSpPr/>
          <p:nvPr/>
        </p:nvGrpSpPr>
        <p:grpSpPr>
          <a:xfrm>
            <a:off x="17640300" y="7994925"/>
            <a:ext cx="596549" cy="2063476"/>
            <a:chOff x="17640300" y="7994925"/>
            <a:chExt cx="596549" cy="2063476"/>
          </a:xfrm>
        </p:grpSpPr>
        <p:pic>
          <p:nvPicPr>
            <p:cNvPr descr="preencoded.png" id="298" name="Google Shape;298;h2f7e9cd53ce1eef1_0_949"/>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99" name="Google Shape;299;h2f7e9cd53ce1eef1_0_94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0" name="Google Shape;300;h2f7e9cd53ce1eef1_0_949"/>
          <p:cNvSpPr/>
          <p:nvPr/>
        </p:nvSpPr>
        <p:spPr>
          <a:xfrm>
            <a:off x="10525125" y="1447800"/>
            <a:ext cx="79152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Goldman"/>
              <a:buNone/>
            </a:pPr>
            <a:r>
              <a:rPr b="1" i="0" lang="en-US" sz="6000" u="none" cap="none" strike="noStrike">
                <a:solidFill>
                  <a:srgbClr val="0E0E0E"/>
                </a:solidFill>
                <a:latin typeface="Goldman"/>
                <a:ea typeface="Goldman"/>
                <a:cs typeface="Goldman"/>
                <a:sym typeface="Goldman"/>
              </a:rPr>
              <a:t>SOME DATA</a:t>
            </a:r>
            <a:endParaRPr b="0" i="0" sz="6000" u="none" cap="none" strike="noStrike">
              <a:solidFill>
                <a:schemeClr val="dk1"/>
              </a:solidFill>
              <a:latin typeface="Calibri"/>
              <a:ea typeface="Calibri"/>
              <a:cs typeface="Calibri"/>
              <a:sym typeface="Calibri"/>
            </a:endParaRPr>
          </a:p>
        </p:txBody>
      </p:sp>
      <p:sp>
        <p:nvSpPr>
          <p:cNvPr id="301" name="Google Shape;301;h2f7e9cd53ce1eef1_0_949"/>
          <p:cNvSpPr/>
          <p:nvPr/>
        </p:nvSpPr>
        <p:spPr>
          <a:xfrm>
            <a:off x="10410825" y="4057650"/>
            <a:ext cx="20478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75%</a:t>
            </a:r>
            <a:endParaRPr b="0" i="0" sz="6000" u="none" cap="none" strike="noStrike">
              <a:solidFill>
                <a:schemeClr val="dk1"/>
              </a:solidFill>
              <a:latin typeface="Calibri"/>
              <a:ea typeface="Calibri"/>
              <a:cs typeface="Calibri"/>
              <a:sym typeface="Calibri"/>
            </a:endParaRPr>
          </a:p>
        </p:txBody>
      </p:sp>
      <p:grpSp>
        <p:nvGrpSpPr>
          <p:cNvPr id="302" name="Google Shape;302;h2f7e9cd53ce1eef1_0_949"/>
          <p:cNvGrpSpPr/>
          <p:nvPr/>
        </p:nvGrpSpPr>
        <p:grpSpPr>
          <a:xfrm>
            <a:off x="12344400" y="3609975"/>
            <a:ext cx="4564500" cy="1916550"/>
            <a:chOff x="12344400" y="3609975"/>
            <a:chExt cx="4564500" cy="1916550"/>
          </a:xfrm>
        </p:grpSpPr>
        <p:sp>
          <p:nvSpPr>
            <p:cNvPr id="303" name="Google Shape;303;h2f7e9cd53ce1eef1_0_949"/>
            <p:cNvSpPr/>
            <p:nvPr/>
          </p:nvSpPr>
          <p:spPr>
            <a:xfrm>
              <a:off x="12344400" y="3609975"/>
              <a:ext cx="45645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ENCHANTED CREATURES</a:t>
              </a:r>
              <a:endParaRPr b="0" i="0" sz="2700" u="none" cap="none" strike="noStrike">
                <a:solidFill>
                  <a:schemeClr val="dk1"/>
                </a:solidFill>
                <a:latin typeface="Calibri"/>
                <a:ea typeface="Calibri"/>
                <a:cs typeface="Calibri"/>
                <a:sym typeface="Calibri"/>
              </a:endParaRPr>
            </a:p>
          </p:txBody>
        </p:sp>
        <p:sp>
          <p:nvSpPr>
            <p:cNvPr id="304" name="Google Shape;304;h2f7e9cd53ce1eef1_0_949"/>
            <p:cNvSpPr/>
            <p:nvPr/>
          </p:nvSpPr>
          <p:spPr>
            <a:xfrm>
              <a:off x="12344400" y="4505325"/>
              <a:ext cx="4556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305" name="Google Shape;305;h2f7e9cd53ce1eef1_0_949"/>
          <p:cNvSpPr/>
          <p:nvPr/>
        </p:nvSpPr>
        <p:spPr>
          <a:xfrm>
            <a:off x="10410825" y="6096000"/>
            <a:ext cx="21621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60%</a:t>
            </a:r>
            <a:endParaRPr b="0" i="0" sz="6000" u="none" cap="none" strike="noStrike">
              <a:solidFill>
                <a:schemeClr val="dk1"/>
              </a:solidFill>
              <a:latin typeface="Calibri"/>
              <a:ea typeface="Calibri"/>
              <a:cs typeface="Calibri"/>
              <a:sym typeface="Calibri"/>
            </a:endParaRPr>
          </a:p>
        </p:txBody>
      </p:sp>
      <p:grpSp>
        <p:nvGrpSpPr>
          <p:cNvPr id="306" name="Google Shape;306;h2f7e9cd53ce1eef1_0_949"/>
          <p:cNvGrpSpPr/>
          <p:nvPr/>
        </p:nvGrpSpPr>
        <p:grpSpPr>
          <a:xfrm>
            <a:off x="12458700" y="5876925"/>
            <a:ext cx="4450200" cy="1459350"/>
            <a:chOff x="12458700" y="5876925"/>
            <a:chExt cx="4450200" cy="1459350"/>
          </a:xfrm>
        </p:grpSpPr>
        <p:sp>
          <p:nvSpPr>
            <p:cNvPr id="307" name="Google Shape;307;h2f7e9cd53ce1eef1_0_949"/>
            <p:cNvSpPr/>
            <p:nvPr/>
          </p:nvSpPr>
          <p:spPr>
            <a:xfrm>
              <a:off x="12458700" y="5876925"/>
              <a:ext cx="44502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MAGIC-WIELDING INDIVIDUALS</a:t>
              </a:r>
              <a:endParaRPr b="0" i="0" sz="2700" u="none" cap="none" strike="noStrike">
                <a:solidFill>
                  <a:schemeClr val="dk1"/>
                </a:solidFill>
                <a:latin typeface="Calibri"/>
                <a:ea typeface="Calibri"/>
                <a:cs typeface="Calibri"/>
                <a:sym typeface="Calibri"/>
              </a:endParaRPr>
            </a:p>
          </p:txBody>
        </p:sp>
        <p:sp>
          <p:nvSpPr>
            <p:cNvPr id="308" name="Google Shape;308;h2f7e9cd53ce1eef1_0_949"/>
            <p:cNvSpPr/>
            <p:nvPr/>
          </p:nvSpPr>
          <p:spPr>
            <a:xfrm>
              <a:off x="12458700" y="6772275"/>
              <a:ext cx="4442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309" name="Google Shape;309;h2f7e9cd53ce1eef1_0_949"/>
          <p:cNvSpPr/>
          <p:nvPr/>
        </p:nvSpPr>
        <p:spPr>
          <a:xfrm>
            <a:off x="10410825" y="7929563"/>
            <a:ext cx="21621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90%</a:t>
            </a:r>
            <a:endParaRPr b="0" i="0" sz="6000" u="none" cap="none" strike="noStrike">
              <a:solidFill>
                <a:schemeClr val="dk1"/>
              </a:solidFill>
              <a:latin typeface="Calibri"/>
              <a:ea typeface="Calibri"/>
              <a:cs typeface="Calibri"/>
              <a:sym typeface="Calibri"/>
            </a:endParaRPr>
          </a:p>
        </p:txBody>
      </p:sp>
      <p:grpSp>
        <p:nvGrpSpPr>
          <p:cNvPr id="310" name="Google Shape;310;h2f7e9cd53ce1eef1_0_949"/>
          <p:cNvGrpSpPr/>
          <p:nvPr/>
        </p:nvGrpSpPr>
        <p:grpSpPr>
          <a:xfrm>
            <a:off x="12458700" y="7686675"/>
            <a:ext cx="4450200" cy="1506975"/>
            <a:chOff x="12458700" y="7686675"/>
            <a:chExt cx="4450200" cy="1506975"/>
          </a:xfrm>
        </p:grpSpPr>
        <p:sp>
          <p:nvSpPr>
            <p:cNvPr id="311" name="Google Shape;311;h2f7e9cd53ce1eef1_0_949"/>
            <p:cNvSpPr/>
            <p:nvPr/>
          </p:nvSpPr>
          <p:spPr>
            <a:xfrm>
              <a:off x="12458700" y="7686675"/>
              <a:ext cx="44502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SPELLS CAST</a:t>
              </a:r>
              <a:endParaRPr b="0" i="0" sz="2700" u="none" cap="none" strike="noStrike">
                <a:solidFill>
                  <a:schemeClr val="dk1"/>
                </a:solidFill>
                <a:latin typeface="Calibri"/>
                <a:ea typeface="Calibri"/>
                <a:cs typeface="Calibri"/>
                <a:sym typeface="Calibri"/>
              </a:endParaRPr>
            </a:p>
          </p:txBody>
        </p:sp>
        <p:sp>
          <p:nvSpPr>
            <p:cNvPr id="312" name="Google Shape;312;h2f7e9cd53ce1eef1_0_949"/>
            <p:cNvSpPr/>
            <p:nvPr/>
          </p:nvSpPr>
          <p:spPr>
            <a:xfrm>
              <a:off x="12458700" y="8172450"/>
              <a:ext cx="4442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pic>
        <p:nvPicPr>
          <p:cNvPr descr="preencoded.png" id="313" name="Google Shape;313;h2f7e9cd53ce1eef1_0_949"/>
          <p:cNvPicPr preferRelativeResize="0"/>
          <p:nvPr/>
        </p:nvPicPr>
        <p:blipFill rotWithShape="1">
          <a:blip r:embed="rId8">
            <a:alphaModFix/>
          </a:blip>
          <a:srcRect b="0" l="0" r="0" t="0"/>
          <a:stretch/>
        </p:blipFill>
        <p:spPr>
          <a:xfrm>
            <a:off x="2143125" y="1162050"/>
            <a:ext cx="6943725" cy="8296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318" name="Shape 318"/>
        <p:cNvGrpSpPr/>
        <p:nvPr/>
      </p:nvGrpSpPr>
      <p:grpSpPr>
        <a:xfrm>
          <a:off x="0" y="0"/>
          <a:ext cx="0" cy="0"/>
          <a:chOff x="0" y="0"/>
          <a:chExt cx="0" cy="0"/>
        </a:xfrm>
      </p:grpSpPr>
      <p:pic>
        <p:nvPicPr>
          <p:cNvPr descr="preencoded.png" id="319" name="Google Shape;319;h2f7e9cd53ce1eef1_0_974"/>
          <p:cNvPicPr preferRelativeResize="0"/>
          <p:nvPr/>
        </p:nvPicPr>
        <p:blipFill rotWithShape="1">
          <a:blip r:embed="rId3">
            <a:alphaModFix/>
          </a:blip>
          <a:srcRect b="0" l="0" r="0" t="0"/>
          <a:stretch/>
        </p:blipFill>
        <p:spPr>
          <a:xfrm>
            <a:off x="-4638675" y="2505075"/>
            <a:ext cx="14211300" cy="14211300"/>
          </a:xfrm>
          <a:prstGeom prst="rect">
            <a:avLst/>
          </a:prstGeom>
          <a:noFill/>
          <a:ln>
            <a:noFill/>
          </a:ln>
        </p:spPr>
      </p:pic>
      <p:pic>
        <p:nvPicPr>
          <p:cNvPr descr="preencoded.png" id="320" name="Google Shape;320;h2f7e9cd53ce1eef1_0_974"/>
          <p:cNvPicPr preferRelativeResize="0"/>
          <p:nvPr/>
        </p:nvPicPr>
        <p:blipFill rotWithShape="1">
          <a:blip r:embed="rId4">
            <a:alphaModFix/>
          </a:blip>
          <a:srcRect b="0" l="0" r="0" t="0"/>
          <a:stretch/>
        </p:blipFill>
        <p:spPr>
          <a:xfrm rot="-973035">
            <a:off x="3692450" y="-7047050"/>
            <a:ext cx="20504303" cy="17370191"/>
          </a:xfrm>
          <a:prstGeom prst="rect">
            <a:avLst/>
          </a:prstGeom>
          <a:noFill/>
          <a:ln>
            <a:noFill/>
          </a:ln>
        </p:spPr>
      </p:pic>
      <p:pic>
        <p:nvPicPr>
          <p:cNvPr descr="preencoded.png" id="321" name="Google Shape;321;h2f7e9cd53ce1eef1_0_974"/>
          <p:cNvPicPr preferRelativeResize="0"/>
          <p:nvPr/>
        </p:nvPicPr>
        <p:blipFill rotWithShape="1">
          <a:blip r:embed="rId5">
            <a:alphaModFix/>
          </a:blip>
          <a:srcRect b="0" l="0" r="0" t="0"/>
          <a:stretch/>
        </p:blipFill>
        <p:spPr>
          <a:xfrm>
            <a:off x="1276350" y="7858125"/>
            <a:ext cx="2114551" cy="2114550"/>
          </a:xfrm>
          <a:prstGeom prst="rect">
            <a:avLst/>
          </a:prstGeom>
          <a:noFill/>
          <a:ln>
            <a:noFill/>
          </a:ln>
        </p:spPr>
      </p:pic>
      <p:pic>
        <p:nvPicPr>
          <p:cNvPr descr="preencoded.png" id="322" name="Google Shape;322;h2f7e9cd53ce1eef1_0_974"/>
          <p:cNvPicPr preferRelativeResize="0"/>
          <p:nvPr/>
        </p:nvPicPr>
        <p:blipFill rotWithShape="1">
          <a:blip r:embed="rId6">
            <a:alphaModFix/>
          </a:blip>
          <a:srcRect b="0" l="0" r="0" t="0"/>
          <a:stretch/>
        </p:blipFill>
        <p:spPr>
          <a:xfrm>
            <a:off x="14373225" y="914400"/>
            <a:ext cx="3095625" cy="3095625"/>
          </a:xfrm>
          <a:prstGeom prst="rect">
            <a:avLst/>
          </a:prstGeom>
          <a:noFill/>
          <a:ln>
            <a:noFill/>
          </a:ln>
        </p:spPr>
      </p:pic>
      <p:grpSp>
        <p:nvGrpSpPr>
          <p:cNvPr id="323" name="Google Shape;323;h2f7e9cd53ce1eef1_0_974"/>
          <p:cNvGrpSpPr/>
          <p:nvPr/>
        </p:nvGrpSpPr>
        <p:grpSpPr>
          <a:xfrm>
            <a:off x="17640300" y="7994925"/>
            <a:ext cx="596549" cy="2063476"/>
            <a:chOff x="17640300" y="7994925"/>
            <a:chExt cx="596549" cy="2063476"/>
          </a:xfrm>
        </p:grpSpPr>
        <p:pic>
          <p:nvPicPr>
            <p:cNvPr descr="preencoded.png" id="324" name="Google Shape;324;h2f7e9cd53ce1eef1_0_97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25" name="Google Shape;325;h2f7e9cd53ce1eef1_0_97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26" name="Google Shape;326;h2f7e9cd53ce1eef1_0_974"/>
          <p:cNvGrpSpPr/>
          <p:nvPr/>
        </p:nvGrpSpPr>
        <p:grpSpPr>
          <a:xfrm>
            <a:off x="3177540" y="2628900"/>
            <a:ext cx="11942400" cy="5136000"/>
            <a:chOff x="3177540" y="2628900"/>
            <a:chExt cx="11942400" cy="5136000"/>
          </a:xfrm>
        </p:grpSpPr>
        <p:grpSp>
          <p:nvGrpSpPr>
            <p:cNvPr id="327" name="Google Shape;327;h2f7e9cd53ce1eef1_0_974"/>
            <p:cNvGrpSpPr/>
            <p:nvPr/>
          </p:nvGrpSpPr>
          <p:grpSpPr>
            <a:xfrm>
              <a:off x="3177540" y="2628900"/>
              <a:ext cx="11942400" cy="4023300"/>
              <a:chOff x="3177540" y="2628900"/>
              <a:chExt cx="11942400" cy="4023300"/>
            </a:xfrm>
          </p:grpSpPr>
          <p:sp>
            <p:nvSpPr>
              <p:cNvPr id="328" name="Google Shape;328;h2f7e9cd53ce1eef1_0_974"/>
              <p:cNvSpPr/>
              <p:nvPr/>
            </p:nvSpPr>
            <p:spPr>
              <a:xfrm>
                <a:off x="3290887" y="2628900"/>
                <a:ext cx="11715900" cy="3543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15F"/>
                  </a:buClr>
                  <a:buSzPts val="18000"/>
                  <a:buFont typeface="Goldman"/>
                  <a:buNone/>
                </a:pPr>
                <a:r>
                  <a:rPr b="1" i="0" lang="en-US" sz="18000" u="none" cap="none" strike="noStrike">
                    <a:solidFill>
                      <a:srgbClr val="1B315F"/>
                    </a:solidFill>
                    <a:latin typeface="Goldman"/>
                    <a:ea typeface="Goldman"/>
                    <a:cs typeface="Goldman"/>
                    <a:sym typeface="Goldman"/>
                  </a:rPr>
                  <a:t>234,567</a:t>
                </a:r>
                <a:endParaRPr b="0" i="0" sz="18000" u="none" cap="none" strike="noStrike">
                  <a:solidFill>
                    <a:schemeClr val="dk1"/>
                  </a:solidFill>
                  <a:latin typeface="Calibri"/>
                  <a:ea typeface="Calibri"/>
                  <a:cs typeface="Calibri"/>
                  <a:sym typeface="Calibri"/>
                </a:endParaRPr>
              </a:p>
            </p:txBody>
          </p:sp>
          <p:sp>
            <p:nvSpPr>
              <p:cNvPr id="329" name="Google Shape;329;h2f7e9cd53ce1eef1_0_974"/>
              <p:cNvSpPr/>
              <p:nvPr/>
            </p:nvSpPr>
            <p:spPr>
              <a:xfrm>
                <a:off x="3177540" y="5524500"/>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30" name="Google Shape;330;h2f7e9cd53ce1eef1_0_974"/>
            <p:cNvSpPr/>
            <p:nvPr/>
          </p:nvSpPr>
          <p:spPr>
            <a:xfrm>
              <a:off x="5641658" y="6743700"/>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335" name="Shape 335"/>
        <p:cNvGrpSpPr/>
        <p:nvPr/>
      </p:nvGrpSpPr>
      <p:grpSpPr>
        <a:xfrm>
          <a:off x="0" y="0"/>
          <a:ext cx="0" cy="0"/>
          <a:chOff x="0" y="0"/>
          <a:chExt cx="0" cy="0"/>
        </a:xfrm>
      </p:grpSpPr>
      <p:pic>
        <p:nvPicPr>
          <p:cNvPr descr="preencoded.png" id="336" name="Google Shape;336;h2f7e9cd53ce1eef1_0_990"/>
          <p:cNvPicPr preferRelativeResize="0"/>
          <p:nvPr/>
        </p:nvPicPr>
        <p:blipFill rotWithShape="1">
          <a:blip r:embed="rId3">
            <a:alphaModFix/>
          </a:blip>
          <a:srcRect b="0" l="0" r="0" t="0"/>
          <a:stretch/>
        </p:blipFill>
        <p:spPr>
          <a:xfrm>
            <a:off x="-4171950" y="-4371975"/>
            <a:ext cx="11896725" cy="11896725"/>
          </a:xfrm>
          <a:prstGeom prst="rect">
            <a:avLst/>
          </a:prstGeom>
          <a:noFill/>
          <a:ln>
            <a:noFill/>
          </a:ln>
        </p:spPr>
      </p:pic>
      <p:pic>
        <p:nvPicPr>
          <p:cNvPr descr="preencoded.png" id="337" name="Google Shape;337;h2f7e9cd53ce1eef1_0_990"/>
          <p:cNvPicPr preferRelativeResize="0"/>
          <p:nvPr/>
        </p:nvPicPr>
        <p:blipFill rotWithShape="1">
          <a:blip r:embed="rId4">
            <a:alphaModFix/>
          </a:blip>
          <a:srcRect b="0" l="0" r="0" t="0"/>
          <a:stretch/>
        </p:blipFill>
        <p:spPr>
          <a:xfrm rot="-973035">
            <a:off x="2587550" y="515800"/>
            <a:ext cx="20504303" cy="17370191"/>
          </a:xfrm>
          <a:prstGeom prst="rect">
            <a:avLst/>
          </a:prstGeom>
          <a:noFill/>
          <a:ln>
            <a:noFill/>
          </a:ln>
        </p:spPr>
      </p:pic>
      <p:pic>
        <p:nvPicPr>
          <p:cNvPr descr="preencoded.png" id="338" name="Google Shape;338;h2f7e9cd53ce1eef1_0_990"/>
          <p:cNvPicPr preferRelativeResize="0"/>
          <p:nvPr/>
        </p:nvPicPr>
        <p:blipFill rotWithShape="1">
          <a:blip r:embed="rId5">
            <a:alphaModFix/>
          </a:blip>
          <a:srcRect b="0" l="0" r="0" t="0"/>
          <a:stretch/>
        </p:blipFill>
        <p:spPr>
          <a:xfrm>
            <a:off x="1076325" y="1581150"/>
            <a:ext cx="2114551" cy="2114550"/>
          </a:xfrm>
          <a:prstGeom prst="rect">
            <a:avLst/>
          </a:prstGeom>
          <a:noFill/>
          <a:ln>
            <a:noFill/>
          </a:ln>
        </p:spPr>
      </p:pic>
      <p:pic>
        <p:nvPicPr>
          <p:cNvPr descr="preencoded.png" id="339" name="Google Shape;339;h2f7e9cd53ce1eef1_0_990"/>
          <p:cNvPicPr preferRelativeResize="0"/>
          <p:nvPr/>
        </p:nvPicPr>
        <p:blipFill rotWithShape="1">
          <a:blip r:embed="rId6">
            <a:alphaModFix/>
          </a:blip>
          <a:srcRect b="0" l="0" r="0" t="0"/>
          <a:stretch/>
        </p:blipFill>
        <p:spPr>
          <a:xfrm>
            <a:off x="14144625" y="6772275"/>
            <a:ext cx="3095625" cy="3095625"/>
          </a:xfrm>
          <a:prstGeom prst="rect">
            <a:avLst/>
          </a:prstGeom>
          <a:noFill/>
          <a:ln>
            <a:noFill/>
          </a:ln>
        </p:spPr>
      </p:pic>
      <p:grpSp>
        <p:nvGrpSpPr>
          <p:cNvPr id="340" name="Google Shape;340;h2f7e9cd53ce1eef1_0_990"/>
          <p:cNvGrpSpPr/>
          <p:nvPr/>
        </p:nvGrpSpPr>
        <p:grpSpPr>
          <a:xfrm>
            <a:off x="17640300" y="7994925"/>
            <a:ext cx="596549" cy="2063476"/>
            <a:chOff x="17640300" y="7994925"/>
            <a:chExt cx="596549" cy="2063476"/>
          </a:xfrm>
        </p:grpSpPr>
        <p:pic>
          <p:nvPicPr>
            <p:cNvPr descr="preencoded.png" id="341" name="Google Shape;341;h2f7e9cd53ce1eef1_0_99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42" name="Google Shape;342;h2f7e9cd53ce1eef1_0_99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3" name="Google Shape;343;h2f7e9cd53ce1eef1_0_990"/>
          <p:cNvSpPr/>
          <p:nvPr/>
        </p:nvSpPr>
        <p:spPr>
          <a:xfrm>
            <a:off x="2524125" y="2790825"/>
            <a:ext cx="77610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9600"/>
              <a:buFont typeface="Goldman"/>
              <a:buNone/>
            </a:pPr>
            <a:r>
              <a:rPr b="1" i="0" lang="en-US" sz="9600" u="none" cap="none" strike="noStrike">
                <a:solidFill>
                  <a:srgbClr val="1B315F"/>
                </a:solidFill>
                <a:latin typeface="Goldman"/>
                <a:ea typeface="Goldman"/>
                <a:cs typeface="Goldman"/>
                <a:sym typeface="Goldman"/>
              </a:rPr>
              <a:t>233 COINS</a:t>
            </a:r>
            <a:endParaRPr b="0" i="0" sz="9600" u="none" cap="none" strike="noStrike">
              <a:solidFill>
                <a:schemeClr val="dk1"/>
              </a:solidFill>
              <a:latin typeface="Calibri"/>
              <a:ea typeface="Calibri"/>
              <a:cs typeface="Calibri"/>
              <a:sym typeface="Calibri"/>
            </a:endParaRPr>
          </a:p>
        </p:txBody>
      </p:sp>
      <p:sp>
        <p:nvSpPr>
          <p:cNvPr id="344" name="Google Shape;344;h2f7e9cd53ce1eef1_0_990"/>
          <p:cNvSpPr/>
          <p:nvPr/>
        </p:nvSpPr>
        <p:spPr>
          <a:xfrm>
            <a:off x="3208020" y="42576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45" name="Google Shape;345;h2f7e9cd53ce1eef1_0_990"/>
          <p:cNvSpPr/>
          <p:nvPr/>
        </p:nvSpPr>
        <p:spPr>
          <a:xfrm>
            <a:off x="2109788" y="5581650"/>
            <a:ext cx="85896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9600"/>
              <a:buFont typeface="Goldman"/>
              <a:buNone/>
            </a:pPr>
            <a:r>
              <a:rPr b="1" i="0" lang="en-US" sz="9600" u="none" cap="none" strike="noStrike">
                <a:solidFill>
                  <a:srgbClr val="1B315F"/>
                </a:solidFill>
                <a:latin typeface="Goldman"/>
                <a:ea typeface="Goldman"/>
                <a:cs typeface="Goldman"/>
                <a:sym typeface="Goldman"/>
              </a:rPr>
              <a:t>456 HOURS</a:t>
            </a:r>
            <a:endParaRPr b="0" i="0" sz="9600" u="none" cap="none" strike="noStrike">
              <a:solidFill>
                <a:schemeClr val="dk1"/>
              </a:solidFill>
              <a:latin typeface="Calibri"/>
              <a:ea typeface="Calibri"/>
              <a:cs typeface="Calibri"/>
              <a:sym typeface="Calibri"/>
            </a:endParaRPr>
          </a:p>
        </p:txBody>
      </p:sp>
      <p:sp>
        <p:nvSpPr>
          <p:cNvPr id="346" name="Google Shape;346;h2f7e9cd53ce1eef1_0_990"/>
          <p:cNvSpPr/>
          <p:nvPr/>
        </p:nvSpPr>
        <p:spPr>
          <a:xfrm>
            <a:off x="3208020" y="70485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47" name="Google Shape;347;h2f7e9cd53ce1eef1_0_990"/>
          <p:cNvSpPr/>
          <p:nvPr/>
        </p:nvSpPr>
        <p:spPr>
          <a:xfrm>
            <a:off x="10639425" y="2790825"/>
            <a:ext cx="33414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9600"/>
              <a:buFont typeface="Goldman"/>
              <a:buNone/>
            </a:pPr>
            <a:r>
              <a:rPr b="1" i="0" lang="en-US" sz="9600" u="none" cap="none" strike="noStrike">
                <a:solidFill>
                  <a:srgbClr val="1B315F"/>
                </a:solidFill>
                <a:latin typeface="Goldman"/>
                <a:ea typeface="Goldman"/>
                <a:cs typeface="Goldman"/>
                <a:sym typeface="Goldman"/>
              </a:rPr>
              <a:t>85%</a:t>
            </a:r>
            <a:endParaRPr b="0" i="0" sz="9600" u="none" cap="none" strike="noStrike">
              <a:solidFill>
                <a:schemeClr val="dk1"/>
              </a:solidFill>
              <a:latin typeface="Calibri"/>
              <a:ea typeface="Calibri"/>
              <a:cs typeface="Calibri"/>
              <a:sym typeface="Calibri"/>
            </a:endParaRPr>
          </a:p>
        </p:txBody>
      </p:sp>
      <p:sp>
        <p:nvSpPr>
          <p:cNvPr id="348" name="Google Shape;348;h2f7e9cd53ce1eef1_0_990"/>
          <p:cNvSpPr/>
          <p:nvPr/>
        </p:nvSpPr>
        <p:spPr>
          <a:xfrm>
            <a:off x="9113520" y="42576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49" name="Google Shape;349;h2f7e9cd53ce1eef1_0_990"/>
          <p:cNvSpPr/>
          <p:nvPr/>
        </p:nvSpPr>
        <p:spPr>
          <a:xfrm>
            <a:off x="9386888" y="5581650"/>
            <a:ext cx="58464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9600"/>
              <a:buFont typeface="Goldman"/>
              <a:buNone/>
            </a:pPr>
            <a:r>
              <a:rPr b="1" i="0" lang="en-US" sz="9600" u="none" cap="none" strike="noStrike">
                <a:solidFill>
                  <a:srgbClr val="1B315F"/>
                </a:solidFill>
                <a:latin typeface="Goldman"/>
                <a:ea typeface="Goldman"/>
                <a:cs typeface="Goldman"/>
                <a:sym typeface="Goldman"/>
              </a:rPr>
              <a:t>544 KM</a:t>
            </a:r>
            <a:endParaRPr b="0" i="0" sz="9600" u="none" cap="none" strike="noStrike">
              <a:solidFill>
                <a:schemeClr val="dk1"/>
              </a:solidFill>
              <a:latin typeface="Calibri"/>
              <a:ea typeface="Calibri"/>
              <a:cs typeface="Calibri"/>
              <a:sym typeface="Calibri"/>
            </a:endParaRPr>
          </a:p>
        </p:txBody>
      </p:sp>
      <p:sp>
        <p:nvSpPr>
          <p:cNvPr id="350" name="Google Shape;350;h2f7e9cd53ce1eef1_0_990"/>
          <p:cNvSpPr/>
          <p:nvPr/>
        </p:nvSpPr>
        <p:spPr>
          <a:xfrm>
            <a:off x="9113520" y="70485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355" name="Shape 355"/>
        <p:cNvGrpSpPr/>
        <p:nvPr/>
      </p:nvGrpSpPr>
      <p:grpSpPr>
        <a:xfrm>
          <a:off x="0" y="0"/>
          <a:ext cx="0" cy="0"/>
          <a:chOff x="0" y="0"/>
          <a:chExt cx="0" cy="0"/>
        </a:xfrm>
      </p:grpSpPr>
      <p:pic>
        <p:nvPicPr>
          <p:cNvPr descr="preencoded.png" id="356" name="Google Shape;356;h2f7e9cd53ce1eef1_0_1009"/>
          <p:cNvPicPr preferRelativeResize="0"/>
          <p:nvPr/>
        </p:nvPicPr>
        <p:blipFill rotWithShape="1">
          <a:blip r:embed="rId3">
            <a:alphaModFix/>
          </a:blip>
          <a:srcRect b="0" l="0" r="0" t="0"/>
          <a:stretch/>
        </p:blipFill>
        <p:spPr>
          <a:xfrm>
            <a:off x="-1876425" y="-1524000"/>
            <a:ext cx="13335000" cy="13335000"/>
          </a:xfrm>
          <a:prstGeom prst="rect">
            <a:avLst/>
          </a:prstGeom>
          <a:noFill/>
          <a:ln>
            <a:noFill/>
          </a:ln>
        </p:spPr>
      </p:pic>
      <p:pic>
        <p:nvPicPr>
          <p:cNvPr descr="preencoded.png" id="357" name="Google Shape;357;h2f7e9cd53ce1eef1_0_1009"/>
          <p:cNvPicPr preferRelativeResize="0"/>
          <p:nvPr/>
        </p:nvPicPr>
        <p:blipFill rotWithShape="1">
          <a:blip r:embed="rId4">
            <a:alphaModFix/>
          </a:blip>
          <a:srcRect b="0" l="0" r="0" t="0"/>
          <a:stretch/>
        </p:blipFill>
        <p:spPr>
          <a:xfrm rot="-973035">
            <a:off x="4631889" y="1562324"/>
            <a:ext cx="13325476" cy="13963651"/>
          </a:xfrm>
          <a:prstGeom prst="rect">
            <a:avLst/>
          </a:prstGeom>
          <a:noFill/>
          <a:ln>
            <a:noFill/>
          </a:ln>
        </p:spPr>
      </p:pic>
      <p:pic>
        <p:nvPicPr>
          <p:cNvPr descr="preencoded.png" id="358" name="Google Shape;358;h2f7e9cd53ce1eef1_0_1009"/>
          <p:cNvPicPr preferRelativeResize="0"/>
          <p:nvPr/>
        </p:nvPicPr>
        <p:blipFill rotWithShape="1">
          <a:blip r:embed="rId5">
            <a:alphaModFix/>
          </a:blip>
          <a:srcRect b="0" l="0" r="0" t="0"/>
          <a:stretch/>
        </p:blipFill>
        <p:spPr>
          <a:xfrm rot="10800000">
            <a:off x="1295399" y="1647825"/>
            <a:ext cx="2114551" cy="2114550"/>
          </a:xfrm>
          <a:prstGeom prst="rect">
            <a:avLst/>
          </a:prstGeom>
          <a:noFill/>
          <a:ln>
            <a:noFill/>
          </a:ln>
        </p:spPr>
      </p:pic>
      <p:pic>
        <p:nvPicPr>
          <p:cNvPr descr="preencoded.png" id="359" name="Google Shape;359;h2f7e9cd53ce1eef1_0_1009"/>
          <p:cNvPicPr preferRelativeResize="0"/>
          <p:nvPr/>
        </p:nvPicPr>
        <p:blipFill rotWithShape="1">
          <a:blip r:embed="rId6">
            <a:alphaModFix/>
          </a:blip>
          <a:srcRect b="0" l="0" r="0" t="0"/>
          <a:stretch/>
        </p:blipFill>
        <p:spPr>
          <a:xfrm rot="10800000">
            <a:off x="14601825" y="6543675"/>
            <a:ext cx="3095625" cy="3095625"/>
          </a:xfrm>
          <a:prstGeom prst="rect">
            <a:avLst/>
          </a:prstGeom>
          <a:noFill/>
          <a:ln>
            <a:noFill/>
          </a:ln>
        </p:spPr>
      </p:pic>
      <p:grpSp>
        <p:nvGrpSpPr>
          <p:cNvPr id="360" name="Google Shape;360;h2f7e9cd53ce1eef1_0_1009"/>
          <p:cNvGrpSpPr/>
          <p:nvPr/>
        </p:nvGrpSpPr>
        <p:grpSpPr>
          <a:xfrm>
            <a:off x="17640300" y="7994925"/>
            <a:ext cx="596549" cy="2063476"/>
            <a:chOff x="17640300" y="7994925"/>
            <a:chExt cx="596549" cy="2063476"/>
          </a:xfrm>
        </p:grpSpPr>
        <p:pic>
          <p:nvPicPr>
            <p:cNvPr descr="preencoded.png" id="361" name="Google Shape;361;h2f7e9cd53ce1eef1_0_1009"/>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62" name="Google Shape;362;h2f7e9cd53ce1eef1_0_100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3" name="Google Shape;363;h2f7e9cd53ce1eef1_0_1009"/>
          <p:cNvSpPr/>
          <p:nvPr/>
        </p:nvSpPr>
        <p:spPr>
          <a:xfrm>
            <a:off x="5181600" y="1276350"/>
            <a:ext cx="79152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SOME GRAPH</a:t>
            </a:r>
            <a:endParaRPr b="0" i="0" sz="6000" u="none" cap="none" strike="noStrike">
              <a:solidFill>
                <a:schemeClr val="dk1"/>
              </a:solidFill>
              <a:latin typeface="Calibri"/>
              <a:ea typeface="Calibri"/>
              <a:cs typeface="Calibri"/>
              <a:sym typeface="Calibri"/>
            </a:endParaRPr>
          </a:p>
        </p:txBody>
      </p:sp>
      <p:grpSp>
        <p:nvGrpSpPr>
          <p:cNvPr id="364" name="Google Shape;364;h2f7e9cd53ce1eef1_0_1009"/>
          <p:cNvGrpSpPr/>
          <p:nvPr/>
        </p:nvGrpSpPr>
        <p:grpSpPr>
          <a:xfrm>
            <a:off x="2038350" y="2824588"/>
            <a:ext cx="6709939" cy="4712767"/>
            <a:chOff x="2038350" y="2824588"/>
            <a:chExt cx="6709939" cy="4712767"/>
          </a:xfrm>
        </p:grpSpPr>
        <p:pic>
          <p:nvPicPr>
            <p:cNvPr descr="preencoded.png" id="365" name="Google Shape;365;h2f7e9cd53ce1eef1_0_1009"/>
            <p:cNvPicPr preferRelativeResize="0"/>
            <p:nvPr/>
          </p:nvPicPr>
          <p:blipFill rotWithShape="1">
            <a:blip r:embed="rId8">
              <a:alphaModFix/>
            </a:blip>
            <a:srcRect b="0" l="0" r="0" t="0"/>
            <a:stretch/>
          </p:blipFill>
          <p:spPr>
            <a:xfrm>
              <a:off x="2530372" y="2824588"/>
              <a:ext cx="6217917" cy="4133250"/>
            </a:xfrm>
            <a:prstGeom prst="rect">
              <a:avLst/>
            </a:prstGeom>
            <a:noFill/>
            <a:ln>
              <a:noFill/>
            </a:ln>
          </p:spPr>
        </p:pic>
        <p:pic>
          <p:nvPicPr>
            <p:cNvPr descr="preencoded.png" id="366" name="Google Shape;366;h2f7e9cd53ce1eef1_0_1009"/>
            <p:cNvPicPr preferRelativeResize="0"/>
            <p:nvPr/>
          </p:nvPicPr>
          <p:blipFill rotWithShape="1">
            <a:blip r:embed="rId9">
              <a:alphaModFix/>
            </a:blip>
            <a:srcRect b="0" l="0" r="0" t="0"/>
            <a:stretch/>
          </p:blipFill>
          <p:spPr>
            <a:xfrm>
              <a:off x="3384152" y="3139083"/>
              <a:ext cx="8673" cy="3943830"/>
            </a:xfrm>
            <a:prstGeom prst="rect">
              <a:avLst/>
            </a:prstGeom>
            <a:noFill/>
            <a:ln>
              <a:noFill/>
            </a:ln>
          </p:spPr>
        </p:pic>
        <p:pic>
          <p:nvPicPr>
            <p:cNvPr descr="preencoded.png" id="367" name="Google Shape;367;h2f7e9cd53ce1eef1_0_1009"/>
            <p:cNvPicPr preferRelativeResize="0"/>
            <p:nvPr/>
          </p:nvPicPr>
          <p:blipFill rotWithShape="1">
            <a:blip r:embed="rId9">
              <a:alphaModFix/>
            </a:blip>
            <a:srcRect b="0" l="0" r="0" t="0"/>
            <a:stretch/>
          </p:blipFill>
          <p:spPr>
            <a:xfrm>
              <a:off x="4237930" y="3139083"/>
              <a:ext cx="8673" cy="3943830"/>
            </a:xfrm>
            <a:prstGeom prst="rect">
              <a:avLst/>
            </a:prstGeom>
            <a:noFill/>
            <a:ln>
              <a:noFill/>
            </a:ln>
          </p:spPr>
        </p:pic>
        <p:pic>
          <p:nvPicPr>
            <p:cNvPr descr="preencoded.png" id="368" name="Google Shape;368;h2f7e9cd53ce1eef1_0_1009"/>
            <p:cNvPicPr preferRelativeResize="0"/>
            <p:nvPr/>
          </p:nvPicPr>
          <p:blipFill rotWithShape="1">
            <a:blip r:embed="rId9">
              <a:alphaModFix/>
            </a:blip>
            <a:srcRect b="0" l="0" r="0" t="0"/>
            <a:stretch/>
          </p:blipFill>
          <p:spPr>
            <a:xfrm>
              <a:off x="5091711" y="3139083"/>
              <a:ext cx="8673" cy="3943830"/>
            </a:xfrm>
            <a:prstGeom prst="rect">
              <a:avLst/>
            </a:prstGeom>
            <a:noFill/>
            <a:ln>
              <a:noFill/>
            </a:ln>
          </p:spPr>
        </p:pic>
        <p:pic>
          <p:nvPicPr>
            <p:cNvPr descr="preencoded.png" id="369" name="Google Shape;369;h2f7e9cd53ce1eef1_0_1009"/>
            <p:cNvPicPr preferRelativeResize="0"/>
            <p:nvPr/>
          </p:nvPicPr>
          <p:blipFill rotWithShape="1">
            <a:blip r:embed="rId9">
              <a:alphaModFix/>
            </a:blip>
            <a:srcRect b="0" l="0" r="0" t="0"/>
            <a:stretch/>
          </p:blipFill>
          <p:spPr>
            <a:xfrm>
              <a:off x="5945489" y="3139083"/>
              <a:ext cx="8673" cy="3943830"/>
            </a:xfrm>
            <a:prstGeom prst="rect">
              <a:avLst/>
            </a:prstGeom>
            <a:noFill/>
            <a:ln>
              <a:noFill/>
            </a:ln>
          </p:spPr>
        </p:pic>
        <p:pic>
          <p:nvPicPr>
            <p:cNvPr descr="preencoded.png" id="370" name="Google Shape;370;h2f7e9cd53ce1eef1_0_1009"/>
            <p:cNvPicPr preferRelativeResize="0"/>
            <p:nvPr/>
          </p:nvPicPr>
          <p:blipFill rotWithShape="1">
            <a:blip r:embed="rId9">
              <a:alphaModFix/>
            </a:blip>
            <a:srcRect b="0" l="0" r="0" t="0"/>
            <a:stretch/>
          </p:blipFill>
          <p:spPr>
            <a:xfrm>
              <a:off x="6799271" y="3139083"/>
              <a:ext cx="8673" cy="3943830"/>
            </a:xfrm>
            <a:prstGeom prst="rect">
              <a:avLst/>
            </a:prstGeom>
            <a:noFill/>
            <a:ln>
              <a:noFill/>
            </a:ln>
          </p:spPr>
        </p:pic>
        <p:pic>
          <p:nvPicPr>
            <p:cNvPr descr="preencoded.png" id="371" name="Google Shape;371;h2f7e9cd53ce1eef1_0_1009"/>
            <p:cNvPicPr preferRelativeResize="0"/>
            <p:nvPr/>
          </p:nvPicPr>
          <p:blipFill rotWithShape="1">
            <a:blip r:embed="rId9">
              <a:alphaModFix/>
            </a:blip>
            <a:srcRect b="0" l="0" r="0" t="0"/>
            <a:stretch/>
          </p:blipFill>
          <p:spPr>
            <a:xfrm>
              <a:off x="7653049" y="3139083"/>
              <a:ext cx="8673" cy="3943830"/>
            </a:xfrm>
            <a:prstGeom prst="rect">
              <a:avLst/>
            </a:prstGeom>
            <a:noFill/>
            <a:ln>
              <a:noFill/>
            </a:ln>
          </p:spPr>
        </p:pic>
        <p:pic>
          <p:nvPicPr>
            <p:cNvPr descr="preencoded.png" id="372" name="Google Shape;372;h2f7e9cd53ce1eef1_0_1009"/>
            <p:cNvPicPr preferRelativeResize="0"/>
            <p:nvPr/>
          </p:nvPicPr>
          <p:blipFill rotWithShape="1">
            <a:blip r:embed="rId9">
              <a:alphaModFix/>
            </a:blip>
            <a:srcRect b="0" l="0" r="0" t="0"/>
            <a:stretch/>
          </p:blipFill>
          <p:spPr>
            <a:xfrm>
              <a:off x="8506828" y="3139083"/>
              <a:ext cx="8673" cy="3943830"/>
            </a:xfrm>
            <a:prstGeom prst="rect">
              <a:avLst/>
            </a:prstGeom>
            <a:noFill/>
            <a:ln>
              <a:noFill/>
            </a:ln>
          </p:spPr>
        </p:pic>
        <p:pic>
          <p:nvPicPr>
            <p:cNvPr descr="preencoded.png" id="373" name="Google Shape;373;h2f7e9cd53ce1eef1_0_1009"/>
            <p:cNvPicPr preferRelativeResize="0"/>
            <p:nvPr/>
          </p:nvPicPr>
          <p:blipFill rotWithShape="1">
            <a:blip r:embed="rId10">
              <a:alphaModFix/>
            </a:blip>
            <a:srcRect b="0" l="0" r="0" t="0"/>
            <a:stretch/>
          </p:blipFill>
          <p:spPr>
            <a:xfrm>
              <a:off x="2516122" y="4106724"/>
              <a:ext cx="6036870" cy="1780186"/>
            </a:xfrm>
            <a:prstGeom prst="rect">
              <a:avLst/>
            </a:prstGeom>
            <a:noFill/>
            <a:ln>
              <a:noFill/>
            </a:ln>
          </p:spPr>
        </p:pic>
        <p:pic>
          <p:nvPicPr>
            <p:cNvPr descr="preencoded.png" id="374" name="Google Shape;374;h2f7e9cd53ce1eef1_0_1009"/>
            <p:cNvPicPr preferRelativeResize="0"/>
            <p:nvPr/>
          </p:nvPicPr>
          <p:blipFill rotWithShape="1">
            <a:blip r:embed="rId11">
              <a:alphaModFix/>
            </a:blip>
            <a:srcRect b="0" l="0" r="0" t="0"/>
            <a:stretch/>
          </p:blipFill>
          <p:spPr>
            <a:xfrm>
              <a:off x="2526404" y="4773581"/>
              <a:ext cx="6032267" cy="1701393"/>
            </a:xfrm>
            <a:prstGeom prst="rect">
              <a:avLst/>
            </a:prstGeom>
            <a:noFill/>
            <a:ln>
              <a:noFill/>
            </a:ln>
          </p:spPr>
        </p:pic>
        <p:pic>
          <p:nvPicPr>
            <p:cNvPr descr="preencoded.png" id="375" name="Google Shape;375;h2f7e9cd53ce1eef1_0_1009"/>
            <p:cNvPicPr preferRelativeResize="0"/>
            <p:nvPr/>
          </p:nvPicPr>
          <p:blipFill rotWithShape="1">
            <a:blip r:embed="rId12">
              <a:alphaModFix/>
            </a:blip>
            <a:srcRect b="0" l="0" r="0" t="0"/>
            <a:stretch/>
          </p:blipFill>
          <p:spPr>
            <a:xfrm>
              <a:off x="3330897" y="4541732"/>
              <a:ext cx="115179" cy="115178"/>
            </a:xfrm>
            <a:prstGeom prst="rect">
              <a:avLst/>
            </a:prstGeom>
            <a:noFill/>
            <a:ln>
              <a:noFill/>
            </a:ln>
          </p:spPr>
        </p:pic>
        <p:pic>
          <p:nvPicPr>
            <p:cNvPr descr="preencoded.png" id="376" name="Google Shape;376;h2f7e9cd53ce1eef1_0_1009"/>
            <p:cNvPicPr preferRelativeResize="0"/>
            <p:nvPr/>
          </p:nvPicPr>
          <p:blipFill rotWithShape="1">
            <a:blip r:embed="rId13">
              <a:alphaModFix/>
            </a:blip>
            <a:srcRect b="0" l="0" r="0" t="0"/>
            <a:stretch/>
          </p:blipFill>
          <p:spPr>
            <a:xfrm>
              <a:off x="3330897" y="5235848"/>
              <a:ext cx="115179" cy="115179"/>
            </a:xfrm>
            <a:prstGeom prst="rect">
              <a:avLst/>
            </a:prstGeom>
            <a:noFill/>
            <a:ln>
              <a:noFill/>
            </a:ln>
          </p:spPr>
        </p:pic>
        <p:pic>
          <p:nvPicPr>
            <p:cNvPr descr="preencoded.png" id="377" name="Google Shape;377;h2f7e9cd53ce1eef1_0_1009"/>
            <p:cNvPicPr preferRelativeResize="0"/>
            <p:nvPr/>
          </p:nvPicPr>
          <p:blipFill rotWithShape="1">
            <a:blip r:embed="rId12">
              <a:alphaModFix/>
            </a:blip>
            <a:srcRect b="0" l="0" r="0" t="0"/>
            <a:stretch/>
          </p:blipFill>
          <p:spPr>
            <a:xfrm>
              <a:off x="4184677" y="4238458"/>
              <a:ext cx="115179" cy="115179"/>
            </a:xfrm>
            <a:prstGeom prst="rect">
              <a:avLst/>
            </a:prstGeom>
            <a:noFill/>
            <a:ln>
              <a:noFill/>
            </a:ln>
          </p:spPr>
        </p:pic>
        <p:pic>
          <p:nvPicPr>
            <p:cNvPr descr="preencoded.png" id="378" name="Google Shape;378;h2f7e9cd53ce1eef1_0_1009"/>
            <p:cNvPicPr preferRelativeResize="0"/>
            <p:nvPr/>
          </p:nvPicPr>
          <p:blipFill rotWithShape="1">
            <a:blip r:embed="rId14">
              <a:alphaModFix/>
            </a:blip>
            <a:srcRect b="0" l="0" r="0" t="0"/>
            <a:stretch/>
          </p:blipFill>
          <p:spPr>
            <a:xfrm>
              <a:off x="4184677" y="5561633"/>
              <a:ext cx="115179" cy="115179"/>
            </a:xfrm>
            <a:prstGeom prst="rect">
              <a:avLst/>
            </a:prstGeom>
            <a:noFill/>
            <a:ln>
              <a:noFill/>
            </a:ln>
          </p:spPr>
        </p:pic>
        <p:pic>
          <p:nvPicPr>
            <p:cNvPr descr="preencoded.png" id="379" name="Google Shape;379;h2f7e9cd53ce1eef1_0_1009"/>
            <p:cNvPicPr preferRelativeResize="0"/>
            <p:nvPr/>
          </p:nvPicPr>
          <p:blipFill rotWithShape="1">
            <a:blip r:embed="rId15">
              <a:alphaModFix/>
            </a:blip>
            <a:srcRect b="0" l="0" r="0" t="0"/>
            <a:stretch/>
          </p:blipFill>
          <p:spPr>
            <a:xfrm>
              <a:off x="5038458" y="5799609"/>
              <a:ext cx="115179" cy="115179"/>
            </a:xfrm>
            <a:prstGeom prst="rect">
              <a:avLst/>
            </a:prstGeom>
            <a:noFill/>
            <a:ln>
              <a:noFill/>
            </a:ln>
          </p:spPr>
        </p:pic>
        <p:pic>
          <p:nvPicPr>
            <p:cNvPr descr="preencoded.png" id="380" name="Google Shape;380;h2f7e9cd53ce1eef1_0_1009"/>
            <p:cNvPicPr preferRelativeResize="0"/>
            <p:nvPr/>
          </p:nvPicPr>
          <p:blipFill rotWithShape="1">
            <a:blip r:embed="rId15">
              <a:alphaModFix/>
            </a:blip>
            <a:srcRect b="0" l="0" r="0" t="0"/>
            <a:stretch/>
          </p:blipFill>
          <p:spPr>
            <a:xfrm>
              <a:off x="5038458" y="4733869"/>
              <a:ext cx="115179" cy="115179"/>
            </a:xfrm>
            <a:prstGeom prst="rect">
              <a:avLst/>
            </a:prstGeom>
            <a:noFill/>
            <a:ln>
              <a:noFill/>
            </a:ln>
          </p:spPr>
        </p:pic>
        <p:pic>
          <p:nvPicPr>
            <p:cNvPr descr="preencoded.png" id="381" name="Google Shape;381;h2f7e9cd53ce1eef1_0_1009"/>
            <p:cNvPicPr preferRelativeResize="0"/>
            <p:nvPr/>
          </p:nvPicPr>
          <p:blipFill rotWithShape="1">
            <a:blip r:embed="rId12">
              <a:alphaModFix/>
            </a:blip>
            <a:srcRect b="0" l="0" r="0" t="0"/>
            <a:stretch/>
          </p:blipFill>
          <p:spPr>
            <a:xfrm>
              <a:off x="5895705" y="5049924"/>
              <a:ext cx="115179" cy="115179"/>
            </a:xfrm>
            <a:prstGeom prst="rect">
              <a:avLst/>
            </a:prstGeom>
            <a:noFill/>
            <a:ln>
              <a:noFill/>
            </a:ln>
          </p:spPr>
        </p:pic>
        <p:pic>
          <p:nvPicPr>
            <p:cNvPr descr="preencoded.png" id="382" name="Google Shape;382;h2f7e9cd53ce1eef1_0_1009"/>
            <p:cNvPicPr preferRelativeResize="0"/>
            <p:nvPr/>
          </p:nvPicPr>
          <p:blipFill rotWithShape="1">
            <a:blip r:embed="rId12">
              <a:alphaModFix/>
            </a:blip>
            <a:srcRect b="0" l="0" r="0" t="0"/>
            <a:stretch/>
          </p:blipFill>
          <p:spPr>
            <a:xfrm>
              <a:off x="5895705" y="4815483"/>
              <a:ext cx="115179" cy="115179"/>
            </a:xfrm>
            <a:prstGeom prst="rect">
              <a:avLst/>
            </a:prstGeom>
            <a:noFill/>
            <a:ln>
              <a:noFill/>
            </a:ln>
          </p:spPr>
        </p:pic>
        <p:pic>
          <p:nvPicPr>
            <p:cNvPr descr="preencoded.png" id="383" name="Google Shape;383;h2f7e9cd53ce1eef1_0_1009"/>
            <p:cNvPicPr preferRelativeResize="0"/>
            <p:nvPr/>
          </p:nvPicPr>
          <p:blipFill rotWithShape="1">
            <a:blip r:embed="rId12">
              <a:alphaModFix/>
            </a:blip>
            <a:srcRect b="0" l="0" r="0" t="0"/>
            <a:stretch/>
          </p:blipFill>
          <p:spPr>
            <a:xfrm>
              <a:off x="6746016" y="5750682"/>
              <a:ext cx="115179" cy="115178"/>
            </a:xfrm>
            <a:prstGeom prst="rect">
              <a:avLst/>
            </a:prstGeom>
            <a:noFill/>
            <a:ln>
              <a:noFill/>
            </a:ln>
          </p:spPr>
        </p:pic>
        <p:pic>
          <p:nvPicPr>
            <p:cNvPr descr="preencoded.png" id="384" name="Google Shape;384;h2f7e9cd53ce1eef1_0_1009"/>
            <p:cNvPicPr preferRelativeResize="0"/>
            <p:nvPr/>
          </p:nvPicPr>
          <p:blipFill rotWithShape="1">
            <a:blip r:embed="rId13">
              <a:alphaModFix/>
            </a:blip>
            <a:srcRect b="0" l="0" r="0" t="0"/>
            <a:stretch/>
          </p:blipFill>
          <p:spPr>
            <a:xfrm>
              <a:off x="6746016" y="5307657"/>
              <a:ext cx="115179" cy="115178"/>
            </a:xfrm>
            <a:prstGeom prst="rect">
              <a:avLst/>
            </a:prstGeom>
            <a:noFill/>
            <a:ln>
              <a:noFill/>
            </a:ln>
          </p:spPr>
        </p:pic>
        <p:pic>
          <p:nvPicPr>
            <p:cNvPr descr="preencoded.png" id="385" name="Google Shape;385;h2f7e9cd53ce1eef1_0_1009"/>
            <p:cNvPicPr preferRelativeResize="0"/>
            <p:nvPr/>
          </p:nvPicPr>
          <p:blipFill rotWithShape="1">
            <a:blip r:embed="rId12">
              <a:alphaModFix/>
            </a:blip>
            <a:srcRect b="0" l="0" r="0" t="0"/>
            <a:stretch/>
          </p:blipFill>
          <p:spPr>
            <a:xfrm>
              <a:off x="7603266" y="5229337"/>
              <a:ext cx="115179" cy="115179"/>
            </a:xfrm>
            <a:prstGeom prst="rect">
              <a:avLst/>
            </a:prstGeom>
            <a:noFill/>
            <a:ln>
              <a:noFill/>
            </a:ln>
          </p:spPr>
        </p:pic>
        <p:pic>
          <p:nvPicPr>
            <p:cNvPr descr="preencoded.png" id="386" name="Google Shape;386;h2f7e9cd53ce1eef1_0_1009"/>
            <p:cNvPicPr preferRelativeResize="0"/>
            <p:nvPr/>
          </p:nvPicPr>
          <p:blipFill rotWithShape="1">
            <a:blip r:embed="rId13">
              <a:alphaModFix/>
            </a:blip>
            <a:srcRect b="0" l="0" r="0" t="0"/>
            <a:stretch/>
          </p:blipFill>
          <p:spPr>
            <a:xfrm>
              <a:off x="7603266" y="4929578"/>
              <a:ext cx="115179" cy="115179"/>
            </a:xfrm>
            <a:prstGeom prst="rect">
              <a:avLst/>
            </a:prstGeom>
            <a:noFill/>
            <a:ln>
              <a:noFill/>
            </a:ln>
          </p:spPr>
        </p:pic>
        <p:sp>
          <p:nvSpPr>
            <p:cNvPr id="387" name="Google Shape;387;h2f7e9cd53ce1eef1_0_1009"/>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88" name="Google Shape;388;h2f7e9cd53ce1eef1_0_1009"/>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639"/>
                <a:buFont typeface="Lato"/>
                <a:buNone/>
              </a:pPr>
              <a:r>
                <a:rPr b="0" i="0" lang="en-US" sz="1639" u="none" cap="none" strike="noStrike">
                  <a:solidFill>
                    <a:srgbClr val="1B325C"/>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89" name="Google Shape;389;h2f7e9cd53ce1eef1_0_1009"/>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639"/>
                <a:buFont typeface="Lato"/>
                <a:buNone/>
              </a:pPr>
              <a:r>
                <a:rPr b="0" i="0" lang="en-US" sz="1639" u="none" cap="none" strike="noStrike">
                  <a:solidFill>
                    <a:srgbClr val="1B325C"/>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90" name="Google Shape;390;h2f7e9cd53ce1eef1_0_1009"/>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639"/>
                <a:buFont typeface="Lato"/>
                <a:buNone/>
              </a:pPr>
              <a:r>
                <a:rPr b="0" i="0" lang="en-US" sz="1639" u="none" cap="none" strike="noStrike">
                  <a:solidFill>
                    <a:srgbClr val="1B325C"/>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91" name="Google Shape;391;h2f7e9cd53ce1eef1_0_1009"/>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639"/>
                <a:buFont typeface="Lato"/>
                <a:buNone/>
              </a:pPr>
              <a:r>
                <a:rPr b="0" i="0" lang="en-US" sz="1639" u="none" cap="none" strike="noStrike">
                  <a:solidFill>
                    <a:srgbClr val="1B325C"/>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92" name="Google Shape;392;h2f7e9cd53ce1eef1_0_1009"/>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639"/>
                <a:buFont typeface="Lato"/>
                <a:buNone/>
              </a:pPr>
              <a:r>
                <a:rPr b="0" i="0" lang="en-US" sz="1639" u="none" cap="none" strike="noStrike">
                  <a:solidFill>
                    <a:srgbClr val="1B325C"/>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93" name="Google Shape;393;h2f7e9cd53ce1eef1_0_1009"/>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639"/>
                <a:buFont typeface="Lato"/>
                <a:buNone/>
              </a:pPr>
              <a:r>
                <a:rPr b="0" i="0" lang="en-US" sz="1639" u="none" cap="none" strike="noStrike">
                  <a:solidFill>
                    <a:srgbClr val="1B325C"/>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94" name="Google Shape;394;h2f7e9cd53ce1eef1_0_1009"/>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639"/>
                <a:buFont typeface="Lato"/>
                <a:buNone/>
              </a:pPr>
              <a:r>
                <a:rPr b="0" i="0" lang="en-US" sz="1639" u="none" cap="none" strike="noStrike">
                  <a:solidFill>
                    <a:srgbClr val="1B325C"/>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95" name="Google Shape;395;h2f7e9cd53ce1eef1_0_1009"/>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639"/>
                <a:buFont typeface="Lato"/>
                <a:buNone/>
              </a:pPr>
              <a:r>
                <a:rPr b="0" i="0" lang="en-US" sz="1639" u="none" cap="none" strike="noStrike">
                  <a:solidFill>
                    <a:srgbClr val="1B325C"/>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96" name="Google Shape;396;h2f7e9cd53ce1eef1_0_1009"/>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97" name="Google Shape;397;h2f7e9cd53ce1eef1_0_1009"/>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98" name="Google Shape;398;h2f7e9cd53ce1eef1_0_1009"/>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99" name="Google Shape;399;h2f7e9cd53ce1eef1_0_1009"/>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400" name="Google Shape;400;h2f7e9cd53ce1eef1_0_1009"/>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401" name="Google Shape;401;h2f7e9cd53ce1eef1_0_1009"/>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402" name="Google Shape;402;h2f7e9cd53ce1eef1_0_1009"/>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403" name="Google Shape;403;h2f7e9cd53ce1eef1_0_1009"/>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404" name="Google Shape;404;h2f7e9cd53ce1eef1_0_1009"/>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405" name="Google Shape;405;h2f7e9cd53ce1eef1_0_1009"/>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1366"/>
                <a:buFont typeface="Lato"/>
                <a:buNone/>
              </a:pPr>
              <a:r>
                <a:rPr b="0" i="0" lang="en-US" sz="1366" u="none" cap="none" strike="noStrike">
                  <a:solidFill>
                    <a:srgbClr val="1B325C"/>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06" name="Google Shape;406;h2f7e9cd53ce1eef1_0_1009"/>
          <p:cNvGrpSpPr/>
          <p:nvPr/>
        </p:nvGrpSpPr>
        <p:grpSpPr>
          <a:xfrm>
            <a:off x="10801350" y="3143250"/>
            <a:ext cx="4181476" cy="4181456"/>
            <a:chOff x="10801350" y="3143250"/>
            <a:chExt cx="4181476" cy="4181456"/>
          </a:xfrm>
        </p:grpSpPr>
        <p:pic>
          <p:nvPicPr>
            <p:cNvPr descr="preencoded.png" id="407" name="Google Shape;407;h2f7e9cd53ce1eef1_0_1009"/>
            <p:cNvPicPr preferRelativeResize="0"/>
            <p:nvPr/>
          </p:nvPicPr>
          <p:blipFill rotWithShape="1">
            <a:blip r:embed="rId16">
              <a:alphaModFix/>
            </a:blip>
            <a:srcRect b="0" l="0" r="0" t="0"/>
            <a:stretch/>
          </p:blipFill>
          <p:spPr>
            <a:xfrm>
              <a:off x="12892088" y="3143250"/>
              <a:ext cx="2090738" cy="3569103"/>
            </a:xfrm>
            <a:prstGeom prst="rect">
              <a:avLst/>
            </a:prstGeom>
            <a:noFill/>
            <a:ln>
              <a:noFill/>
            </a:ln>
          </p:spPr>
        </p:pic>
        <p:pic>
          <p:nvPicPr>
            <p:cNvPr descr="preencoded.png" id="408" name="Google Shape;408;h2f7e9cd53ce1eef1_0_1009"/>
            <p:cNvPicPr preferRelativeResize="0"/>
            <p:nvPr/>
          </p:nvPicPr>
          <p:blipFill rotWithShape="1">
            <a:blip r:embed="rId17">
              <a:alphaModFix/>
            </a:blip>
            <a:srcRect b="0" l="0" r="0" t="0"/>
            <a:stretch/>
          </p:blipFill>
          <p:spPr>
            <a:xfrm>
              <a:off x="11413713" y="6268845"/>
              <a:ext cx="2956750" cy="1055861"/>
            </a:xfrm>
            <a:prstGeom prst="rect">
              <a:avLst/>
            </a:prstGeom>
            <a:noFill/>
            <a:ln>
              <a:noFill/>
            </a:ln>
          </p:spPr>
        </p:pic>
        <p:pic>
          <p:nvPicPr>
            <p:cNvPr descr="preencoded.png" id="409" name="Google Shape;409;h2f7e9cd53ce1eef1_0_1009"/>
            <p:cNvPicPr preferRelativeResize="0"/>
            <p:nvPr/>
          </p:nvPicPr>
          <p:blipFill rotWithShape="1">
            <a:blip r:embed="rId18">
              <a:alphaModFix/>
            </a:blip>
            <a:srcRect b="0" l="0" r="0" t="0"/>
            <a:stretch/>
          </p:blipFill>
          <p:spPr>
            <a:xfrm>
              <a:off x="10801350" y="3143250"/>
              <a:ext cx="2090738" cy="3569103"/>
            </a:xfrm>
            <a:prstGeom prst="rect">
              <a:avLst/>
            </a:prstGeom>
            <a:noFill/>
            <a:ln>
              <a:noFill/>
            </a:ln>
          </p:spPr>
        </p:pic>
        <p:sp>
          <p:nvSpPr>
            <p:cNvPr id="410" name="Google Shape;410;h2f7e9cd53ce1eef1_0_1009"/>
            <p:cNvSpPr/>
            <p:nvPr/>
          </p:nvSpPr>
          <p:spPr>
            <a:xfrm>
              <a:off x="11944350" y="4729163"/>
              <a:ext cx="20649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34.574</a:t>
              </a:r>
              <a:endParaRPr b="0" i="0" sz="3600" u="none" cap="none" strike="noStrike">
                <a:solidFill>
                  <a:schemeClr val="dk1"/>
                </a:solidFill>
                <a:latin typeface="Calibri"/>
                <a:ea typeface="Calibri"/>
                <a:cs typeface="Calibri"/>
                <a:sym typeface="Calibri"/>
              </a:endParaRPr>
            </a:p>
          </p:txBody>
        </p:sp>
        <p:sp>
          <p:nvSpPr>
            <p:cNvPr id="411" name="Google Shape;411;h2f7e9cd53ce1eef1_0_1009"/>
            <p:cNvSpPr/>
            <p:nvPr/>
          </p:nvSpPr>
          <p:spPr>
            <a:xfrm>
              <a:off x="12520613" y="5281613"/>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412" name="Google Shape;412;h2f7e9cd53ce1eef1_0_1009"/>
          <p:cNvGrpSpPr/>
          <p:nvPr/>
        </p:nvGrpSpPr>
        <p:grpSpPr>
          <a:xfrm>
            <a:off x="9898380" y="7886700"/>
            <a:ext cx="5997000" cy="1649850"/>
            <a:chOff x="9898380" y="7886700"/>
            <a:chExt cx="5997000" cy="1649850"/>
          </a:xfrm>
        </p:grpSpPr>
        <p:sp>
          <p:nvSpPr>
            <p:cNvPr id="413" name="Google Shape;413;h2f7e9cd53ce1eef1_0_1009"/>
            <p:cNvSpPr/>
            <p:nvPr/>
          </p:nvSpPr>
          <p:spPr>
            <a:xfrm>
              <a:off x="9898380" y="7886700"/>
              <a:ext cx="59970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TREASURE FOUND</a:t>
              </a:r>
              <a:endParaRPr b="0" i="0" sz="3600" u="none" cap="none" strike="noStrike">
                <a:solidFill>
                  <a:schemeClr val="dk1"/>
                </a:solidFill>
                <a:latin typeface="Calibri"/>
                <a:ea typeface="Calibri"/>
                <a:cs typeface="Calibri"/>
                <a:sym typeface="Calibri"/>
              </a:endParaRPr>
            </a:p>
          </p:txBody>
        </p:sp>
        <p:sp>
          <p:nvSpPr>
            <p:cNvPr id="414" name="Google Shape;414;h2f7e9cd53ce1eef1_0_1009"/>
            <p:cNvSpPr/>
            <p:nvPr/>
          </p:nvSpPr>
          <p:spPr>
            <a:xfrm>
              <a:off x="9913620" y="851535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15" name="Google Shape;415;h2f7e9cd53ce1eef1_0_1009"/>
          <p:cNvGrpSpPr/>
          <p:nvPr/>
        </p:nvGrpSpPr>
        <p:grpSpPr>
          <a:xfrm>
            <a:off x="2392680" y="7886700"/>
            <a:ext cx="5997000" cy="1649850"/>
            <a:chOff x="2392680" y="7886700"/>
            <a:chExt cx="5997000" cy="1649850"/>
          </a:xfrm>
        </p:grpSpPr>
        <p:sp>
          <p:nvSpPr>
            <p:cNvPr id="416" name="Google Shape;416;h2f7e9cd53ce1eef1_0_1009"/>
            <p:cNvSpPr/>
            <p:nvPr/>
          </p:nvSpPr>
          <p:spPr>
            <a:xfrm>
              <a:off x="2392680" y="7886700"/>
              <a:ext cx="59970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SPELLCASTING</a:t>
              </a:r>
              <a:endParaRPr b="0" i="0" sz="3600" u="none" cap="none" strike="noStrike">
                <a:solidFill>
                  <a:schemeClr val="dk1"/>
                </a:solidFill>
                <a:latin typeface="Calibri"/>
                <a:ea typeface="Calibri"/>
                <a:cs typeface="Calibri"/>
                <a:sym typeface="Calibri"/>
              </a:endParaRPr>
            </a:p>
          </p:txBody>
        </p:sp>
        <p:sp>
          <p:nvSpPr>
            <p:cNvPr id="417" name="Google Shape;417;h2f7e9cd53ce1eef1_0_1009"/>
            <p:cNvSpPr/>
            <p:nvPr/>
          </p:nvSpPr>
          <p:spPr>
            <a:xfrm>
              <a:off x="2407920" y="851535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422" name="Shape 422"/>
        <p:cNvGrpSpPr/>
        <p:nvPr/>
      </p:nvGrpSpPr>
      <p:grpSpPr>
        <a:xfrm>
          <a:off x="0" y="0"/>
          <a:ext cx="0" cy="0"/>
          <a:chOff x="0" y="0"/>
          <a:chExt cx="0" cy="0"/>
        </a:xfrm>
      </p:grpSpPr>
      <p:pic>
        <p:nvPicPr>
          <p:cNvPr descr="preencoded.png" id="423" name="Google Shape;423;h2f7e9cd53ce1eef1_0_1075"/>
          <p:cNvPicPr preferRelativeResize="0"/>
          <p:nvPr/>
        </p:nvPicPr>
        <p:blipFill rotWithShape="1">
          <a:blip r:embed="rId3">
            <a:alphaModFix/>
          </a:blip>
          <a:srcRect b="0" l="0" r="0" t="0"/>
          <a:stretch/>
        </p:blipFill>
        <p:spPr>
          <a:xfrm>
            <a:off x="-4638675" y="2505075"/>
            <a:ext cx="14211300" cy="14211300"/>
          </a:xfrm>
          <a:prstGeom prst="rect">
            <a:avLst/>
          </a:prstGeom>
          <a:noFill/>
          <a:ln>
            <a:noFill/>
          </a:ln>
        </p:spPr>
      </p:pic>
      <p:pic>
        <p:nvPicPr>
          <p:cNvPr descr="preencoded.png" id="424" name="Google Shape;424;h2f7e9cd53ce1eef1_0_1075"/>
          <p:cNvPicPr preferRelativeResize="0"/>
          <p:nvPr/>
        </p:nvPicPr>
        <p:blipFill rotWithShape="1">
          <a:blip r:embed="rId4">
            <a:alphaModFix/>
          </a:blip>
          <a:srcRect b="0" l="0" r="0" t="0"/>
          <a:stretch/>
        </p:blipFill>
        <p:spPr>
          <a:xfrm rot="-973035">
            <a:off x="3692450" y="-7047050"/>
            <a:ext cx="20504303" cy="17370191"/>
          </a:xfrm>
          <a:prstGeom prst="rect">
            <a:avLst/>
          </a:prstGeom>
          <a:noFill/>
          <a:ln>
            <a:noFill/>
          </a:ln>
        </p:spPr>
      </p:pic>
      <p:pic>
        <p:nvPicPr>
          <p:cNvPr descr="preencoded.png" id="425" name="Google Shape;425;h2f7e9cd53ce1eef1_0_1075"/>
          <p:cNvPicPr preferRelativeResize="0"/>
          <p:nvPr/>
        </p:nvPicPr>
        <p:blipFill rotWithShape="1">
          <a:blip r:embed="rId5">
            <a:alphaModFix/>
          </a:blip>
          <a:srcRect b="0" l="0" r="0" t="0"/>
          <a:stretch/>
        </p:blipFill>
        <p:spPr>
          <a:xfrm>
            <a:off x="1276350" y="7858125"/>
            <a:ext cx="2114551" cy="2114550"/>
          </a:xfrm>
          <a:prstGeom prst="rect">
            <a:avLst/>
          </a:prstGeom>
          <a:noFill/>
          <a:ln>
            <a:noFill/>
          </a:ln>
        </p:spPr>
      </p:pic>
      <p:pic>
        <p:nvPicPr>
          <p:cNvPr descr="preencoded.png" id="426" name="Google Shape;426;h2f7e9cd53ce1eef1_0_1075"/>
          <p:cNvPicPr preferRelativeResize="0"/>
          <p:nvPr/>
        </p:nvPicPr>
        <p:blipFill rotWithShape="1">
          <a:blip r:embed="rId6">
            <a:alphaModFix/>
          </a:blip>
          <a:srcRect b="0" l="0" r="0" t="0"/>
          <a:stretch/>
        </p:blipFill>
        <p:spPr>
          <a:xfrm>
            <a:off x="14373225" y="914400"/>
            <a:ext cx="3095625" cy="3095625"/>
          </a:xfrm>
          <a:prstGeom prst="rect">
            <a:avLst/>
          </a:prstGeom>
          <a:noFill/>
          <a:ln>
            <a:noFill/>
          </a:ln>
        </p:spPr>
      </p:pic>
      <p:grpSp>
        <p:nvGrpSpPr>
          <p:cNvPr id="427" name="Google Shape;427;h2f7e9cd53ce1eef1_0_1075"/>
          <p:cNvGrpSpPr/>
          <p:nvPr/>
        </p:nvGrpSpPr>
        <p:grpSpPr>
          <a:xfrm>
            <a:off x="17640300" y="7994925"/>
            <a:ext cx="596549" cy="2063476"/>
            <a:chOff x="17640300" y="7994925"/>
            <a:chExt cx="596549" cy="2063476"/>
          </a:xfrm>
        </p:grpSpPr>
        <p:pic>
          <p:nvPicPr>
            <p:cNvPr descr="preencoded.png" id="428" name="Google Shape;428;h2f7e9cd53ce1eef1_0_107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29" name="Google Shape;429;h2f7e9cd53ce1eef1_0_107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0" name="Google Shape;430;h2f7e9cd53ce1eef1_0_1075"/>
          <p:cNvGrpSpPr/>
          <p:nvPr/>
        </p:nvGrpSpPr>
        <p:grpSpPr>
          <a:xfrm>
            <a:off x="11601450" y="4838700"/>
            <a:ext cx="4749300" cy="2735700"/>
            <a:chOff x="11601450" y="4838700"/>
            <a:chExt cx="4749300" cy="2735700"/>
          </a:xfrm>
        </p:grpSpPr>
        <p:sp>
          <p:nvSpPr>
            <p:cNvPr id="431" name="Google Shape;431;h2f7e9cd53ce1eef1_0_1075"/>
            <p:cNvSpPr/>
            <p:nvPr/>
          </p:nvSpPr>
          <p:spPr>
            <a:xfrm>
              <a:off x="11601450" y="4838700"/>
              <a:ext cx="47493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A WEB APPLICATION</a:t>
              </a:r>
              <a:endParaRPr b="0" i="0" sz="3600" u="none" cap="none" strike="noStrike">
                <a:solidFill>
                  <a:schemeClr val="dk1"/>
                </a:solidFill>
                <a:latin typeface="Calibri"/>
                <a:ea typeface="Calibri"/>
                <a:cs typeface="Calibri"/>
                <a:sym typeface="Calibri"/>
              </a:endParaRPr>
            </a:p>
          </p:txBody>
        </p:sp>
        <p:sp>
          <p:nvSpPr>
            <p:cNvPr id="432" name="Google Shape;432;h2f7e9cd53ce1eef1_0_1075"/>
            <p:cNvSpPr/>
            <p:nvPr/>
          </p:nvSpPr>
          <p:spPr>
            <a:xfrm>
              <a:off x="11601450" y="6096000"/>
              <a:ext cx="47187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33" name="Google Shape;433;h2f7e9cd53ce1eef1_0_1075"/>
          <p:cNvPicPr preferRelativeResize="0"/>
          <p:nvPr/>
        </p:nvPicPr>
        <p:blipFill rotWithShape="1">
          <a:blip r:embed="rId8">
            <a:alphaModFix/>
          </a:blip>
          <a:srcRect b="0" l="0" r="0" t="0"/>
          <a:stretch/>
        </p:blipFill>
        <p:spPr>
          <a:xfrm>
            <a:off x="952500" y="3086100"/>
            <a:ext cx="10325100" cy="6124575"/>
          </a:xfrm>
          <a:prstGeom prst="rect">
            <a:avLst/>
          </a:prstGeom>
          <a:noFill/>
          <a:ln>
            <a:noFill/>
          </a:ln>
        </p:spPr>
      </p:pic>
      <p:pic>
        <p:nvPicPr>
          <p:cNvPr descr="preencoded.png" id="434" name="Google Shape;434;h2f7e9cd53ce1eef1_0_1075"/>
          <p:cNvPicPr preferRelativeResize="0"/>
          <p:nvPr/>
        </p:nvPicPr>
        <p:blipFill rotWithShape="1">
          <a:blip r:embed="rId9">
            <a:alphaModFix/>
          </a:blip>
          <a:srcRect b="0" l="0" r="0" t="0"/>
          <a:stretch/>
        </p:blipFill>
        <p:spPr>
          <a:xfrm>
            <a:off x="2400300" y="3343275"/>
            <a:ext cx="7419975" cy="4867275"/>
          </a:xfrm>
          <a:prstGeom prst="rect">
            <a:avLst/>
          </a:prstGeom>
          <a:noFill/>
          <a:ln>
            <a:noFill/>
          </a:ln>
        </p:spPr>
      </p:pic>
      <p:sp>
        <p:nvSpPr>
          <p:cNvPr id="435" name="Google Shape;435;h2f7e9cd53ce1eef1_0_1075"/>
          <p:cNvSpPr/>
          <p:nvPr/>
        </p:nvSpPr>
        <p:spPr>
          <a:xfrm>
            <a:off x="3705225" y="1314450"/>
            <a:ext cx="108777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440" name="Shape 440"/>
        <p:cNvGrpSpPr/>
        <p:nvPr/>
      </p:nvGrpSpPr>
      <p:grpSpPr>
        <a:xfrm>
          <a:off x="0" y="0"/>
          <a:ext cx="0" cy="0"/>
          <a:chOff x="0" y="0"/>
          <a:chExt cx="0" cy="0"/>
        </a:xfrm>
      </p:grpSpPr>
      <p:pic>
        <p:nvPicPr>
          <p:cNvPr descr="preencoded.png" id="441" name="Google Shape;441;h2f7e9cd53ce1eef1_0_1092"/>
          <p:cNvPicPr preferRelativeResize="0"/>
          <p:nvPr/>
        </p:nvPicPr>
        <p:blipFill rotWithShape="1">
          <a:blip r:embed="rId3">
            <a:alphaModFix/>
          </a:blip>
          <a:srcRect b="0" l="0" r="0" t="0"/>
          <a:stretch/>
        </p:blipFill>
        <p:spPr>
          <a:xfrm>
            <a:off x="-4171950" y="-4371975"/>
            <a:ext cx="11896725" cy="11896725"/>
          </a:xfrm>
          <a:prstGeom prst="rect">
            <a:avLst/>
          </a:prstGeom>
          <a:noFill/>
          <a:ln>
            <a:noFill/>
          </a:ln>
        </p:spPr>
      </p:pic>
      <p:pic>
        <p:nvPicPr>
          <p:cNvPr descr="preencoded.png" id="442" name="Google Shape;442;h2f7e9cd53ce1eef1_0_1092"/>
          <p:cNvPicPr preferRelativeResize="0"/>
          <p:nvPr/>
        </p:nvPicPr>
        <p:blipFill rotWithShape="1">
          <a:blip r:embed="rId4">
            <a:alphaModFix/>
          </a:blip>
          <a:srcRect b="0" l="0" r="0" t="0"/>
          <a:stretch/>
        </p:blipFill>
        <p:spPr>
          <a:xfrm rot="-973035">
            <a:off x="2587550" y="515800"/>
            <a:ext cx="20504303" cy="17370191"/>
          </a:xfrm>
          <a:prstGeom prst="rect">
            <a:avLst/>
          </a:prstGeom>
          <a:noFill/>
          <a:ln>
            <a:noFill/>
          </a:ln>
        </p:spPr>
      </p:pic>
      <p:pic>
        <p:nvPicPr>
          <p:cNvPr descr="preencoded.png" id="443" name="Google Shape;443;h2f7e9cd53ce1eef1_0_1092"/>
          <p:cNvPicPr preferRelativeResize="0"/>
          <p:nvPr/>
        </p:nvPicPr>
        <p:blipFill rotWithShape="1">
          <a:blip r:embed="rId5">
            <a:alphaModFix/>
          </a:blip>
          <a:srcRect b="0" l="0" r="0" t="0"/>
          <a:stretch/>
        </p:blipFill>
        <p:spPr>
          <a:xfrm>
            <a:off x="1076325" y="1581150"/>
            <a:ext cx="2114551" cy="2114550"/>
          </a:xfrm>
          <a:prstGeom prst="rect">
            <a:avLst/>
          </a:prstGeom>
          <a:noFill/>
          <a:ln>
            <a:noFill/>
          </a:ln>
        </p:spPr>
      </p:pic>
      <p:pic>
        <p:nvPicPr>
          <p:cNvPr descr="preencoded.png" id="444" name="Google Shape;444;h2f7e9cd53ce1eef1_0_1092"/>
          <p:cNvPicPr preferRelativeResize="0"/>
          <p:nvPr/>
        </p:nvPicPr>
        <p:blipFill rotWithShape="1">
          <a:blip r:embed="rId6">
            <a:alphaModFix/>
          </a:blip>
          <a:srcRect b="0" l="0" r="0" t="0"/>
          <a:stretch/>
        </p:blipFill>
        <p:spPr>
          <a:xfrm>
            <a:off x="14144625" y="6772275"/>
            <a:ext cx="3095625" cy="3095625"/>
          </a:xfrm>
          <a:prstGeom prst="rect">
            <a:avLst/>
          </a:prstGeom>
          <a:noFill/>
          <a:ln>
            <a:noFill/>
          </a:ln>
        </p:spPr>
      </p:pic>
      <p:grpSp>
        <p:nvGrpSpPr>
          <p:cNvPr id="445" name="Google Shape;445;h2f7e9cd53ce1eef1_0_1092"/>
          <p:cNvGrpSpPr/>
          <p:nvPr/>
        </p:nvGrpSpPr>
        <p:grpSpPr>
          <a:xfrm>
            <a:off x="17640300" y="7994925"/>
            <a:ext cx="596549" cy="2063476"/>
            <a:chOff x="17640300" y="7994925"/>
            <a:chExt cx="596549" cy="2063476"/>
          </a:xfrm>
        </p:grpSpPr>
        <p:pic>
          <p:nvPicPr>
            <p:cNvPr descr="preencoded.png" id="446" name="Google Shape;446;h2f7e9cd53ce1eef1_0_109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47" name="Google Shape;447;h2f7e9cd53ce1eef1_0_109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48" name="Google Shape;448;h2f7e9cd53ce1eef1_0_1092"/>
          <p:cNvGrpSpPr/>
          <p:nvPr/>
        </p:nvGrpSpPr>
        <p:grpSpPr>
          <a:xfrm>
            <a:off x="8867775" y="3390900"/>
            <a:ext cx="6644700" cy="2183250"/>
            <a:chOff x="8867775" y="3390900"/>
            <a:chExt cx="6644700" cy="2183250"/>
          </a:xfrm>
        </p:grpSpPr>
        <p:sp>
          <p:nvSpPr>
            <p:cNvPr id="449" name="Google Shape;449;h2f7e9cd53ce1eef1_0_1092"/>
            <p:cNvSpPr/>
            <p:nvPr/>
          </p:nvSpPr>
          <p:spPr>
            <a:xfrm>
              <a:off x="8867775" y="3390900"/>
              <a:ext cx="6644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AN MOBILE APP</a:t>
              </a:r>
              <a:endParaRPr b="0" i="0" sz="3600" u="none" cap="none" strike="noStrike">
                <a:solidFill>
                  <a:schemeClr val="dk1"/>
                </a:solidFill>
                <a:latin typeface="Calibri"/>
                <a:ea typeface="Calibri"/>
                <a:cs typeface="Calibri"/>
                <a:sym typeface="Calibri"/>
              </a:endParaRPr>
            </a:p>
          </p:txBody>
        </p:sp>
        <p:sp>
          <p:nvSpPr>
            <p:cNvPr id="450" name="Google Shape;450;h2f7e9cd53ce1eef1_0_1092"/>
            <p:cNvSpPr/>
            <p:nvPr/>
          </p:nvSpPr>
          <p:spPr>
            <a:xfrm>
              <a:off x="8867775" y="4095750"/>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51" name="Google Shape;451;h2f7e9cd53ce1eef1_0_1092"/>
          <p:cNvSpPr/>
          <p:nvPr/>
        </p:nvSpPr>
        <p:spPr>
          <a:xfrm>
            <a:off x="8867775" y="58959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52" name="Google Shape;452;h2f7e9cd53ce1eef1_0_1092"/>
          <p:cNvSpPr/>
          <p:nvPr/>
        </p:nvSpPr>
        <p:spPr>
          <a:xfrm>
            <a:off x="8867775" y="1133475"/>
            <a:ext cx="9572700" cy="20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53" name="Google Shape;453;h2f7e9cd53ce1eef1_0_1092"/>
          <p:cNvPicPr preferRelativeResize="0"/>
          <p:nvPr/>
        </p:nvPicPr>
        <p:blipFill rotWithShape="1">
          <a:blip r:embed="rId8">
            <a:alphaModFix/>
          </a:blip>
          <a:srcRect b="0" l="0" r="0" t="0"/>
          <a:stretch/>
        </p:blipFill>
        <p:spPr>
          <a:xfrm>
            <a:off x="3352800" y="771525"/>
            <a:ext cx="4105275" cy="8886825"/>
          </a:xfrm>
          <a:prstGeom prst="rect">
            <a:avLst/>
          </a:prstGeom>
          <a:noFill/>
          <a:ln>
            <a:noFill/>
          </a:ln>
        </p:spPr>
      </p:pic>
      <p:pic>
        <p:nvPicPr>
          <p:cNvPr descr="preencoded.png" id="454" name="Google Shape;454;h2f7e9cd53ce1eef1_0_1092"/>
          <p:cNvPicPr preferRelativeResize="0"/>
          <p:nvPr/>
        </p:nvPicPr>
        <p:blipFill rotWithShape="1">
          <a:blip r:embed="rId9">
            <a:alphaModFix/>
          </a:blip>
          <a:srcRect b="0" l="0" r="0" t="0"/>
          <a:stretch/>
        </p:blipFill>
        <p:spPr>
          <a:xfrm>
            <a:off x="3495675"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459" name="Shape 459"/>
        <p:cNvGrpSpPr/>
        <p:nvPr/>
      </p:nvGrpSpPr>
      <p:grpSpPr>
        <a:xfrm>
          <a:off x="0" y="0"/>
          <a:ext cx="0" cy="0"/>
          <a:chOff x="0" y="0"/>
          <a:chExt cx="0" cy="0"/>
        </a:xfrm>
      </p:grpSpPr>
      <p:pic>
        <p:nvPicPr>
          <p:cNvPr descr="preencoded.png" id="460" name="Google Shape;460;h2f7e9cd53ce1eef1_0_1110"/>
          <p:cNvPicPr preferRelativeResize="0"/>
          <p:nvPr/>
        </p:nvPicPr>
        <p:blipFill rotWithShape="1">
          <a:blip r:embed="rId3">
            <a:alphaModFix/>
          </a:blip>
          <a:srcRect b="0" l="0" r="0" t="0"/>
          <a:stretch/>
        </p:blipFill>
        <p:spPr>
          <a:xfrm>
            <a:off x="10877550" y="-723900"/>
            <a:ext cx="11725275" cy="11725275"/>
          </a:xfrm>
          <a:prstGeom prst="rect">
            <a:avLst/>
          </a:prstGeom>
          <a:noFill/>
          <a:ln>
            <a:noFill/>
          </a:ln>
        </p:spPr>
      </p:pic>
      <p:pic>
        <p:nvPicPr>
          <p:cNvPr descr="preencoded.png" id="461" name="Google Shape;461;h2f7e9cd53ce1eef1_0_1110"/>
          <p:cNvPicPr preferRelativeResize="0"/>
          <p:nvPr/>
        </p:nvPicPr>
        <p:blipFill rotWithShape="1">
          <a:blip r:embed="rId4">
            <a:alphaModFix/>
          </a:blip>
          <a:srcRect b="0" l="0" r="0" t="0"/>
          <a:stretch/>
        </p:blipFill>
        <p:spPr>
          <a:xfrm rot="-973035">
            <a:off x="-10756975" y="-3541850"/>
            <a:ext cx="20504303" cy="17370191"/>
          </a:xfrm>
          <a:prstGeom prst="rect">
            <a:avLst/>
          </a:prstGeom>
          <a:noFill/>
          <a:ln>
            <a:noFill/>
          </a:ln>
        </p:spPr>
      </p:pic>
      <p:pic>
        <p:nvPicPr>
          <p:cNvPr descr="preencoded.png" id="462" name="Google Shape;462;h2f7e9cd53ce1eef1_0_1110"/>
          <p:cNvPicPr preferRelativeResize="0"/>
          <p:nvPr/>
        </p:nvPicPr>
        <p:blipFill rotWithShape="1">
          <a:blip r:embed="rId5">
            <a:alphaModFix/>
          </a:blip>
          <a:srcRect b="0" l="0" r="0" t="0"/>
          <a:stretch/>
        </p:blipFill>
        <p:spPr>
          <a:xfrm>
            <a:off x="14630400" y="5381625"/>
            <a:ext cx="2114550" cy="2114550"/>
          </a:xfrm>
          <a:prstGeom prst="rect">
            <a:avLst/>
          </a:prstGeom>
          <a:noFill/>
          <a:ln>
            <a:noFill/>
          </a:ln>
        </p:spPr>
      </p:pic>
      <p:pic>
        <p:nvPicPr>
          <p:cNvPr descr="preencoded.png" id="463" name="Google Shape;463;h2f7e9cd53ce1eef1_0_1110"/>
          <p:cNvPicPr preferRelativeResize="0"/>
          <p:nvPr/>
        </p:nvPicPr>
        <p:blipFill rotWithShape="1">
          <a:blip r:embed="rId6">
            <a:alphaModFix/>
          </a:blip>
          <a:srcRect b="0" l="0" r="0" t="0"/>
          <a:stretch/>
        </p:blipFill>
        <p:spPr>
          <a:xfrm>
            <a:off x="352425" y="590550"/>
            <a:ext cx="3095625" cy="3095625"/>
          </a:xfrm>
          <a:prstGeom prst="rect">
            <a:avLst/>
          </a:prstGeom>
          <a:noFill/>
          <a:ln>
            <a:noFill/>
          </a:ln>
        </p:spPr>
      </p:pic>
      <p:grpSp>
        <p:nvGrpSpPr>
          <p:cNvPr id="464" name="Google Shape;464;h2f7e9cd53ce1eef1_0_1110"/>
          <p:cNvGrpSpPr/>
          <p:nvPr/>
        </p:nvGrpSpPr>
        <p:grpSpPr>
          <a:xfrm>
            <a:off x="17640300" y="108225"/>
            <a:ext cx="596549" cy="2063475"/>
            <a:chOff x="17640300" y="108225"/>
            <a:chExt cx="596549" cy="2063475"/>
          </a:xfrm>
        </p:grpSpPr>
        <p:pic>
          <p:nvPicPr>
            <p:cNvPr descr="preencoded.png" id="465" name="Google Shape;465;h2f7e9cd53ce1eef1_0_1110"/>
            <p:cNvPicPr preferRelativeResize="0"/>
            <p:nvPr/>
          </p:nvPicPr>
          <p:blipFill rotWithShape="1">
            <a:blip r:embed="rId7">
              <a:alphaModFix/>
            </a:blip>
            <a:srcRect b="0" l="0" r="0" t="0"/>
            <a:stretch/>
          </p:blipFill>
          <p:spPr>
            <a:xfrm>
              <a:off x="17640300" y="1638300"/>
              <a:ext cx="533400" cy="533400"/>
            </a:xfrm>
            <a:prstGeom prst="rect">
              <a:avLst/>
            </a:prstGeom>
            <a:noFill/>
            <a:ln>
              <a:noFill/>
            </a:ln>
          </p:spPr>
        </p:pic>
        <p:sp>
          <p:nvSpPr>
            <p:cNvPr id="466" name="Google Shape;466;h2f7e9cd53ce1eef1_0_1110"/>
            <p:cNvSpPr/>
            <p:nvPr/>
          </p:nvSpPr>
          <p:spPr>
            <a:xfrm rot="-5400000">
              <a:off x="17235450" y="5702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67" name="Google Shape;467;h2f7e9cd53ce1eef1_0_1110"/>
          <p:cNvSpPr/>
          <p:nvPr/>
        </p:nvSpPr>
        <p:spPr>
          <a:xfrm>
            <a:off x="685800" y="1943100"/>
            <a:ext cx="5153100" cy="666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68" name="Google Shape;468;h2f7e9cd53ce1eef1_0_1110"/>
          <p:cNvSpPr/>
          <p:nvPr/>
        </p:nvSpPr>
        <p:spPr>
          <a:xfrm>
            <a:off x="12496800" y="30861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69" name="Google Shape;469;h2f7e9cd53ce1eef1_0_1110"/>
          <p:cNvGrpSpPr/>
          <p:nvPr/>
        </p:nvGrpSpPr>
        <p:grpSpPr>
          <a:xfrm>
            <a:off x="5924550" y="561975"/>
            <a:ext cx="6429375" cy="9248775"/>
            <a:chOff x="5924550" y="561975"/>
            <a:chExt cx="6429375" cy="9248775"/>
          </a:xfrm>
        </p:grpSpPr>
        <p:pic>
          <p:nvPicPr>
            <p:cNvPr descr="preencoded.png" id="470" name="Google Shape;470;h2f7e9cd53ce1eef1_0_1110"/>
            <p:cNvPicPr preferRelativeResize="0"/>
            <p:nvPr/>
          </p:nvPicPr>
          <p:blipFill rotWithShape="1">
            <a:blip r:embed="rId8">
              <a:alphaModFix/>
            </a:blip>
            <a:srcRect b="0" l="0" r="0" t="0"/>
            <a:stretch/>
          </p:blipFill>
          <p:spPr>
            <a:xfrm>
              <a:off x="5924550" y="561975"/>
              <a:ext cx="6429375" cy="9248775"/>
            </a:xfrm>
            <a:prstGeom prst="rect">
              <a:avLst/>
            </a:prstGeom>
            <a:noFill/>
            <a:ln>
              <a:noFill/>
            </a:ln>
          </p:spPr>
        </p:pic>
        <p:pic>
          <p:nvPicPr>
            <p:cNvPr descr="preencoded.png" id="471" name="Google Shape;471;h2f7e9cd53ce1eef1_0_1110"/>
            <p:cNvPicPr preferRelativeResize="0"/>
            <p:nvPr/>
          </p:nvPicPr>
          <p:blipFill rotWithShape="1">
            <a:blip r:embed="rId9">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476" name="Shape 476"/>
        <p:cNvGrpSpPr/>
        <p:nvPr/>
      </p:nvGrpSpPr>
      <p:grpSpPr>
        <a:xfrm>
          <a:off x="0" y="0"/>
          <a:ext cx="0" cy="0"/>
          <a:chOff x="0" y="0"/>
          <a:chExt cx="0" cy="0"/>
        </a:xfrm>
      </p:grpSpPr>
      <p:pic>
        <p:nvPicPr>
          <p:cNvPr descr="preencoded.png" id="477" name="Google Shape;477;h2f7e9cd53ce1eef1_0_1126"/>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78" name="Google Shape;478;h2f7e9cd53ce1eef1_0_1126"/>
          <p:cNvGrpSpPr/>
          <p:nvPr/>
        </p:nvGrpSpPr>
        <p:grpSpPr>
          <a:xfrm>
            <a:off x="17640300" y="7994925"/>
            <a:ext cx="596549" cy="2063476"/>
            <a:chOff x="17640300" y="7994925"/>
            <a:chExt cx="596549" cy="2063476"/>
          </a:xfrm>
        </p:grpSpPr>
        <p:pic>
          <p:nvPicPr>
            <p:cNvPr descr="preencoded.png" id="479" name="Google Shape;479;h2f7e9cd53ce1eef1_0_112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80" name="Google Shape;480;h2f7e9cd53ce1eef1_0_112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81" name="Google Shape;481;h2f7e9cd53ce1eef1_0_1126"/>
          <p:cNvSpPr/>
          <p:nvPr/>
        </p:nvSpPr>
        <p:spPr>
          <a:xfrm>
            <a:off x="11868150" y="523875"/>
            <a:ext cx="5496000" cy="2095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486" name="Shape 486"/>
        <p:cNvGrpSpPr/>
        <p:nvPr/>
      </p:nvGrpSpPr>
      <p:grpSpPr>
        <a:xfrm>
          <a:off x="0" y="0"/>
          <a:ext cx="0" cy="0"/>
          <a:chOff x="0" y="0"/>
          <a:chExt cx="0" cy="0"/>
        </a:xfrm>
      </p:grpSpPr>
      <p:pic>
        <p:nvPicPr>
          <p:cNvPr descr="preencoded.png" id="487" name="Google Shape;487;h2f7e9cd53ce1eef1_0_1135"/>
          <p:cNvPicPr preferRelativeResize="0"/>
          <p:nvPr/>
        </p:nvPicPr>
        <p:blipFill rotWithShape="1">
          <a:blip r:embed="rId3">
            <a:alphaModFix/>
          </a:blip>
          <a:srcRect b="0" l="0" r="0" t="0"/>
          <a:stretch/>
        </p:blipFill>
        <p:spPr>
          <a:xfrm>
            <a:off x="-4171950" y="-4371975"/>
            <a:ext cx="11896725" cy="11896725"/>
          </a:xfrm>
          <a:prstGeom prst="rect">
            <a:avLst/>
          </a:prstGeom>
          <a:noFill/>
          <a:ln>
            <a:noFill/>
          </a:ln>
        </p:spPr>
      </p:pic>
      <p:pic>
        <p:nvPicPr>
          <p:cNvPr descr="preencoded.png" id="488" name="Google Shape;488;h2f7e9cd53ce1eef1_0_1135"/>
          <p:cNvPicPr preferRelativeResize="0"/>
          <p:nvPr/>
        </p:nvPicPr>
        <p:blipFill rotWithShape="1">
          <a:blip r:embed="rId4">
            <a:alphaModFix/>
          </a:blip>
          <a:srcRect b="0" l="0" r="0" t="0"/>
          <a:stretch/>
        </p:blipFill>
        <p:spPr>
          <a:xfrm rot="-973035">
            <a:off x="2587550" y="515800"/>
            <a:ext cx="20504303" cy="17370191"/>
          </a:xfrm>
          <a:prstGeom prst="rect">
            <a:avLst/>
          </a:prstGeom>
          <a:noFill/>
          <a:ln>
            <a:noFill/>
          </a:ln>
        </p:spPr>
      </p:pic>
      <p:pic>
        <p:nvPicPr>
          <p:cNvPr descr="preencoded.png" id="489" name="Google Shape;489;h2f7e9cd53ce1eef1_0_1135"/>
          <p:cNvPicPr preferRelativeResize="0"/>
          <p:nvPr/>
        </p:nvPicPr>
        <p:blipFill rotWithShape="1">
          <a:blip r:embed="rId5">
            <a:alphaModFix/>
          </a:blip>
          <a:srcRect b="0" l="0" r="0" t="0"/>
          <a:stretch/>
        </p:blipFill>
        <p:spPr>
          <a:xfrm>
            <a:off x="1076325" y="1581150"/>
            <a:ext cx="2114551" cy="2114550"/>
          </a:xfrm>
          <a:prstGeom prst="rect">
            <a:avLst/>
          </a:prstGeom>
          <a:noFill/>
          <a:ln>
            <a:noFill/>
          </a:ln>
        </p:spPr>
      </p:pic>
      <p:pic>
        <p:nvPicPr>
          <p:cNvPr descr="preencoded.png" id="490" name="Google Shape;490;h2f7e9cd53ce1eef1_0_1135"/>
          <p:cNvPicPr preferRelativeResize="0"/>
          <p:nvPr/>
        </p:nvPicPr>
        <p:blipFill rotWithShape="1">
          <a:blip r:embed="rId6">
            <a:alphaModFix/>
          </a:blip>
          <a:srcRect b="0" l="0" r="0" t="0"/>
          <a:stretch/>
        </p:blipFill>
        <p:spPr>
          <a:xfrm>
            <a:off x="14144625" y="6772275"/>
            <a:ext cx="3095625" cy="3095625"/>
          </a:xfrm>
          <a:prstGeom prst="rect">
            <a:avLst/>
          </a:prstGeom>
          <a:noFill/>
          <a:ln>
            <a:noFill/>
          </a:ln>
        </p:spPr>
      </p:pic>
      <p:grpSp>
        <p:nvGrpSpPr>
          <p:cNvPr id="491" name="Google Shape;491;h2f7e9cd53ce1eef1_0_1135"/>
          <p:cNvGrpSpPr/>
          <p:nvPr/>
        </p:nvGrpSpPr>
        <p:grpSpPr>
          <a:xfrm>
            <a:off x="16116300" y="9639300"/>
            <a:ext cx="2063475" cy="596550"/>
            <a:chOff x="16116300" y="9639300"/>
            <a:chExt cx="2063475" cy="596550"/>
          </a:xfrm>
        </p:grpSpPr>
        <p:pic>
          <p:nvPicPr>
            <p:cNvPr descr="preencoded.png" id="492" name="Google Shape;492;h2f7e9cd53ce1eef1_0_1135"/>
            <p:cNvPicPr preferRelativeResize="0"/>
            <p:nvPr/>
          </p:nvPicPr>
          <p:blipFill rotWithShape="1">
            <a:blip r:embed="rId7">
              <a:alphaModFix/>
            </a:blip>
            <a:srcRect b="0" l="0" r="0" t="0"/>
            <a:stretch/>
          </p:blipFill>
          <p:spPr>
            <a:xfrm>
              <a:off x="16116300" y="9639300"/>
              <a:ext cx="533400" cy="533400"/>
            </a:xfrm>
            <a:prstGeom prst="rect">
              <a:avLst/>
            </a:prstGeom>
            <a:noFill/>
            <a:ln>
              <a:noFill/>
            </a:ln>
          </p:spPr>
        </p:pic>
        <p:sp>
          <p:nvSpPr>
            <p:cNvPr id="493" name="Google Shape;493;h2f7e9cd53ce1eef1_0_1135"/>
            <p:cNvSpPr/>
            <p:nvPr/>
          </p:nvSpPr>
          <p:spPr>
            <a:xfrm>
              <a:off x="16716375" y="969645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94" name="Google Shape;494;h2f7e9cd53ce1eef1_0_1135"/>
          <p:cNvPicPr preferRelativeResize="0"/>
          <p:nvPr/>
        </p:nvPicPr>
        <p:blipFill rotWithShape="1">
          <a:blip r:embed="rId8">
            <a:alphaModFix/>
          </a:blip>
          <a:srcRect b="0" l="0" r="0" t="0"/>
          <a:stretch/>
        </p:blipFill>
        <p:spPr>
          <a:xfrm>
            <a:off x="6248400" y="2543175"/>
            <a:ext cx="10858500" cy="5895975"/>
          </a:xfrm>
          <a:prstGeom prst="rect">
            <a:avLst/>
          </a:prstGeom>
          <a:noFill/>
          <a:ln>
            <a:noFill/>
          </a:ln>
        </p:spPr>
      </p:pic>
      <p:sp>
        <p:nvSpPr>
          <p:cNvPr id="495" name="Google Shape;495;h2f7e9cd53ce1eef1_0_1135"/>
          <p:cNvSpPr/>
          <p:nvPr/>
        </p:nvSpPr>
        <p:spPr>
          <a:xfrm>
            <a:off x="1981200" y="895350"/>
            <a:ext cx="143352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FANTASY REALM AT A GLANCE</a:t>
            </a:r>
            <a:endParaRPr b="0" i="0" sz="6000" u="none" cap="none" strike="noStrike">
              <a:solidFill>
                <a:schemeClr val="dk1"/>
              </a:solidFill>
              <a:latin typeface="Calibri"/>
              <a:ea typeface="Calibri"/>
              <a:cs typeface="Calibri"/>
              <a:sym typeface="Calibri"/>
            </a:endParaRPr>
          </a:p>
        </p:txBody>
      </p:sp>
      <p:grpSp>
        <p:nvGrpSpPr>
          <p:cNvPr id="496" name="Google Shape;496;h2f7e9cd53ce1eef1_0_1135"/>
          <p:cNvGrpSpPr/>
          <p:nvPr/>
        </p:nvGrpSpPr>
        <p:grpSpPr>
          <a:xfrm>
            <a:off x="1466850" y="3352800"/>
            <a:ext cx="4425300" cy="1649850"/>
            <a:chOff x="1466850" y="3352800"/>
            <a:chExt cx="4425300" cy="1649850"/>
          </a:xfrm>
        </p:grpSpPr>
        <p:sp>
          <p:nvSpPr>
            <p:cNvPr id="497" name="Google Shape;497;h2f7e9cd53ce1eef1_0_1135"/>
            <p:cNvSpPr/>
            <p:nvPr/>
          </p:nvSpPr>
          <p:spPr>
            <a:xfrm>
              <a:off x="1466850" y="3352800"/>
              <a:ext cx="4425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THE FOREST</a:t>
              </a:r>
              <a:endParaRPr b="0" i="0" sz="3600" u="none" cap="none" strike="noStrike">
                <a:solidFill>
                  <a:schemeClr val="dk1"/>
                </a:solidFill>
                <a:latin typeface="Calibri"/>
                <a:ea typeface="Calibri"/>
                <a:cs typeface="Calibri"/>
                <a:sym typeface="Calibri"/>
              </a:endParaRPr>
            </a:p>
          </p:txBody>
        </p:sp>
        <p:sp>
          <p:nvSpPr>
            <p:cNvPr id="498" name="Google Shape;498;h2f7e9cd53ce1eef1_0_1135"/>
            <p:cNvSpPr/>
            <p:nvPr/>
          </p:nvSpPr>
          <p:spPr>
            <a:xfrm>
              <a:off x="1466850" y="3981450"/>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animals and creatures.</a:t>
              </a:r>
              <a:endParaRPr b="0" i="0" sz="2400" u="none" cap="none" strike="noStrike">
                <a:solidFill>
                  <a:schemeClr val="dk1"/>
                </a:solidFill>
                <a:latin typeface="Calibri"/>
                <a:ea typeface="Calibri"/>
                <a:cs typeface="Calibri"/>
                <a:sym typeface="Calibri"/>
              </a:endParaRPr>
            </a:p>
          </p:txBody>
        </p:sp>
      </p:grpSp>
      <p:grpSp>
        <p:nvGrpSpPr>
          <p:cNvPr id="499" name="Google Shape;499;h2f7e9cd53ce1eef1_0_1135"/>
          <p:cNvGrpSpPr/>
          <p:nvPr/>
        </p:nvGrpSpPr>
        <p:grpSpPr>
          <a:xfrm>
            <a:off x="1466850" y="5372100"/>
            <a:ext cx="4425300" cy="1649850"/>
            <a:chOff x="1466850" y="5372100"/>
            <a:chExt cx="4425300" cy="1649850"/>
          </a:xfrm>
        </p:grpSpPr>
        <p:sp>
          <p:nvSpPr>
            <p:cNvPr id="500" name="Google Shape;500;h2f7e9cd53ce1eef1_0_1135"/>
            <p:cNvSpPr/>
            <p:nvPr/>
          </p:nvSpPr>
          <p:spPr>
            <a:xfrm>
              <a:off x="1466850" y="5372100"/>
              <a:ext cx="4425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THE CAVES</a:t>
              </a:r>
              <a:endParaRPr b="0" i="0" sz="3600" u="none" cap="none" strike="noStrike">
                <a:solidFill>
                  <a:schemeClr val="dk1"/>
                </a:solidFill>
                <a:latin typeface="Calibri"/>
                <a:ea typeface="Calibri"/>
                <a:cs typeface="Calibri"/>
                <a:sym typeface="Calibri"/>
              </a:endParaRPr>
            </a:p>
          </p:txBody>
        </p:sp>
        <p:sp>
          <p:nvSpPr>
            <p:cNvPr id="501" name="Google Shape;501;h2f7e9cd53ce1eef1_0_1135"/>
            <p:cNvSpPr/>
            <p:nvPr/>
          </p:nvSpPr>
          <p:spPr>
            <a:xfrm>
              <a:off x="1466850" y="6000750"/>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502" name="Google Shape;502;h2f7e9cd53ce1eef1_0_1135"/>
          <p:cNvGrpSpPr/>
          <p:nvPr/>
        </p:nvGrpSpPr>
        <p:grpSpPr>
          <a:xfrm>
            <a:off x="1466850" y="7391400"/>
            <a:ext cx="4425300" cy="1649850"/>
            <a:chOff x="1466850" y="7391400"/>
            <a:chExt cx="4425300" cy="1649850"/>
          </a:xfrm>
        </p:grpSpPr>
        <p:sp>
          <p:nvSpPr>
            <p:cNvPr id="503" name="Google Shape;503;h2f7e9cd53ce1eef1_0_1135"/>
            <p:cNvSpPr/>
            <p:nvPr/>
          </p:nvSpPr>
          <p:spPr>
            <a:xfrm>
              <a:off x="1466850" y="7391400"/>
              <a:ext cx="4425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THE LAIR</a:t>
              </a:r>
              <a:endParaRPr b="0" i="0" sz="3600" u="none" cap="none" strike="noStrike">
                <a:solidFill>
                  <a:schemeClr val="dk1"/>
                </a:solidFill>
                <a:latin typeface="Calibri"/>
                <a:ea typeface="Calibri"/>
                <a:cs typeface="Calibri"/>
                <a:sym typeface="Calibri"/>
              </a:endParaRPr>
            </a:p>
          </p:txBody>
        </p:sp>
        <p:sp>
          <p:nvSpPr>
            <p:cNvPr id="504" name="Google Shape;504;h2f7e9cd53ce1eef1_0_1135"/>
            <p:cNvSpPr/>
            <p:nvPr/>
          </p:nvSpPr>
          <p:spPr>
            <a:xfrm>
              <a:off x="1466850" y="8020050"/>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509" name="Shape 509"/>
        <p:cNvGrpSpPr/>
        <p:nvPr/>
      </p:nvGrpSpPr>
      <p:grpSpPr>
        <a:xfrm>
          <a:off x="0" y="0"/>
          <a:ext cx="0" cy="0"/>
          <a:chOff x="0" y="0"/>
          <a:chExt cx="0" cy="0"/>
        </a:xfrm>
      </p:grpSpPr>
      <p:pic>
        <p:nvPicPr>
          <p:cNvPr descr="preencoded.png" id="510" name="Google Shape;510;h2f7e9cd53ce1eef1_0_1157"/>
          <p:cNvPicPr preferRelativeResize="0"/>
          <p:nvPr/>
        </p:nvPicPr>
        <p:blipFill rotWithShape="1">
          <a:blip r:embed="rId3">
            <a:alphaModFix/>
          </a:blip>
          <a:srcRect b="0" l="0" r="0" t="0"/>
          <a:stretch/>
        </p:blipFill>
        <p:spPr>
          <a:xfrm>
            <a:off x="10877550" y="-723900"/>
            <a:ext cx="11725275" cy="11725275"/>
          </a:xfrm>
          <a:prstGeom prst="rect">
            <a:avLst/>
          </a:prstGeom>
          <a:noFill/>
          <a:ln>
            <a:noFill/>
          </a:ln>
        </p:spPr>
      </p:pic>
      <p:pic>
        <p:nvPicPr>
          <p:cNvPr descr="preencoded.png" id="511" name="Google Shape;511;h2f7e9cd53ce1eef1_0_1157"/>
          <p:cNvPicPr preferRelativeResize="0"/>
          <p:nvPr/>
        </p:nvPicPr>
        <p:blipFill rotWithShape="1">
          <a:blip r:embed="rId4">
            <a:alphaModFix/>
          </a:blip>
          <a:srcRect b="0" l="0" r="0" t="0"/>
          <a:stretch/>
        </p:blipFill>
        <p:spPr>
          <a:xfrm rot="-973035">
            <a:off x="-10756975" y="-3541850"/>
            <a:ext cx="20504303" cy="17370191"/>
          </a:xfrm>
          <a:prstGeom prst="rect">
            <a:avLst/>
          </a:prstGeom>
          <a:noFill/>
          <a:ln>
            <a:noFill/>
          </a:ln>
        </p:spPr>
      </p:pic>
      <p:pic>
        <p:nvPicPr>
          <p:cNvPr descr="preencoded.png" id="512" name="Google Shape;512;h2f7e9cd53ce1eef1_0_1157"/>
          <p:cNvPicPr preferRelativeResize="0"/>
          <p:nvPr/>
        </p:nvPicPr>
        <p:blipFill rotWithShape="1">
          <a:blip r:embed="rId5">
            <a:alphaModFix/>
          </a:blip>
          <a:srcRect b="0" l="0" r="0" t="0"/>
          <a:stretch/>
        </p:blipFill>
        <p:spPr>
          <a:xfrm>
            <a:off x="14630400" y="5381625"/>
            <a:ext cx="2114550" cy="2114550"/>
          </a:xfrm>
          <a:prstGeom prst="rect">
            <a:avLst/>
          </a:prstGeom>
          <a:noFill/>
          <a:ln>
            <a:noFill/>
          </a:ln>
        </p:spPr>
      </p:pic>
      <p:pic>
        <p:nvPicPr>
          <p:cNvPr descr="preencoded.png" id="513" name="Google Shape;513;h2f7e9cd53ce1eef1_0_1157"/>
          <p:cNvPicPr preferRelativeResize="0"/>
          <p:nvPr/>
        </p:nvPicPr>
        <p:blipFill rotWithShape="1">
          <a:blip r:embed="rId6">
            <a:alphaModFix/>
          </a:blip>
          <a:srcRect b="0" l="0" r="0" t="0"/>
          <a:stretch/>
        </p:blipFill>
        <p:spPr>
          <a:xfrm>
            <a:off x="352425" y="590550"/>
            <a:ext cx="3095625" cy="3095625"/>
          </a:xfrm>
          <a:prstGeom prst="rect">
            <a:avLst/>
          </a:prstGeom>
          <a:noFill/>
          <a:ln>
            <a:noFill/>
          </a:ln>
        </p:spPr>
      </p:pic>
      <p:grpSp>
        <p:nvGrpSpPr>
          <p:cNvPr id="514" name="Google Shape;514;h2f7e9cd53ce1eef1_0_1157"/>
          <p:cNvGrpSpPr/>
          <p:nvPr/>
        </p:nvGrpSpPr>
        <p:grpSpPr>
          <a:xfrm>
            <a:off x="17640300" y="7994925"/>
            <a:ext cx="596549" cy="2063476"/>
            <a:chOff x="17640300" y="7994925"/>
            <a:chExt cx="596549" cy="2063476"/>
          </a:xfrm>
        </p:grpSpPr>
        <p:pic>
          <p:nvPicPr>
            <p:cNvPr descr="preencoded.png" id="515" name="Google Shape;515;h2f7e9cd53ce1eef1_0_115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16" name="Google Shape;516;h2f7e9cd53ce1eef1_0_11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17" name="Google Shape;517;h2f7e9cd53ce1eef1_0_1157"/>
          <p:cNvGrpSpPr/>
          <p:nvPr/>
        </p:nvGrpSpPr>
        <p:grpSpPr>
          <a:xfrm>
            <a:off x="571500" y="1724025"/>
            <a:ext cx="17154600" cy="7961025"/>
            <a:chOff x="571500" y="1724025"/>
            <a:chExt cx="17154600" cy="7961025"/>
          </a:xfrm>
        </p:grpSpPr>
        <p:sp>
          <p:nvSpPr>
            <p:cNvPr id="518" name="Google Shape;518;h2f7e9cd53ce1eef1_0_1157"/>
            <p:cNvSpPr/>
            <p:nvPr/>
          </p:nvSpPr>
          <p:spPr>
            <a:xfrm>
              <a:off x="2676525" y="1724025"/>
              <a:ext cx="2133600" cy="781200"/>
            </a:xfrm>
            <a:prstGeom prst="rect">
              <a:avLst/>
            </a:prstGeom>
            <a:solidFill>
              <a:srgbClr val="1B32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h2f7e9cd53ce1eef1_0_1157"/>
            <p:cNvSpPr/>
            <p:nvPr/>
          </p:nvSpPr>
          <p:spPr>
            <a:xfrm>
              <a:off x="4829175" y="1724025"/>
              <a:ext cx="2133600" cy="781200"/>
            </a:xfrm>
            <a:prstGeom prst="rect">
              <a:avLst/>
            </a:prstGeom>
            <a:solidFill>
              <a:srgbClr val="1B32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h2f7e9cd53ce1eef1_0_1157"/>
            <p:cNvSpPr/>
            <p:nvPr/>
          </p:nvSpPr>
          <p:spPr>
            <a:xfrm>
              <a:off x="6981825" y="1724025"/>
              <a:ext cx="2133600" cy="781200"/>
            </a:xfrm>
            <a:prstGeom prst="rect">
              <a:avLst/>
            </a:prstGeom>
            <a:solidFill>
              <a:srgbClr val="1B32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h2f7e9cd53ce1eef1_0_1157"/>
            <p:cNvSpPr/>
            <p:nvPr/>
          </p:nvSpPr>
          <p:spPr>
            <a:xfrm>
              <a:off x="9134475" y="1724025"/>
              <a:ext cx="2133600" cy="781200"/>
            </a:xfrm>
            <a:prstGeom prst="rect">
              <a:avLst/>
            </a:prstGeom>
            <a:solidFill>
              <a:srgbClr val="1B32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h2f7e9cd53ce1eef1_0_1157"/>
            <p:cNvSpPr/>
            <p:nvPr/>
          </p:nvSpPr>
          <p:spPr>
            <a:xfrm>
              <a:off x="11287125" y="1724025"/>
              <a:ext cx="2133600" cy="781200"/>
            </a:xfrm>
            <a:prstGeom prst="rect">
              <a:avLst/>
            </a:prstGeom>
            <a:solidFill>
              <a:srgbClr val="1B32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h2f7e9cd53ce1eef1_0_1157"/>
            <p:cNvSpPr/>
            <p:nvPr/>
          </p:nvSpPr>
          <p:spPr>
            <a:xfrm>
              <a:off x="13439775" y="1724025"/>
              <a:ext cx="2133600" cy="781200"/>
            </a:xfrm>
            <a:prstGeom prst="rect">
              <a:avLst/>
            </a:prstGeom>
            <a:solidFill>
              <a:srgbClr val="1B32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h2f7e9cd53ce1eef1_0_1157"/>
            <p:cNvSpPr/>
            <p:nvPr/>
          </p:nvSpPr>
          <p:spPr>
            <a:xfrm>
              <a:off x="15592425" y="1724025"/>
              <a:ext cx="2133600" cy="781200"/>
            </a:xfrm>
            <a:prstGeom prst="rect">
              <a:avLst/>
            </a:prstGeom>
            <a:solidFill>
              <a:srgbClr val="1B32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5" name="Google Shape;525;h2f7e9cd53ce1eef1_0_1157"/>
            <p:cNvCxnSpPr/>
            <p:nvPr/>
          </p:nvCxnSpPr>
          <p:spPr>
            <a:xfrm rot="1924">
              <a:off x="571499" y="4014825"/>
              <a:ext cx="17154603" cy="0"/>
            </a:xfrm>
            <a:prstGeom prst="straightConnector1">
              <a:avLst/>
            </a:prstGeom>
            <a:noFill/>
            <a:ln cap="flat" cmpd="sng" w="9525">
              <a:solidFill>
                <a:srgbClr val="4D4D4D"/>
              </a:solidFill>
              <a:prstDash val="solid"/>
              <a:round/>
              <a:headEnd len="sm" w="sm" type="none"/>
              <a:tailEnd len="sm" w="sm" type="none"/>
            </a:ln>
          </p:spPr>
        </p:cxnSp>
        <p:cxnSp>
          <p:nvCxnSpPr>
            <p:cNvPr id="526" name="Google Shape;526;h2f7e9cd53ce1eef1_0_1157"/>
            <p:cNvCxnSpPr/>
            <p:nvPr/>
          </p:nvCxnSpPr>
          <p:spPr>
            <a:xfrm rot="1924">
              <a:off x="571499" y="5176875"/>
              <a:ext cx="17154603" cy="0"/>
            </a:xfrm>
            <a:prstGeom prst="straightConnector1">
              <a:avLst/>
            </a:prstGeom>
            <a:noFill/>
            <a:ln cap="flat" cmpd="sng" w="9525">
              <a:solidFill>
                <a:srgbClr val="4D4D4D"/>
              </a:solidFill>
              <a:prstDash val="solid"/>
              <a:round/>
              <a:headEnd len="sm" w="sm" type="none"/>
              <a:tailEnd len="sm" w="sm" type="none"/>
            </a:ln>
          </p:spPr>
        </p:cxnSp>
        <p:cxnSp>
          <p:nvCxnSpPr>
            <p:cNvPr id="527" name="Google Shape;527;h2f7e9cd53ce1eef1_0_1157"/>
            <p:cNvCxnSpPr/>
            <p:nvPr/>
          </p:nvCxnSpPr>
          <p:spPr>
            <a:xfrm rot="1924">
              <a:off x="571499" y="6338925"/>
              <a:ext cx="17154603" cy="0"/>
            </a:xfrm>
            <a:prstGeom prst="straightConnector1">
              <a:avLst/>
            </a:prstGeom>
            <a:noFill/>
            <a:ln cap="flat" cmpd="sng" w="9525">
              <a:solidFill>
                <a:srgbClr val="4D4D4D"/>
              </a:solidFill>
              <a:prstDash val="solid"/>
              <a:round/>
              <a:headEnd len="sm" w="sm" type="none"/>
              <a:tailEnd len="sm" w="sm" type="none"/>
            </a:ln>
          </p:spPr>
        </p:cxnSp>
        <p:cxnSp>
          <p:nvCxnSpPr>
            <p:cNvPr id="528" name="Google Shape;528;h2f7e9cd53ce1eef1_0_1157"/>
            <p:cNvCxnSpPr/>
            <p:nvPr/>
          </p:nvCxnSpPr>
          <p:spPr>
            <a:xfrm rot="1924">
              <a:off x="571499" y="7500975"/>
              <a:ext cx="17154603" cy="0"/>
            </a:xfrm>
            <a:prstGeom prst="straightConnector1">
              <a:avLst/>
            </a:prstGeom>
            <a:noFill/>
            <a:ln cap="flat" cmpd="sng" w="9525">
              <a:solidFill>
                <a:srgbClr val="4D4D4D"/>
              </a:solidFill>
              <a:prstDash val="solid"/>
              <a:round/>
              <a:headEnd len="sm" w="sm" type="none"/>
              <a:tailEnd len="sm" w="sm" type="none"/>
            </a:ln>
          </p:spPr>
        </p:cxnSp>
        <p:cxnSp>
          <p:nvCxnSpPr>
            <p:cNvPr id="529" name="Google Shape;529;h2f7e9cd53ce1eef1_0_1157"/>
            <p:cNvCxnSpPr/>
            <p:nvPr/>
          </p:nvCxnSpPr>
          <p:spPr>
            <a:xfrm rot="1924">
              <a:off x="571499" y="8663025"/>
              <a:ext cx="17154603" cy="0"/>
            </a:xfrm>
            <a:prstGeom prst="straightConnector1">
              <a:avLst/>
            </a:prstGeom>
            <a:noFill/>
            <a:ln cap="flat" cmpd="sng" w="9525">
              <a:solidFill>
                <a:srgbClr val="4D4D4D"/>
              </a:solidFill>
              <a:prstDash val="solid"/>
              <a:round/>
              <a:headEnd len="sm" w="sm" type="none"/>
              <a:tailEnd len="sm" w="sm" type="none"/>
            </a:ln>
          </p:spPr>
        </p:cxnSp>
        <p:sp>
          <p:nvSpPr>
            <p:cNvPr id="530" name="Google Shape;530;h2f7e9cd53ce1eef1_0_1157"/>
            <p:cNvSpPr/>
            <p:nvPr/>
          </p:nvSpPr>
          <p:spPr>
            <a:xfrm>
              <a:off x="3044190" y="1838325"/>
              <a:ext cx="13983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Goldman"/>
                <a:buNone/>
              </a:pPr>
              <a:r>
                <a:rPr b="1" i="0" lang="en-US" sz="3600" u="none" cap="none" strike="noStrike">
                  <a:solidFill>
                    <a:srgbClr val="FFFFFF"/>
                  </a:solidFill>
                  <a:latin typeface="Goldman"/>
                  <a:ea typeface="Goldman"/>
                  <a:cs typeface="Goldman"/>
                  <a:sym typeface="Goldman"/>
                </a:rPr>
                <a:t>MON</a:t>
              </a:r>
              <a:endParaRPr b="0" i="0" sz="3600" u="none" cap="none" strike="noStrike">
                <a:solidFill>
                  <a:schemeClr val="dk1"/>
                </a:solidFill>
                <a:latin typeface="Calibri"/>
                <a:ea typeface="Calibri"/>
                <a:cs typeface="Calibri"/>
                <a:sym typeface="Calibri"/>
              </a:endParaRPr>
            </a:p>
          </p:txBody>
        </p:sp>
        <p:sp>
          <p:nvSpPr>
            <p:cNvPr id="531" name="Google Shape;531;h2f7e9cd53ce1eef1_0_1157"/>
            <p:cNvSpPr/>
            <p:nvPr/>
          </p:nvSpPr>
          <p:spPr>
            <a:xfrm>
              <a:off x="5287328" y="1838325"/>
              <a:ext cx="12174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Goldman"/>
                <a:buNone/>
              </a:pPr>
              <a:r>
                <a:rPr b="1" i="0" lang="en-US" sz="3600" u="none" cap="none" strike="noStrike">
                  <a:solidFill>
                    <a:srgbClr val="FFFFFF"/>
                  </a:solidFill>
                  <a:latin typeface="Goldman"/>
                  <a:ea typeface="Goldman"/>
                  <a:cs typeface="Goldman"/>
                  <a:sym typeface="Goldman"/>
                </a:rPr>
                <a:t>TUE</a:t>
              </a:r>
              <a:endParaRPr b="0" i="0" sz="3600" u="none" cap="none" strike="noStrike">
                <a:solidFill>
                  <a:schemeClr val="dk1"/>
                </a:solidFill>
                <a:latin typeface="Calibri"/>
                <a:ea typeface="Calibri"/>
                <a:cs typeface="Calibri"/>
                <a:sym typeface="Calibri"/>
              </a:endParaRPr>
            </a:p>
          </p:txBody>
        </p:sp>
        <p:sp>
          <p:nvSpPr>
            <p:cNvPr id="532" name="Google Shape;532;h2f7e9cd53ce1eef1_0_1157"/>
            <p:cNvSpPr/>
            <p:nvPr/>
          </p:nvSpPr>
          <p:spPr>
            <a:xfrm>
              <a:off x="7330440" y="1838325"/>
              <a:ext cx="14364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Goldman"/>
                <a:buNone/>
              </a:pPr>
              <a:r>
                <a:rPr b="1" i="0" lang="en-US" sz="3600" u="none" cap="none" strike="noStrike">
                  <a:solidFill>
                    <a:srgbClr val="FFFFFF"/>
                  </a:solidFill>
                  <a:latin typeface="Goldman"/>
                  <a:ea typeface="Goldman"/>
                  <a:cs typeface="Goldman"/>
                  <a:sym typeface="Goldman"/>
                </a:rPr>
                <a:t>WED</a:t>
              </a:r>
              <a:endParaRPr b="0" i="0" sz="3600" u="none" cap="none" strike="noStrike">
                <a:solidFill>
                  <a:schemeClr val="dk1"/>
                </a:solidFill>
                <a:latin typeface="Calibri"/>
                <a:ea typeface="Calibri"/>
                <a:cs typeface="Calibri"/>
                <a:sym typeface="Calibri"/>
              </a:endParaRPr>
            </a:p>
          </p:txBody>
        </p:sp>
        <p:sp>
          <p:nvSpPr>
            <p:cNvPr id="533" name="Google Shape;533;h2f7e9cd53ce1eef1_0_1157"/>
            <p:cNvSpPr/>
            <p:nvPr/>
          </p:nvSpPr>
          <p:spPr>
            <a:xfrm>
              <a:off x="9578340" y="1838325"/>
              <a:ext cx="12459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Goldman"/>
                <a:buNone/>
              </a:pPr>
              <a:r>
                <a:rPr b="1" i="0" lang="en-US" sz="3600" u="none" cap="none" strike="noStrike">
                  <a:solidFill>
                    <a:srgbClr val="FFFFFF"/>
                  </a:solidFill>
                  <a:latin typeface="Goldman"/>
                  <a:ea typeface="Goldman"/>
                  <a:cs typeface="Goldman"/>
                  <a:sym typeface="Goldman"/>
                </a:rPr>
                <a:t>THU</a:t>
              </a:r>
              <a:endParaRPr b="0" i="0" sz="3600" u="none" cap="none" strike="noStrike">
                <a:solidFill>
                  <a:schemeClr val="dk1"/>
                </a:solidFill>
                <a:latin typeface="Calibri"/>
                <a:ea typeface="Calibri"/>
                <a:cs typeface="Calibri"/>
                <a:sym typeface="Calibri"/>
              </a:endParaRPr>
            </a:p>
          </p:txBody>
        </p:sp>
        <p:sp>
          <p:nvSpPr>
            <p:cNvPr id="534" name="Google Shape;534;h2f7e9cd53ce1eef1_0_1157"/>
            <p:cNvSpPr/>
            <p:nvPr/>
          </p:nvSpPr>
          <p:spPr>
            <a:xfrm>
              <a:off x="11826240" y="1838325"/>
              <a:ext cx="10554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Goldman"/>
                <a:buNone/>
              </a:pPr>
              <a:r>
                <a:rPr b="1" i="0" lang="en-US" sz="3600" u="none" cap="none" strike="noStrike">
                  <a:solidFill>
                    <a:srgbClr val="FFFFFF"/>
                  </a:solidFill>
                  <a:latin typeface="Goldman"/>
                  <a:ea typeface="Goldman"/>
                  <a:cs typeface="Goldman"/>
                  <a:sym typeface="Goldman"/>
                </a:rPr>
                <a:t>FRI</a:t>
              </a:r>
              <a:endParaRPr b="0" i="0" sz="3600" u="none" cap="none" strike="noStrike">
                <a:solidFill>
                  <a:schemeClr val="dk1"/>
                </a:solidFill>
                <a:latin typeface="Calibri"/>
                <a:ea typeface="Calibri"/>
                <a:cs typeface="Calibri"/>
                <a:sym typeface="Calibri"/>
              </a:endParaRPr>
            </a:p>
          </p:txBody>
        </p:sp>
        <p:sp>
          <p:nvSpPr>
            <p:cNvPr id="535" name="Google Shape;535;h2f7e9cd53ce1eef1_0_1157"/>
            <p:cNvSpPr/>
            <p:nvPr/>
          </p:nvSpPr>
          <p:spPr>
            <a:xfrm>
              <a:off x="13907453" y="1838325"/>
              <a:ext cx="11982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Goldman"/>
                <a:buNone/>
              </a:pPr>
              <a:r>
                <a:rPr b="1" i="0" lang="en-US" sz="3600" u="none" cap="none" strike="noStrike">
                  <a:solidFill>
                    <a:srgbClr val="FFFFFF"/>
                  </a:solidFill>
                  <a:latin typeface="Goldman"/>
                  <a:ea typeface="Goldman"/>
                  <a:cs typeface="Goldman"/>
                  <a:sym typeface="Goldman"/>
                </a:rPr>
                <a:t>SAT</a:t>
              </a:r>
              <a:endParaRPr b="0" i="0" sz="3600" u="none" cap="none" strike="noStrike">
                <a:solidFill>
                  <a:schemeClr val="dk1"/>
                </a:solidFill>
                <a:latin typeface="Calibri"/>
                <a:ea typeface="Calibri"/>
                <a:cs typeface="Calibri"/>
                <a:sym typeface="Calibri"/>
              </a:endParaRPr>
            </a:p>
          </p:txBody>
        </p:sp>
        <p:sp>
          <p:nvSpPr>
            <p:cNvPr id="536" name="Google Shape;536;h2f7e9cd53ce1eef1_0_1157"/>
            <p:cNvSpPr/>
            <p:nvPr/>
          </p:nvSpPr>
          <p:spPr>
            <a:xfrm>
              <a:off x="16012478" y="1838325"/>
              <a:ext cx="12936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Goldman"/>
                <a:buNone/>
              </a:pPr>
              <a:r>
                <a:rPr b="1" i="0" lang="en-US" sz="3600" u="none" cap="none" strike="noStrike">
                  <a:solidFill>
                    <a:srgbClr val="FFFFFF"/>
                  </a:solidFill>
                  <a:latin typeface="Goldman"/>
                  <a:ea typeface="Goldman"/>
                  <a:cs typeface="Goldman"/>
                  <a:sym typeface="Goldman"/>
                </a:rPr>
                <a:t>SUN</a:t>
              </a:r>
              <a:endParaRPr b="0" i="0" sz="3600" u="none" cap="none" strike="noStrike">
                <a:solidFill>
                  <a:schemeClr val="dk1"/>
                </a:solidFill>
                <a:latin typeface="Calibri"/>
                <a:ea typeface="Calibri"/>
                <a:cs typeface="Calibri"/>
                <a:sym typeface="Calibri"/>
              </a:endParaRPr>
            </a:p>
          </p:txBody>
        </p:sp>
        <p:sp>
          <p:nvSpPr>
            <p:cNvPr id="537" name="Google Shape;537;h2f7e9cd53ce1eef1_0_1157"/>
            <p:cNvSpPr/>
            <p:nvPr/>
          </p:nvSpPr>
          <p:spPr>
            <a:xfrm>
              <a:off x="3209925" y="3238500"/>
              <a:ext cx="1154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Eclipse</a:t>
              </a:r>
              <a:endParaRPr b="0" i="0" sz="2400" u="none" cap="none" strike="noStrike">
                <a:solidFill>
                  <a:schemeClr val="dk1"/>
                </a:solidFill>
                <a:latin typeface="Calibri"/>
                <a:ea typeface="Calibri"/>
                <a:cs typeface="Calibri"/>
                <a:sym typeface="Calibri"/>
              </a:endParaRPr>
            </a:p>
          </p:txBody>
        </p:sp>
        <p:sp>
          <p:nvSpPr>
            <p:cNvPr id="538" name="Google Shape;538;h2f7e9cd53ce1eef1_0_1157"/>
            <p:cNvSpPr/>
            <p:nvPr/>
          </p:nvSpPr>
          <p:spPr>
            <a:xfrm>
              <a:off x="9744075" y="3238500"/>
              <a:ext cx="1002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Quest</a:t>
              </a:r>
              <a:endParaRPr b="0" i="0" sz="2400" u="none" cap="none" strike="noStrike">
                <a:solidFill>
                  <a:schemeClr val="dk1"/>
                </a:solidFill>
                <a:latin typeface="Calibri"/>
                <a:ea typeface="Calibri"/>
                <a:cs typeface="Calibri"/>
                <a:sym typeface="Calibri"/>
              </a:endParaRPr>
            </a:p>
          </p:txBody>
        </p:sp>
        <p:sp>
          <p:nvSpPr>
            <p:cNvPr id="539" name="Google Shape;539;h2f7e9cd53ce1eef1_0_1157"/>
            <p:cNvSpPr/>
            <p:nvPr/>
          </p:nvSpPr>
          <p:spPr>
            <a:xfrm>
              <a:off x="7429500" y="4419600"/>
              <a:ext cx="13353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Disaster</a:t>
              </a:r>
              <a:endParaRPr b="0" i="0" sz="2400" u="none" cap="none" strike="noStrike">
                <a:solidFill>
                  <a:schemeClr val="dk1"/>
                </a:solidFill>
                <a:latin typeface="Calibri"/>
                <a:ea typeface="Calibri"/>
                <a:cs typeface="Calibri"/>
                <a:sym typeface="Calibri"/>
              </a:endParaRPr>
            </a:p>
          </p:txBody>
        </p:sp>
        <p:sp>
          <p:nvSpPr>
            <p:cNvPr id="540" name="Google Shape;540;h2f7e9cd53ce1eef1_0_1157"/>
            <p:cNvSpPr/>
            <p:nvPr/>
          </p:nvSpPr>
          <p:spPr>
            <a:xfrm>
              <a:off x="11610975" y="5581650"/>
              <a:ext cx="1592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Conquest</a:t>
              </a:r>
              <a:endParaRPr b="0" i="0" sz="2400" u="none" cap="none" strike="noStrike">
                <a:solidFill>
                  <a:schemeClr val="dk1"/>
                </a:solidFill>
                <a:latin typeface="Calibri"/>
                <a:ea typeface="Calibri"/>
                <a:cs typeface="Calibri"/>
                <a:sym typeface="Calibri"/>
              </a:endParaRPr>
            </a:p>
          </p:txBody>
        </p:sp>
        <p:sp>
          <p:nvSpPr>
            <p:cNvPr id="541" name="Google Shape;541;h2f7e9cd53ce1eef1_0_1157"/>
            <p:cNvSpPr/>
            <p:nvPr/>
          </p:nvSpPr>
          <p:spPr>
            <a:xfrm>
              <a:off x="5581650" y="6743700"/>
              <a:ext cx="72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War</a:t>
              </a:r>
              <a:endParaRPr b="0" i="0" sz="2400" u="none" cap="none" strike="noStrike">
                <a:solidFill>
                  <a:schemeClr val="dk1"/>
                </a:solidFill>
                <a:latin typeface="Calibri"/>
                <a:ea typeface="Calibri"/>
                <a:cs typeface="Calibri"/>
                <a:sym typeface="Calibri"/>
              </a:endParaRPr>
            </a:p>
          </p:txBody>
        </p:sp>
        <p:sp>
          <p:nvSpPr>
            <p:cNvPr id="542" name="Google Shape;542;h2f7e9cd53ce1eef1_0_1157"/>
            <p:cNvSpPr/>
            <p:nvPr/>
          </p:nvSpPr>
          <p:spPr>
            <a:xfrm>
              <a:off x="13820775" y="7905750"/>
              <a:ext cx="1583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Discovery</a:t>
              </a:r>
              <a:endParaRPr b="0" i="0" sz="2400" u="none" cap="none" strike="noStrike">
                <a:solidFill>
                  <a:schemeClr val="dk1"/>
                </a:solidFill>
                <a:latin typeface="Calibri"/>
                <a:ea typeface="Calibri"/>
                <a:cs typeface="Calibri"/>
                <a:sym typeface="Calibri"/>
              </a:endParaRPr>
            </a:p>
          </p:txBody>
        </p:sp>
        <p:sp>
          <p:nvSpPr>
            <p:cNvPr id="543" name="Google Shape;543;h2f7e9cd53ce1eef1_0_1157"/>
            <p:cNvSpPr/>
            <p:nvPr/>
          </p:nvSpPr>
          <p:spPr>
            <a:xfrm>
              <a:off x="9572625" y="9067800"/>
              <a:ext cx="1383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Invasion</a:t>
              </a:r>
              <a:endParaRPr b="0" i="0" sz="2400" u="none" cap="none" strike="noStrike">
                <a:solidFill>
                  <a:schemeClr val="dk1"/>
                </a:solidFill>
                <a:latin typeface="Calibri"/>
                <a:ea typeface="Calibri"/>
                <a:cs typeface="Calibri"/>
                <a:sym typeface="Calibri"/>
              </a:endParaRPr>
            </a:p>
          </p:txBody>
        </p:sp>
        <p:sp>
          <p:nvSpPr>
            <p:cNvPr id="544" name="Google Shape;544;h2f7e9cd53ce1eef1_0_1157"/>
            <p:cNvSpPr/>
            <p:nvPr/>
          </p:nvSpPr>
          <p:spPr>
            <a:xfrm>
              <a:off x="3133725" y="9067800"/>
              <a:ext cx="1268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Intrigue</a:t>
              </a:r>
              <a:endParaRPr b="0" i="0" sz="2400" u="none" cap="none" strike="noStrike">
                <a:solidFill>
                  <a:schemeClr val="dk1"/>
                </a:solidFill>
                <a:latin typeface="Calibri"/>
                <a:ea typeface="Calibri"/>
                <a:cs typeface="Calibri"/>
                <a:sym typeface="Calibri"/>
              </a:endParaRPr>
            </a:p>
          </p:txBody>
        </p:sp>
        <p:sp>
          <p:nvSpPr>
            <p:cNvPr id="545" name="Google Shape;545;h2f7e9cd53ce1eef1_0_1157"/>
            <p:cNvSpPr/>
            <p:nvPr/>
          </p:nvSpPr>
          <p:spPr>
            <a:xfrm>
              <a:off x="16087725" y="6743700"/>
              <a:ext cx="1249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Festival</a:t>
              </a:r>
              <a:endParaRPr b="0" i="0" sz="2400" u="none" cap="none" strike="noStrike">
                <a:solidFill>
                  <a:schemeClr val="dk1"/>
                </a:solidFill>
                <a:latin typeface="Calibri"/>
                <a:ea typeface="Calibri"/>
                <a:cs typeface="Calibri"/>
                <a:sym typeface="Calibri"/>
              </a:endParaRPr>
            </a:p>
          </p:txBody>
        </p:sp>
        <p:sp>
          <p:nvSpPr>
            <p:cNvPr id="546" name="Google Shape;546;h2f7e9cd53ce1eef1_0_1157"/>
            <p:cNvSpPr/>
            <p:nvPr/>
          </p:nvSpPr>
          <p:spPr>
            <a:xfrm>
              <a:off x="571500" y="3162300"/>
              <a:ext cx="1674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07:00</a:t>
              </a:r>
              <a:endParaRPr b="0" i="0" sz="3600" u="none" cap="none" strike="noStrike">
                <a:solidFill>
                  <a:schemeClr val="dk1"/>
                </a:solidFill>
                <a:latin typeface="Calibri"/>
                <a:ea typeface="Calibri"/>
                <a:cs typeface="Calibri"/>
                <a:sym typeface="Calibri"/>
              </a:endParaRPr>
            </a:p>
          </p:txBody>
        </p:sp>
        <p:sp>
          <p:nvSpPr>
            <p:cNvPr id="547" name="Google Shape;547;h2f7e9cd53ce1eef1_0_1157"/>
            <p:cNvSpPr/>
            <p:nvPr/>
          </p:nvSpPr>
          <p:spPr>
            <a:xfrm>
              <a:off x="571500" y="4324350"/>
              <a:ext cx="1769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09:00</a:t>
              </a:r>
              <a:endParaRPr b="0" i="0" sz="3600" u="none" cap="none" strike="noStrike">
                <a:solidFill>
                  <a:schemeClr val="dk1"/>
                </a:solidFill>
                <a:latin typeface="Calibri"/>
                <a:ea typeface="Calibri"/>
                <a:cs typeface="Calibri"/>
                <a:sym typeface="Calibri"/>
              </a:endParaRPr>
            </a:p>
          </p:txBody>
        </p:sp>
        <p:sp>
          <p:nvSpPr>
            <p:cNvPr id="548" name="Google Shape;548;h2f7e9cd53ce1eef1_0_1157"/>
            <p:cNvSpPr/>
            <p:nvPr/>
          </p:nvSpPr>
          <p:spPr>
            <a:xfrm>
              <a:off x="571500" y="5486400"/>
              <a:ext cx="1446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11:00</a:t>
              </a:r>
              <a:endParaRPr b="0" i="0" sz="3600" u="none" cap="none" strike="noStrike">
                <a:solidFill>
                  <a:schemeClr val="dk1"/>
                </a:solidFill>
                <a:latin typeface="Calibri"/>
                <a:ea typeface="Calibri"/>
                <a:cs typeface="Calibri"/>
                <a:sym typeface="Calibri"/>
              </a:endParaRPr>
            </a:p>
          </p:txBody>
        </p:sp>
        <p:sp>
          <p:nvSpPr>
            <p:cNvPr id="549" name="Google Shape;549;h2f7e9cd53ce1eef1_0_1157"/>
            <p:cNvSpPr/>
            <p:nvPr/>
          </p:nvSpPr>
          <p:spPr>
            <a:xfrm>
              <a:off x="571500" y="6648450"/>
              <a:ext cx="15888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13:00</a:t>
              </a:r>
              <a:endParaRPr b="0" i="0" sz="3600" u="none" cap="none" strike="noStrike">
                <a:solidFill>
                  <a:schemeClr val="dk1"/>
                </a:solidFill>
                <a:latin typeface="Calibri"/>
                <a:ea typeface="Calibri"/>
                <a:cs typeface="Calibri"/>
                <a:sym typeface="Calibri"/>
              </a:endParaRPr>
            </a:p>
          </p:txBody>
        </p:sp>
        <p:sp>
          <p:nvSpPr>
            <p:cNvPr id="550" name="Google Shape;550;h2f7e9cd53ce1eef1_0_1157"/>
            <p:cNvSpPr/>
            <p:nvPr/>
          </p:nvSpPr>
          <p:spPr>
            <a:xfrm>
              <a:off x="571500" y="7810500"/>
              <a:ext cx="15888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15:00</a:t>
              </a:r>
              <a:endParaRPr b="0" i="0" sz="3600" u="none" cap="none" strike="noStrike">
                <a:solidFill>
                  <a:schemeClr val="dk1"/>
                </a:solidFill>
                <a:latin typeface="Calibri"/>
                <a:ea typeface="Calibri"/>
                <a:cs typeface="Calibri"/>
                <a:sym typeface="Calibri"/>
              </a:endParaRPr>
            </a:p>
          </p:txBody>
        </p:sp>
        <p:sp>
          <p:nvSpPr>
            <p:cNvPr id="551" name="Google Shape;551;h2f7e9cd53ce1eef1_0_1157"/>
            <p:cNvSpPr/>
            <p:nvPr/>
          </p:nvSpPr>
          <p:spPr>
            <a:xfrm>
              <a:off x="571500" y="8972550"/>
              <a:ext cx="1503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Goldman"/>
                <a:buNone/>
              </a:pPr>
              <a:r>
                <a:rPr b="1" i="0" lang="en-US" sz="3600" u="none" cap="none" strike="noStrike">
                  <a:solidFill>
                    <a:srgbClr val="0E0E0E"/>
                  </a:solidFill>
                  <a:latin typeface="Goldman"/>
                  <a:ea typeface="Goldman"/>
                  <a:cs typeface="Goldman"/>
                  <a:sym typeface="Goldman"/>
                </a:rPr>
                <a:t>17:00</a:t>
              </a:r>
              <a:endParaRPr b="0" i="0" sz="3600" u="none" cap="none" strike="noStrike">
                <a:solidFill>
                  <a:schemeClr val="dk1"/>
                </a:solidFill>
                <a:latin typeface="Calibri"/>
                <a:ea typeface="Calibri"/>
                <a:cs typeface="Calibri"/>
                <a:sym typeface="Calibri"/>
              </a:endParaRPr>
            </a:p>
          </p:txBody>
        </p:sp>
      </p:grpSp>
      <p:sp>
        <p:nvSpPr>
          <p:cNvPr id="552" name="Google Shape;552;h2f7e9cd53ce1eef1_0_1157"/>
          <p:cNvSpPr/>
          <p:nvPr/>
        </p:nvSpPr>
        <p:spPr>
          <a:xfrm>
            <a:off x="4591050" y="476250"/>
            <a:ext cx="91059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557" name="Shape 557"/>
        <p:cNvGrpSpPr/>
        <p:nvPr/>
      </p:nvGrpSpPr>
      <p:grpSpPr>
        <a:xfrm>
          <a:off x="0" y="0"/>
          <a:ext cx="0" cy="0"/>
          <a:chOff x="0" y="0"/>
          <a:chExt cx="0" cy="0"/>
        </a:xfrm>
      </p:grpSpPr>
      <p:pic>
        <p:nvPicPr>
          <p:cNvPr descr="preencoded.png" id="558" name="Google Shape;558;h2f7e9cd53ce1eef1_0_1204"/>
          <p:cNvPicPr preferRelativeResize="0"/>
          <p:nvPr/>
        </p:nvPicPr>
        <p:blipFill rotWithShape="1">
          <a:blip r:embed="rId3">
            <a:alphaModFix/>
          </a:blip>
          <a:srcRect b="0" l="0" r="0" t="0"/>
          <a:stretch/>
        </p:blipFill>
        <p:spPr>
          <a:xfrm>
            <a:off x="-4171950" y="-4371975"/>
            <a:ext cx="11896725" cy="11896725"/>
          </a:xfrm>
          <a:prstGeom prst="rect">
            <a:avLst/>
          </a:prstGeom>
          <a:noFill/>
          <a:ln>
            <a:noFill/>
          </a:ln>
        </p:spPr>
      </p:pic>
      <p:pic>
        <p:nvPicPr>
          <p:cNvPr descr="preencoded.png" id="559" name="Google Shape;559;h2f7e9cd53ce1eef1_0_1204"/>
          <p:cNvPicPr preferRelativeResize="0"/>
          <p:nvPr/>
        </p:nvPicPr>
        <p:blipFill rotWithShape="1">
          <a:blip r:embed="rId4">
            <a:alphaModFix/>
          </a:blip>
          <a:srcRect b="0" l="0" r="0" t="0"/>
          <a:stretch/>
        </p:blipFill>
        <p:spPr>
          <a:xfrm rot="-973035">
            <a:off x="2587550" y="515800"/>
            <a:ext cx="20504303" cy="17370191"/>
          </a:xfrm>
          <a:prstGeom prst="rect">
            <a:avLst/>
          </a:prstGeom>
          <a:noFill/>
          <a:ln>
            <a:noFill/>
          </a:ln>
        </p:spPr>
      </p:pic>
      <p:pic>
        <p:nvPicPr>
          <p:cNvPr descr="preencoded.png" id="560" name="Google Shape;560;h2f7e9cd53ce1eef1_0_1204"/>
          <p:cNvPicPr preferRelativeResize="0"/>
          <p:nvPr/>
        </p:nvPicPr>
        <p:blipFill rotWithShape="1">
          <a:blip r:embed="rId5">
            <a:alphaModFix/>
          </a:blip>
          <a:srcRect b="0" l="0" r="0" t="0"/>
          <a:stretch/>
        </p:blipFill>
        <p:spPr>
          <a:xfrm>
            <a:off x="1076325" y="1581150"/>
            <a:ext cx="2114551" cy="2114550"/>
          </a:xfrm>
          <a:prstGeom prst="rect">
            <a:avLst/>
          </a:prstGeom>
          <a:noFill/>
          <a:ln>
            <a:noFill/>
          </a:ln>
        </p:spPr>
      </p:pic>
      <p:pic>
        <p:nvPicPr>
          <p:cNvPr descr="preencoded.png" id="561" name="Google Shape;561;h2f7e9cd53ce1eef1_0_1204"/>
          <p:cNvPicPr preferRelativeResize="0"/>
          <p:nvPr/>
        </p:nvPicPr>
        <p:blipFill rotWithShape="1">
          <a:blip r:embed="rId6">
            <a:alphaModFix/>
          </a:blip>
          <a:srcRect b="0" l="0" r="0" t="0"/>
          <a:stretch/>
        </p:blipFill>
        <p:spPr>
          <a:xfrm>
            <a:off x="14144625" y="6772275"/>
            <a:ext cx="3095625" cy="3095625"/>
          </a:xfrm>
          <a:prstGeom prst="rect">
            <a:avLst/>
          </a:prstGeom>
          <a:noFill/>
          <a:ln>
            <a:noFill/>
          </a:ln>
        </p:spPr>
      </p:pic>
      <p:grpSp>
        <p:nvGrpSpPr>
          <p:cNvPr id="562" name="Google Shape;562;h2f7e9cd53ce1eef1_0_1204"/>
          <p:cNvGrpSpPr/>
          <p:nvPr/>
        </p:nvGrpSpPr>
        <p:grpSpPr>
          <a:xfrm>
            <a:off x="17640300" y="7994925"/>
            <a:ext cx="596549" cy="2063476"/>
            <a:chOff x="17640300" y="7994925"/>
            <a:chExt cx="596549" cy="2063476"/>
          </a:xfrm>
        </p:grpSpPr>
        <p:pic>
          <p:nvPicPr>
            <p:cNvPr descr="preencoded.png" id="563" name="Google Shape;563;h2f7e9cd53ce1eef1_0_120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64" name="Google Shape;564;h2f7e9cd53ce1eef1_0_120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65" name="Google Shape;565;h2f7e9cd53ce1eef1_0_1204"/>
          <p:cNvPicPr preferRelativeResize="0"/>
          <p:nvPr/>
        </p:nvPicPr>
        <p:blipFill rotWithShape="1">
          <a:blip r:embed="rId8">
            <a:alphaModFix/>
          </a:blip>
          <a:srcRect b="0" l="0" r="0" t="0"/>
          <a:stretch/>
        </p:blipFill>
        <p:spPr>
          <a:xfrm>
            <a:off x="0" y="0"/>
            <a:ext cx="5772150" cy="9277350"/>
          </a:xfrm>
          <a:prstGeom prst="rect">
            <a:avLst/>
          </a:prstGeom>
          <a:noFill/>
          <a:ln>
            <a:noFill/>
          </a:ln>
        </p:spPr>
      </p:pic>
      <p:pic>
        <p:nvPicPr>
          <p:cNvPr descr="preencoded.png" id="566" name="Google Shape;566;h2f7e9cd53ce1eef1_0_1204"/>
          <p:cNvPicPr preferRelativeResize="0"/>
          <p:nvPr/>
        </p:nvPicPr>
        <p:blipFill rotWithShape="1">
          <a:blip r:embed="rId9">
            <a:alphaModFix/>
          </a:blip>
          <a:srcRect b="0" l="0" r="0" t="0"/>
          <a:stretch/>
        </p:blipFill>
        <p:spPr>
          <a:xfrm>
            <a:off x="6562725" y="552450"/>
            <a:ext cx="857250" cy="838200"/>
          </a:xfrm>
          <a:prstGeom prst="rect">
            <a:avLst/>
          </a:prstGeom>
          <a:noFill/>
          <a:ln>
            <a:noFill/>
          </a:ln>
        </p:spPr>
      </p:pic>
      <p:cxnSp>
        <p:nvCxnSpPr>
          <p:cNvPr id="567" name="Google Shape;567;h2f7e9cd53ce1eef1_0_1204"/>
          <p:cNvCxnSpPr/>
          <p:nvPr/>
        </p:nvCxnSpPr>
        <p:spPr>
          <a:xfrm rot="-5400000">
            <a:off x="6395888" y="2190768"/>
            <a:ext cx="1219500" cy="0"/>
          </a:xfrm>
          <a:prstGeom prst="straightConnector1">
            <a:avLst/>
          </a:prstGeom>
          <a:noFill/>
          <a:ln cap="flat" cmpd="sng" w="28575">
            <a:solidFill>
              <a:srgbClr val="1B325C"/>
            </a:solidFill>
            <a:prstDash val="solid"/>
            <a:round/>
            <a:headEnd len="sm" w="sm" type="none"/>
            <a:tailEnd len="sm" w="sm" type="none"/>
          </a:ln>
        </p:spPr>
      </p:cxnSp>
      <p:pic>
        <p:nvPicPr>
          <p:cNvPr descr="preencoded.png" id="568" name="Google Shape;568;h2f7e9cd53ce1eef1_0_1204"/>
          <p:cNvPicPr preferRelativeResize="0"/>
          <p:nvPr/>
        </p:nvPicPr>
        <p:blipFill rotWithShape="1">
          <a:blip r:embed="rId10">
            <a:alphaModFix/>
          </a:blip>
          <a:srcRect b="0" l="0" r="0" t="0"/>
          <a:stretch/>
        </p:blipFill>
        <p:spPr>
          <a:xfrm>
            <a:off x="6524625" y="2981325"/>
            <a:ext cx="933450" cy="857250"/>
          </a:xfrm>
          <a:prstGeom prst="rect">
            <a:avLst/>
          </a:prstGeom>
          <a:noFill/>
          <a:ln>
            <a:noFill/>
          </a:ln>
        </p:spPr>
      </p:pic>
      <p:cxnSp>
        <p:nvCxnSpPr>
          <p:cNvPr id="569" name="Google Shape;569;h2f7e9cd53ce1eef1_0_1204"/>
          <p:cNvCxnSpPr/>
          <p:nvPr/>
        </p:nvCxnSpPr>
        <p:spPr>
          <a:xfrm rot="-5400000">
            <a:off x="6395888" y="4629168"/>
            <a:ext cx="1219500" cy="0"/>
          </a:xfrm>
          <a:prstGeom prst="straightConnector1">
            <a:avLst/>
          </a:prstGeom>
          <a:noFill/>
          <a:ln cap="flat" cmpd="sng" w="28575">
            <a:solidFill>
              <a:srgbClr val="1B325C"/>
            </a:solidFill>
            <a:prstDash val="solid"/>
            <a:round/>
            <a:headEnd len="sm" w="sm" type="none"/>
            <a:tailEnd len="sm" w="sm" type="none"/>
          </a:ln>
        </p:spPr>
      </p:cxnSp>
      <p:pic>
        <p:nvPicPr>
          <p:cNvPr descr="preencoded.png" id="570" name="Google Shape;570;h2f7e9cd53ce1eef1_0_1204"/>
          <p:cNvPicPr preferRelativeResize="0"/>
          <p:nvPr/>
        </p:nvPicPr>
        <p:blipFill rotWithShape="1">
          <a:blip r:embed="rId11">
            <a:alphaModFix/>
          </a:blip>
          <a:srcRect b="0" l="0" r="0" t="0"/>
          <a:stretch/>
        </p:blipFill>
        <p:spPr>
          <a:xfrm>
            <a:off x="6591300" y="5448300"/>
            <a:ext cx="800100" cy="800100"/>
          </a:xfrm>
          <a:prstGeom prst="rect">
            <a:avLst/>
          </a:prstGeom>
          <a:noFill/>
          <a:ln>
            <a:noFill/>
          </a:ln>
        </p:spPr>
      </p:pic>
      <p:cxnSp>
        <p:nvCxnSpPr>
          <p:cNvPr id="571" name="Google Shape;571;h2f7e9cd53ce1eef1_0_1204"/>
          <p:cNvCxnSpPr/>
          <p:nvPr/>
        </p:nvCxnSpPr>
        <p:spPr>
          <a:xfrm rot="-5400000">
            <a:off x="6395888" y="7067568"/>
            <a:ext cx="1219500" cy="0"/>
          </a:xfrm>
          <a:prstGeom prst="straightConnector1">
            <a:avLst/>
          </a:prstGeom>
          <a:noFill/>
          <a:ln cap="flat" cmpd="sng" w="28575">
            <a:solidFill>
              <a:srgbClr val="1B325C"/>
            </a:solidFill>
            <a:prstDash val="solid"/>
            <a:round/>
            <a:headEnd len="sm" w="sm" type="none"/>
            <a:tailEnd len="sm" w="sm" type="none"/>
          </a:ln>
        </p:spPr>
      </p:cxnSp>
      <p:pic>
        <p:nvPicPr>
          <p:cNvPr descr="preencoded.png" id="572" name="Google Shape;572;h2f7e9cd53ce1eef1_0_1204"/>
          <p:cNvPicPr preferRelativeResize="0"/>
          <p:nvPr/>
        </p:nvPicPr>
        <p:blipFill rotWithShape="1">
          <a:blip r:embed="rId12">
            <a:alphaModFix/>
          </a:blip>
          <a:srcRect b="0" l="0" r="0" t="0"/>
          <a:stretch/>
        </p:blipFill>
        <p:spPr>
          <a:xfrm>
            <a:off x="6619875" y="7839075"/>
            <a:ext cx="742950" cy="895350"/>
          </a:xfrm>
          <a:prstGeom prst="rect">
            <a:avLst/>
          </a:prstGeom>
          <a:noFill/>
          <a:ln>
            <a:noFill/>
          </a:ln>
        </p:spPr>
      </p:pic>
      <p:sp>
        <p:nvSpPr>
          <p:cNvPr id="573" name="Google Shape;573;h2f7e9cd53ce1eef1_0_1204"/>
          <p:cNvSpPr/>
          <p:nvPr/>
        </p:nvSpPr>
        <p:spPr>
          <a:xfrm>
            <a:off x="7600950" y="15240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74" name="Google Shape;574;h2f7e9cd53ce1eef1_0_1204"/>
          <p:cNvSpPr/>
          <p:nvPr/>
        </p:nvSpPr>
        <p:spPr>
          <a:xfrm>
            <a:off x="7600950" y="40862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75" name="Google Shape;575;h2f7e9cd53ce1eef1_0_1204"/>
          <p:cNvSpPr/>
          <p:nvPr/>
        </p:nvSpPr>
        <p:spPr>
          <a:xfrm>
            <a:off x="7600950" y="66008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76" name="Google Shape;576;h2f7e9cd53ce1eef1_0_1204"/>
          <p:cNvSpPr/>
          <p:nvPr/>
        </p:nvSpPr>
        <p:spPr>
          <a:xfrm>
            <a:off x="6657975" y="9334500"/>
            <a:ext cx="65055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581" name="Shape 581"/>
        <p:cNvGrpSpPr/>
        <p:nvPr/>
      </p:nvGrpSpPr>
      <p:grpSpPr>
        <a:xfrm>
          <a:off x="0" y="0"/>
          <a:ext cx="0" cy="0"/>
          <a:chOff x="0" y="0"/>
          <a:chExt cx="0" cy="0"/>
        </a:xfrm>
      </p:grpSpPr>
      <p:pic>
        <p:nvPicPr>
          <p:cNvPr descr="preencoded.png" id="582" name="Google Shape;582;h2f7e9cd53ce1eef1_0_1227"/>
          <p:cNvPicPr preferRelativeResize="0"/>
          <p:nvPr/>
        </p:nvPicPr>
        <p:blipFill rotWithShape="1">
          <a:blip r:embed="rId3">
            <a:alphaModFix/>
          </a:blip>
          <a:srcRect b="0" l="0" r="0" t="0"/>
          <a:stretch/>
        </p:blipFill>
        <p:spPr>
          <a:xfrm>
            <a:off x="6829425" y="-1524000"/>
            <a:ext cx="13335000" cy="13335000"/>
          </a:xfrm>
          <a:prstGeom prst="rect">
            <a:avLst/>
          </a:prstGeom>
          <a:noFill/>
          <a:ln>
            <a:noFill/>
          </a:ln>
        </p:spPr>
      </p:pic>
      <p:pic>
        <p:nvPicPr>
          <p:cNvPr descr="preencoded.png" id="583" name="Google Shape;583;h2f7e9cd53ce1eef1_0_1227"/>
          <p:cNvPicPr preferRelativeResize="0"/>
          <p:nvPr/>
        </p:nvPicPr>
        <p:blipFill rotWithShape="1">
          <a:blip r:embed="rId4">
            <a:alphaModFix/>
          </a:blip>
          <a:srcRect b="0" l="0" r="0" t="0"/>
          <a:stretch/>
        </p:blipFill>
        <p:spPr>
          <a:xfrm rot="973035">
            <a:off x="330635" y="1562326"/>
            <a:ext cx="13325476" cy="13963651"/>
          </a:xfrm>
          <a:prstGeom prst="rect">
            <a:avLst/>
          </a:prstGeom>
          <a:noFill/>
          <a:ln>
            <a:noFill/>
          </a:ln>
        </p:spPr>
      </p:pic>
      <p:pic>
        <p:nvPicPr>
          <p:cNvPr descr="preencoded.png" id="584" name="Google Shape;584;h2f7e9cd53ce1eef1_0_1227"/>
          <p:cNvPicPr preferRelativeResize="0"/>
          <p:nvPr/>
        </p:nvPicPr>
        <p:blipFill rotWithShape="1">
          <a:blip r:embed="rId5">
            <a:alphaModFix/>
          </a:blip>
          <a:srcRect b="0" l="0" r="0" t="0"/>
          <a:stretch/>
        </p:blipFill>
        <p:spPr>
          <a:xfrm>
            <a:off x="14878050" y="1647825"/>
            <a:ext cx="2114550" cy="2114550"/>
          </a:xfrm>
          <a:prstGeom prst="rect">
            <a:avLst/>
          </a:prstGeom>
          <a:noFill/>
          <a:ln>
            <a:noFill/>
          </a:ln>
        </p:spPr>
      </p:pic>
      <p:pic>
        <p:nvPicPr>
          <p:cNvPr descr="preencoded.png" id="585" name="Google Shape;585;h2f7e9cd53ce1eef1_0_1227"/>
          <p:cNvPicPr preferRelativeResize="0"/>
          <p:nvPr/>
        </p:nvPicPr>
        <p:blipFill rotWithShape="1">
          <a:blip r:embed="rId6">
            <a:alphaModFix/>
          </a:blip>
          <a:srcRect b="0" l="0" r="0" t="0"/>
          <a:stretch/>
        </p:blipFill>
        <p:spPr>
          <a:xfrm>
            <a:off x="590550" y="6543675"/>
            <a:ext cx="3095625" cy="3095625"/>
          </a:xfrm>
          <a:prstGeom prst="rect">
            <a:avLst/>
          </a:prstGeom>
          <a:noFill/>
          <a:ln>
            <a:noFill/>
          </a:ln>
        </p:spPr>
      </p:pic>
      <p:grpSp>
        <p:nvGrpSpPr>
          <p:cNvPr id="586" name="Google Shape;586;h2f7e9cd53ce1eef1_0_1227"/>
          <p:cNvGrpSpPr/>
          <p:nvPr/>
        </p:nvGrpSpPr>
        <p:grpSpPr>
          <a:xfrm>
            <a:off x="17640300" y="7994925"/>
            <a:ext cx="596549" cy="2063476"/>
            <a:chOff x="17640300" y="7994925"/>
            <a:chExt cx="596549" cy="2063476"/>
          </a:xfrm>
        </p:grpSpPr>
        <p:pic>
          <p:nvPicPr>
            <p:cNvPr descr="preencoded.png" id="587" name="Google Shape;587;h2f7e9cd53ce1eef1_0_122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88" name="Google Shape;588;h2f7e9cd53ce1eef1_0_122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89" name="Google Shape;589;h2f7e9cd53ce1eef1_0_1227"/>
          <p:cNvSpPr/>
          <p:nvPr/>
        </p:nvSpPr>
        <p:spPr>
          <a:xfrm>
            <a:off x="3295650" y="952500"/>
            <a:ext cx="65055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THE LIST</a:t>
            </a:r>
            <a:endParaRPr b="0" i="0" sz="6000" u="none" cap="none" strike="noStrike">
              <a:solidFill>
                <a:schemeClr val="dk1"/>
              </a:solidFill>
              <a:latin typeface="Calibri"/>
              <a:ea typeface="Calibri"/>
              <a:cs typeface="Calibri"/>
              <a:sym typeface="Calibri"/>
            </a:endParaRPr>
          </a:p>
        </p:txBody>
      </p:sp>
      <p:grpSp>
        <p:nvGrpSpPr>
          <p:cNvPr id="590" name="Google Shape;590;h2f7e9cd53ce1eef1_0_1227"/>
          <p:cNvGrpSpPr/>
          <p:nvPr/>
        </p:nvGrpSpPr>
        <p:grpSpPr>
          <a:xfrm>
            <a:off x="3295650" y="2390775"/>
            <a:ext cx="12834000" cy="1021200"/>
            <a:chOff x="3295650" y="2390775"/>
            <a:chExt cx="12834000" cy="1021200"/>
          </a:xfrm>
        </p:grpSpPr>
        <p:sp>
          <p:nvSpPr>
            <p:cNvPr id="591" name="Google Shape;591;h2f7e9cd53ce1eef1_0_1227"/>
            <p:cNvSpPr/>
            <p:nvPr/>
          </p:nvSpPr>
          <p:spPr>
            <a:xfrm>
              <a:off x="3295650" y="2643188"/>
              <a:ext cx="4640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DRAGONS</a:t>
              </a:r>
              <a:endParaRPr b="0" i="0" sz="2700" u="none" cap="none" strike="noStrike">
                <a:solidFill>
                  <a:schemeClr val="dk1"/>
                </a:solidFill>
                <a:latin typeface="Calibri"/>
                <a:ea typeface="Calibri"/>
                <a:cs typeface="Calibri"/>
                <a:sym typeface="Calibri"/>
              </a:endParaRPr>
            </a:p>
          </p:txBody>
        </p:sp>
        <p:sp>
          <p:nvSpPr>
            <p:cNvPr id="592" name="Google Shape;592;h2f7e9cd53ce1eef1_0_1227"/>
            <p:cNvSpPr/>
            <p:nvPr/>
          </p:nvSpPr>
          <p:spPr>
            <a:xfrm>
              <a:off x="8096250" y="2390775"/>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Fire-breathing creatures that are often powerful and dangerous</a:t>
              </a:r>
              <a:endParaRPr b="0" i="0" sz="2400" u="none" cap="none" strike="noStrike">
                <a:solidFill>
                  <a:schemeClr val="dk1"/>
                </a:solidFill>
                <a:latin typeface="Calibri"/>
                <a:ea typeface="Calibri"/>
                <a:cs typeface="Calibri"/>
                <a:sym typeface="Calibri"/>
              </a:endParaRPr>
            </a:p>
          </p:txBody>
        </p:sp>
      </p:grpSp>
      <p:grpSp>
        <p:nvGrpSpPr>
          <p:cNvPr id="593" name="Google Shape;593;h2f7e9cd53ce1eef1_0_1227"/>
          <p:cNvGrpSpPr/>
          <p:nvPr/>
        </p:nvGrpSpPr>
        <p:grpSpPr>
          <a:xfrm>
            <a:off x="3295650" y="3762375"/>
            <a:ext cx="12834000" cy="939300"/>
            <a:chOff x="3295650" y="3762375"/>
            <a:chExt cx="12834000" cy="939300"/>
          </a:xfrm>
        </p:grpSpPr>
        <p:sp>
          <p:nvSpPr>
            <p:cNvPr id="594" name="Google Shape;594;h2f7e9cd53ce1eef1_0_1227"/>
            <p:cNvSpPr/>
            <p:nvPr/>
          </p:nvSpPr>
          <p:spPr>
            <a:xfrm>
              <a:off x="3295650" y="3762375"/>
              <a:ext cx="4640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MEDIEVAL-LIKE SETTINGS</a:t>
              </a:r>
              <a:endParaRPr b="0" i="0" sz="2700" u="none" cap="none" strike="noStrike">
                <a:solidFill>
                  <a:schemeClr val="dk1"/>
                </a:solidFill>
                <a:latin typeface="Calibri"/>
                <a:ea typeface="Calibri"/>
                <a:cs typeface="Calibri"/>
                <a:sym typeface="Calibri"/>
              </a:endParaRPr>
            </a:p>
          </p:txBody>
        </p:sp>
        <p:sp>
          <p:nvSpPr>
            <p:cNvPr id="595" name="Google Shape;595;h2f7e9cd53ce1eef1_0_1227"/>
            <p:cNvSpPr/>
            <p:nvPr/>
          </p:nvSpPr>
          <p:spPr>
            <a:xfrm>
              <a:off x="8096250" y="3943350"/>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Worlds with castles, knights, and feudal systems</a:t>
              </a:r>
              <a:endParaRPr b="0" i="0" sz="2400" u="none" cap="none" strike="noStrike">
                <a:solidFill>
                  <a:schemeClr val="dk1"/>
                </a:solidFill>
                <a:latin typeface="Calibri"/>
                <a:ea typeface="Calibri"/>
                <a:cs typeface="Calibri"/>
                <a:sym typeface="Calibri"/>
              </a:endParaRPr>
            </a:p>
          </p:txBody>
        </p:sp>
      </p:grpSp>
      <p:grpSp>
        <p:nvGrpSpPr>
          <p:cNvPr id="596" name="Google Shape;596;h2f7e9cd53ce1eef1_0_1227"/>
          <p:cNvGrpSpPr/>
          <p:nvPr/>
        </p:nvGrpSpPr>
        <p:grpSpPr>
          <a:xfrm>
            <a:off x="3295650" y="5038725"/>
            <a:ext cx="12834000" cy="564000"/>
            <a:chOff x="3295650" y="5038725"/>
            <a:chExt cx="12834000" cy="564000"/>
          </a:xfrm>
        </p:grpSpPr>
        <p:sp>
          <p:nvSpPr>
            <p:cNvPr id="597" name="Google Shape;597;h2f7e9cd53ce1eef1_0_1227"/>
            <p:cNvSpPr/>
            <p:nvPr/>
          </p:nvSpPr>
          <p:spPr>
            <a:xfrm>
              <a:off x="3295650" y="5062538"/>
              <a:ext cx="4640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CHOSEN ONE TROPE</a:t>
              </a:r>
              <a:endParaRPr b="0" i="0" sz="2700" u="none" cap="none" strike="noStrike">
                <a:solidFill>
                  <a:schemeClr val="dk1"/>
                </a:solidFill>
                <a:latin typeface="Calibri"/>
                <a:ea typeface="Calibri"/>
                <a:cs typeface="Calibri"/>
                <a:sym typeface="Calibri"/>
              </a:endParaRPr>
            </a:p>
          </p:txBody>
        </p:sp>
        <p:sp>
          <p:nvSpPr>
            <p:cNvPr id="598" name="Google Shape;598;h2f7e9cd53ce1eef1_0_1227"/>
            <p:cNvSpPr/>
            <p:nvPr/>
          </p:nvSpPr>
          <p:spPr>
            <a:xfrm>
              <a:off x="8096250" y="5038725"/>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hero chosen by destiny to save the world</a:t>
              </a:r>
              <a:endParaRPr b="0" i="0" sz="2400" u="none" cap="none" strike="noStrike">
                <a:solidFill>
                  <a:schemeClr val="dk1"/>
                </a:solidFill>
                <a:latin typeface="Calibri"/>
                <a:ea typeface="Calibri"/>
                <a:cs typeface="Calibri"/>
                <a:sym typeface="Calibri"/>
              </a:endParaRPr>
            </a:p>
          </p:txBody>
        </p:sp>
      </p:grpSp>
      <p:grpSp>
        <p:nvGrpSpPr>
          <p:cNvPr id="599" name="Google Shape;599;h2f7e9cd53ce1eef1_0_1227"/>
          <p:cNvGrpSpPr/>
          <p:nvPr/>
        </p:nvGrpSpPr>
        <p:grpSpPr>
          <a:xfrm>
            <a:off x="3295650" y="5953125"/>
            <a:ext cx="12834000" cy="1021200"/>
            <a:chOff x="3295650" y="5953125"/>
            <a:chExt cx="12834000" cy="1021200"/>
          </a:xfrm>
        </p:grpSpPr>
        <p:sp>
          <p:nvSpPr>
            <p:cNvPr id="600" name="Google Shape;600;h2f7e9cd53ce1eef1_0_1227"/>
            <p:cNvSpPr/>
            <p:nvPr/>
          </p:nvSpPr>
          <p:spPr>
            <a:xfrm>
              <a:off x="3295650" y="6205538"/>
              <a:ext cx="4640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MAGIC</a:t>
              </a:r>
              <a:endParaRPr b="0" i="0" sz="2700" u="none" cap="none" strike="noStrike">
                <a:solidFill>
                  <a:schemeClr val="dk1"/>
                </a:solidFill>
                <a:latin typeface="Calibri"/>
                <a:ea typeface="Calibri"/>
                <a:cs typeface="Calibri"/>
                <a:sym typeface="Calibri"/>
              </a:endParaRPr>
            </a:p>
          </p:txBody>
        </p:sp>
        <p:sp>
          <p:nvSpPr>
            <p:cNvPr id="601" name="Google Shape;601;h2f7e9cd53ce1eef1_0_1227"/>
            <p:cNvSpPr/>
            <p:nvPr/>
          </p:nvSpPr>
          <p:spPr>
            <a:xfrm>
              <a:off x="8096250" y="5953125"/>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integral part of fantasy stories, can take many forms</a:t>
              </a:r>
              <a:endParaRPr b="0" i="0" sz="2400" u="none" cap="none" strike="noStrike">
                <a:solidFill>
                  <a:schemeClr val="dk1"/>
                </a:solidFill>
                <a:latin typeface="Calibri"/>
                <a:ea typeface="Calibri"/>
                <a:cs typeface="Calibri"/>
                <a:sym typeface="Calibri"/>
              </a:endParaRPr>
            </a:p>
          </p:txBody>
        </p:sp>
      </p:grpSp>
      <p:grpSp>
        <p:nvGrpSpPr>
          <p:cNvPr id="602" name="Google Shape;602;h2f7e9cd53ce1eef1_0_1227"/>
          <p:cNvGrpSpPr/>
          <p:nvPr/>
        </p:nvGrpSpPr>
        <p:grpSpPr>
          <a:xfrm>
            <a:off x="3295650" y="7324725"/>
            <a:ext cx="12834000" cy="1021200"/>
            <a:chOff x="3295650" y="7324725"/>
            <a:chExt cx="12834000" cy="1021200"/>
          </a:xfrm>
        </p:grpSpPr>
        <p:sp>
          <p:nvSpPr>
            <p:cNvPr id="603" name="Google Shape;603;h2f7e9cd53ce1eef1_0_1227"/>
            <p:cNvSpPr/>
            <p:nvPr/>
          </p:nvSpPr>
          <p:spPr>
            <a:xfrm>
              <a:off x="3295650" y="7577137"/>
              <a:ext cx="4640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THE BEST CURSE</a:t>
              </a:r>
              <a:endParaRPr b="0" i="0" sz="2700" u="none" cap="none" strike="noStrike">
                <a:solidFill>
                  <a:schemeClr val="dk1"/>
                </a:solidFill>
                <a:latin typeface="Calibri"/>
                <a:ea typeface="Calibri"/>
                <a:cs typeface="Calibri"/>
                <a:sym typeface="Calibri"/>
              </a:endParaRPr>
            </a:p>
          </p:txBody>
        </p:sp>
        <p:sp>
          <p:nvSpPr>
            <p:cNvPr id="604" name="Google Shape;604;h2f7e9cd53ce1eef1_0_1227"/>
            <p:cNvSpPr/>
            <p:nvPr/>
          </p:nvSpPr>
          <p:spPr>
            <a:xfrm>
              <a:off x="8096250" y="7324725"/>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curse that is unique, creative, and fits within the story</a:t>
              </a:r>
              <a:endParaRPr b="0" i="0" sz="2400" u="none" cap="none" strike="noStrike">
                <a:solidFill>
                  <a:schemeClr val="dk1"/>
                </a:solidFill>
                <a:latin typeface="Calibri"/>
                <a:ea typeface="Calibri"/>
                <a:cs typeface="Calibri"/>
                <a:sym typeface="Calibri"/>
              </a:endParaRPr>
            </a:p>
          </p:txBody>
        </p:sp>
      </p:grpSp>
      <p:grpSp>
        <p:nvGrpSpPr>
          <p:cNvPr id="605" name="Google Shape;605;h2f7e9cd53ce1eef1_0_1227"/>
          <p:cNvGrpSpPr/>
          <p:nvPr/>
        </p:nvGrpSpPr>
        <p:grpSpPr>
          <a:xfrm>
            <a:off x="3295650" y="8696325"/>
            <a:ext cx="12834000" cy="564000"/>
            <a:chOff x="3295650" y="8696325"/>
            <a:chExt cx="12834000" cy="564000"/>
          </a:xfrm>
        </p:grpSpPr>
        <p:sp>
          <p:nvSpPr>
            <p:cNvPr id="606" name="Google Shape;606;h2f7e9cd53ce1eef1_0_1227"/>
            <p:cNvSpPr/>
            <p:nvPr/>
          </p:nvSpPr>
          <p:spPr>
            <a:xfrm>
              <a:off x="3295650" y="8720137"/>
              <a:ext cx="4640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UNIQUE CREATURES</a:t>
              </a:r>
              <a:endParaRPr b="0" i="0" sz="2700" u="none" cap="none" strike="noStrike">
                <a:solidFill>
                  <a:schemeClr val="dk1"/>
                </a:solidFill>
                <a:latin typeface="Calibri"/>
                <a:ea typeface="Calibri"/>
                <a:cs typeface="Calibri"/>
                <a:sym typeface="Calibri"/>
              </a:endParaRPr>
            </a:p>
          </p:txBody>
        </p:sp>
        <p:sp>
          <p:nvSpPr>
            <p:cNvPr id="607" name="Google Shape;607;h2f7e9cd53ce1eef1_0_1227"/>
            <p:cNvSpPr/>
            <p:nvPr/>
          </p:nvSpPr>
          <p:spPr>
            <a:xfrm>
              <a:off x="8096250" y="8696325"/>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variety of fantastical beings that inhabit the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612" name="Shape 612"/>
        <p:cNvGrpSpPr/>
        <p:nvPr/>
      </p:nvGrpSpPr>
      <p:grpSpPr>
        <a:xfrm>
          <a:off x="0" y="0"/>
          <a:ext cx="0" cy="0"/>
          <a:chOff x="0" y="0"/>
          <a:chExt cx="0" cy="0"/>
        </a:xfrm>
      </p:grpSpPr>
      <p:pic>
        <p:nvPicPr>
          <p:cNvPr descr="preencoded.png" id="613" name="Google Shape;613;h2f7e9cd53ce1eef1_0_1257"/>
          <p:cNvPicPr preferRelativeResize="0"/>
          <p:nvPr/>
        </p:nvPicPr>
        <p:blipFill rotWithShape="1">
          <a:blip r:embed="rId3">
            <a:alphaModFix/>
          </a:blip>
          <a:srcRect b="0" l="0" r="0" t="0"/>
          <a:stretch/>
        </p:blipFill>
        <p:spPr>
          <a:xfrm>
            <a:off x="10877550" y="-723900"/>
            <a:ext cx="11725275" cy="11725275"/>
          </a:xfrm>
          <a:prstGeom prst="rect">
            <a:avLst/>
          </a:prstGeom>
          <a:noFill/>
          <a:ln>
            <a:noFill/>
          </a:ln>
        </p:spPr>
      </p:pic>
      <p:pic>
        <p:nvPicPr>
          <p:cNvPr descr="preencoded.png" id="614" name="Google Shape;614;h2f7e9cd53ce1eef1_0_1257"/>
          <p:cNvPicPr preferRelativeResize="0"/>
          <p:nvPr/>
        </p:nvPicPr>
        <p:blipFill rotWithShape="1">
          <a:blip r:embed="rId4">
            <a:alphaModFix/>
          </a:blip>
          <a:srcRect b="0" l="0" r="0" t="0"/>
          <a:stretch/>
        </p:blipFill>
        <p:spPr>
          <a:xfrm rot="-973035">
            <a:off x="-10756975" y="-3541850"/>
            <a:ext cx="20504303" cy="17370191"/>
          </a:xfrm>
          <a:prstGeom prst="rect">
            <a:avLst/>
          </a:prstGeom>
          <a:noFill/>
          <a:ln>
            <a:noFill/>
          </a:ln>
        </p:spPr>
      </p:pic>
      <p:pic>
        <p:nvPicPr>
          <p:cNvPr descr="preencoded.png" id="615" name="Google Shape;615;h2f7e9cd53ce1eef1_0_1257"/>
          <p:cNvPicPr preferRelativeResize="0"/>
          <p:nvPr/>
        </p:nvPicPr>
        <p:blipFill rotWithShape="1">
          <a:blip r:embed="rId5">
            <a:alphaModFix/>
          </a:blip>
          <a:srcRect b="0" l="0" r="0" t="0"/>
          <a:stretch/>
        </p:blipFill>
        <p:spPr>
          <a:xfrm>
            <a:off x="14630400" y="5381625"/>
            <a:ext cx="2114550" cy="2114550"/>
          </a:xfrm>
          <a:prstGeom prst="rect">
            <a:avLst/>
          </a:prstGeom>
          <a:noFill/>
          <a:ln>
            <a:noFill/>
          </a:ln>
        </p:spPr>
      </p:pic>
      <p:pic>
        <p:nvPicPr>
          <p:cNvPr descr="preencoded.png" id="616" name="Google Shape;616;h2f7e9cd53ce1eef1_0_1257"/>
          <p:cNvPicPr preferRelativeResize="0"/>
          <p:nvPr/>
        </p:nvPicPr>
        <p:blipFill rotWithShape="1">
          <a:blip r:embed="rId6">
            <a:alphaModFix/>
          </a:blip>
          <a:srcRect b="0" l="0" r="0" t="0"/>
          <a:stretch/>
        </p:blipFill>
        <p:spPr>
          <a:xfrm>
            <a:off x="352425" y="590550"/>
            <a:ext cx="3095625" cy="3095625"/>
          </a:xfrm>
          <a:prstGeom prst="rect">
            <a:avLst/>
          </a:prstGeom>
          <a:noFill/>
          <a:ln>
            <a:noFill/>
          </a:ln>
        </p:spPr>
      </p:pic>
      <p:grpSp>
        <p:nvGrpSpPr>
          <p:cNvPr id="617" name="Google Shape;617;h2f7e9cd53ce1eef1_0_1257"/>
          <p:cNvGrpSpPr/>
          <p:nvPr/>
        </p:nvGrpSpPr>
        <p:grpSpPr>
          <a:xfrm>
            <a:off x="17640300" y="7994925"/>
            <a:ext cx="596549" cy="2063476"/>
            <a:chOff x="17640300" y="7994925"/>
            <a:chExt cx="596549" cy="2063476"/>
          </a:xfrm>
        </p:grpSpPr>
        <p:pic>
          <p:nvPicPr>
            <p:cNvPr descr="preencoded.png" id="618" name="Google Shape;618;h2f7e9cd53ce1eef1_0_125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19" name="Google Shape;619;h2f7e9cd53ce1eef1_0_12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20" name="Google Shape;620;h2f7e9cd53ce1eef1_0_1257"/>
          <p:cNvGrpSpPr/>
          <p:nvPr/>
        </p:nvGrpSpPr>
        <p:grpSpPr>
          <a:xfrm>
            <a:off x="590550" y="2290763"/>
            <a:ext cx="17106900" cy="6562650"/>
            <a:chOff x="590550" y="2290763"/>
            <a:chExt cx="17106900" cy="6562650"/>
          </a:xfrm>
        </p:grpSpPr>
        <p:grpSp>
          <p:nvGrpSpPr>
            <p:cNvPr id="621" name="Google Shape;621;h2f7e9cd53ce1eef1_0_1257"/>
            <p:cNvGrpSpPr/>
            <p:nvPr/>
          </p:nvGrpSpPr>
          <p:grpSpPr>
            <a:xfrm>
              <a:off x="7629525" y="2290763"/>
              <a:ext cx="3848100" cy="1247700"/>
              <a:chOff x="7629525" y="2290763"/>
              <a:chExt cx="3848100" cy="1247700"/>
            </a:xfrm>
          </p:grpSpPr>
          <p:grpSp>
            <p:nvGrpSpPr>
              <p:cNvPr id="622" name="Google Shape;622;h2f7e9cd53ce1eef1_0_1257"/>
              <p:cNvGrpSpPr/>
              <p:nvPr/>
            </p:nvGrpSpPr>
            <p:grpSpPr>
              <a:xfrm>
                <a:off x="8048625" y="2290763"/>
                <a:ext cx="3429000" cy="1247700"/>
                <a:chOff x="8048625" y="2290763"/>
                <a:chExt cx="3429000" cy="1247700"/>
              </a:xfrm>
            </p:grpSpPr>
            <p:sp>
              <p:nvSpPr>
                <p:cNvPr id="623" name="Google Shape;623;h2f7e9cd53ce1eef1_0_1257"/>
                <p:cNvSpPr/>
                <p:nvPr/>
              </p:nvSpPr>
              <p:spPr>
                <a:xfrm>
                  <a:off x="8048625" y="229076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h2f7e9cd53ce1eef1_0_1257"/>
                <p:cNvSpPr/>
                <p:nvPr/>
              </p:nvSpPr>
              <p:spPr>
                <a:xfrm>
                  <a:off x="8582025" y="240506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CHLOE NG</a:t>
                  </a:r>
                  <a:endParaRPr b="0" i="0" sz="2700" u="none" cap="none" strike="noStrike">
                    <a:solidFill>
                      <a:schemeClr val="dk1"/>
                    </a:solidFill>
                    <a:latin typeface="Calibri"/>
                    <a:ea typeface="Calibri"/>
                    <a:cs typeface="Calibri"/>
                    <a:sym typeface="Calibri"/>
                  </a:endParaRPr>
                </a:p>
              </p:txBody>
            </p:sp>
            <p:sp>
              <p:nvSpPr>
                <p:cNvPr id="625" name="Google Shape;625;h2f7e9cd53ce1eef1_0_1257"/>
                <p:cNvSpPr/>
                <p:nvPr/>
              </p:nvSpPr>
              <p:spPr>
                <a:xfrm>
                  <a:off x="8582025" y="29670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grpSp>
          <p:pic>
            <p:nvPicPr>
              <p:cNvPr descr="preencoded.png" id="626" name="Google Shape;626;h2f7e9cd53ce1eef1_0_1257"/>
              <p:cNvPicPr preferRelativeResize="0"/>
              <p:nvPr/>
            </p:nvPicPr>
            <p:blipFill rotWithShape="1">
              <a:blip r:embed="rId8">
                <a:alphaModFix/>
              </a:blip>
              <a:srcRect b="0" l="0" r="0" t="0"/>
              <a:stretch/>
            </p:blipFill>
            <p:spPr>
              <a:xfrm>
                <a:off x="7629525" y="2495550"/>
                <a:ext cx="838200" cy="838200"/>
              </a:xfrm>
              <a:prstGeom prst="rect">
                <a:avLst/>
              </a:prstGeom>
              <a:noFill/>
              <a:ln>
                <a:noFill/>
              </a:ln>
            </p:spPr>
          </p:pic>
        </p:grpSp>
        <p:grpSp>
          <p:nvGrpSpPr>
            <p:cNvPr id="627" name="Google Shape;627;h2f7e9cd53ce1eef1_0_1257"/>
            <p:cNvGrpSpPr/>
            <p:nvPr/>
          </p:nvGrpSpPr>
          <p:grpSpPr>
            <a:xfrm>
              <a:off x="590550" y="4062413"/>
              <a:ext cx="3848100" cy="1247700"/>
              <a:chOff x="590550" y="4062413"/>
              <a:chExt cx="3848100" cy="1247700"/>
            </a:xfrm>
          </p:grpSpPr>
          <p:grpSp>
            <p:nvGrpSpPr>
              <p:cNvPr id="628" name="Google Shape;628;h2f7e9cd53ce1eef1_0_1257"/>
              <p:cNvGrpSpPr/>
              <p:nvPr/>
            </p:nvGrpSpPr>
            <p:grpSpPr>
              <a:xfrm>
                <a:off x="1009650" y="4062413"/>
                <a:ext cx="3429000" cy="1247700"/>
                <a:chOff x="1009650" y="4062413"/>
                <a:chExt cx="3429000" cy="1247700"/>
              </a:xfrm>
            </p:grpSpPr>
            <p:sp>
              <p:nvSpPr>
                <p:cNvPr id="629" name="Google Shape;629;h2f7e9cd53ce1eef1_0_1257"/>
                <p:cNvSpPr/>
                <p:nvPr/>
              </p:nvSpPr>
              <p:spPr>
                <a:xfrm>
                  <a:off x="1009650" y="406241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h2f7e9cd53ce1eef1_0_1257"/>
                <p:cNvSpPr/>
                <p:nvPr/>
              </p:nvSpPr>
              <p:spPr>
                <a:xfrm>
                  <a:off x="1543050" y="417671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VALTORIN</a:t>
                  </a:r>
                  <a:endParaRPr b="0" i="0" sz="2700" u="none" cap="none" strike="noStrike">
                    <a:solidFill>
                      <a:schemeClr val="dk1"/>
                    </a:solidFill>
                    <a:latin typeface="Calibri"/>
                    <a:ea typeface="Calibri"/>
                    <a:cs typeface="Calibri"/>
                    <a:sym typeface="Calibri"/>
                  </a:endParaRPr>
                </a:p>
              </p:txBody>
            </p:sp>
            <p:sp>
              <p:nvSpPr>
                <p:cNvPr id="631" name="Google Shape;631;h2f7e9cd53ce1eef1_0_1257"/>
                <p:cNvSpPr/>
                <p:nvPr/>
              </p:nvSpPr>
              <p:spPr>
                <a:xfrm>
                  <a:off x="1543050" y="47386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grpSp>
          <p:pic>
            <p:nvPicPr>
              <p:cNvPr descr="preencoded.png" id="632" name="Google Shape;632;h2f7e9cd53ce1eef1_0_1257"/>
              <p:cNvPicPr preferRelativeResize="0"/>
              <p:nvPr/>
            </p:nvPicPr>
            <p:blipFill rotWithShape="1">
              <a:blip r:embed="rId9">
                <a:alphaModFix/>
              </a:blip>
              <a:srcRect b="0" l="0" r="0" t="0"/>
              <a:stretch/>
            </p:blipFill>
            <p:spPr>
              <a:xfrm>
                <a:off x="590550" y="4267200"/>
                <a:ext cx="838200" cy="838200"/>
              </a:xfrm>
              <a:prstGeom prst="rect">
                <a:avLst/>
              </a:prstGeom>
              <a:noFill/>
              <a:ln>
                <a:noFill/>
              </a:ln>
            </p:spPr>
          </p:pic>
        </p:grpSp>
        <p:grpSp>
          <p:nvGrpSpPr>
            <p:cNvPr id="633" name="Google Shape;633;h2f7e9cd53ce1eef1_0_1257"/>
            <p:cNvGrpSpPr/>
            <p:nvPr/>
          </p:nvGrpSpPr>
          <p:grpSpPr>
            <a:xfrm>
              <a:off x="590550" y="5834063"/>
              <a:ext cx="3848100" cy="1247700"/>
              <a:chOff x="590550" y="5834063"/>
              <a:chExt cx="3848100" cy="1247700"/>
            </a:xfrm>
          </p:grpSpPr>
          <p:grpSp>
            <p:nvGrpSpPr>
              <p:cNvPr id="634" name="Google Shape;634;h2f7e9cd53ce1eef1_0_1257"/>
              <p:cNvGrpSpPr/>
              <p:nvPr/>
            </p:nvGrpSpPr>
            <p:grpSpPr>
              <a:xfrm>
                <a:off x="1009650" y="5834063"/>
                <a:ext cx="3429000" cy="1247700"/>
                <a:chOff x="1009650" y="5834063"/>
                <a:chExt cx="3429000" cy="1247700"/>
              </a:xfrm>
            </p:grpSpPr>
            <p:sp>
              <p:nvSpPr>
                <p:cNvPr id="635" name="Google Shape;635;h2f7e9cd53ce1eef1_0_1257"/>
                <p:cNvSpPr/>
                <p:nvPr/>
              </p:nvSpPr>
              <p:spPr>
                <a:xfrm>
                  <a:off x="1009650" y="583406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h2f7e9cd53ce1eef1_0_1257"/>
                <p:cNvSpPr/>
                <p:nvPr/>
              </p:nvSpPr>
              <p:spPr>
                <a:xfrm>
                  <a:off x="1543050" y="594836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LYRISA</a:t>
                  </a:r>
                  <a:endParaRPr b="0" i="0" sz="2700" u="none" cap="none" strike="noStrike">
                    <a:solidFill>
                      <a:schemeClr val="dk1"/>
                    </a:solidFill>
                    <a:latin typeface="Calibri"/>
                    <a:ea typeface="Calibri"/>
                    <a:cs typeface="Calibri"/>
                    <a:sym typeface="Calibri"/>
                  </a:endParaRPr>
                </a:p>
              </p:txBody>
            </p:sp>
            <p:sp>
              <p:nvSpPr>
                <p:cNvPr id="637" name="Google Shape;637;h2f7e9cd53ce1eef1_0_1257"/>
                <p:cNvSpPr/>
                <p:nvPr/>
              </p:nvSpPr>
              <p:spPr>
                <a:xfrm>
                  <a:off x="1543050" y="65103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Dreamer</a:t>
                  </a:r>
                  <a:endParaRPr b="0" i="0" sz="2400" u="none" cap="none" strike="noStrike">
                    <a:solidFill>
                      <a:schemeClr val="dk1"/>
                    </a:solidFill>
                    <a:latin typeface="Calibri"/>
                    <a:ea typeface="Calibri"/>
                    <a:cs typeface="Calibri"/>
                    <a:sym typeface="Calibri"/>
                  </a:endParaRPr>
                </a:p>
              </p:txBody>
            </p:sp>
          </p:grpSp>
          <p:pic>
            <p:nvPicPr>
              <p:cNvPr descr="preencoded.png" id="638" name="Google Shape;638;h2f7e9cd53ce1eef1_0_1257"/>
              <p:cNvPicPr preferRelativeResize="0"/>
              <p:nvPr/>
            </p:nvPicPr>
            <p:blipFill rotWithShape="1">
              <a:blip r:embed="rId10">
                <a:alphaModFix/>
              </a:blip>
              <a:srcRect b="0" l="0" r="0" t="0"/>
              <a:stretch/>
            </p:blipFill>
            <p:spPr>
              <a:xfrm>
                <a:off x="590550" y="6038850"/>
                <a:ext cx="838200" cy="838200"/>
              </a:xfrm>
              <a:prstGeom prst="rect">
                <a:avLst/>
              </a:prstGeom>
              <a:noFill/>
              <a:ln>
                <a:noFill/>
              </a:ln>
            </p:spPr>
          </p:pic>
        </p:grpSp>
        <p:grpSp>
          <p:nvGrpSpPr>
            <p:cNvPr id="639" name="Google Shape;639;h2f7e9cd53ce1eef1_0_1257"/>
            <p:cNvGrpSpPr/>
            <p:nvPr/>
          </p:nvGrpSpPr>
          <p:grpSpPr>
            <a:xfrm>
              <a:off x="5010150" y="5834063"/>
              <a:ext cx="3848100" cy="1247700"/>
              <a:chOff x="5010150" y="5834063"/>
              <a:chExt cx="3848100" cy="1247700"/>
            </a:xfrm>
          </p:grpSpPr>
          <p:grpSp>
            <p:nvGrpSpPr>
              <p:cNvPr id="640" name="Google Shape;640;h2f7e9cd53ce1eef1_0_1257"/>
              <p:cNvGrpSpPr/>
              <p:nvPr/>
            </p:nvGrpSpPr>
            <p:grpSpPr>
              <a:xfrm>
                <a:off x="5429250" y="5834063"/>
                <a:ext cx="3429000" cy="1247700"/>
                <a:chOff x="5429250" y="5834063"/>
                <a:chExt cx="3429000" cy="1247700"/>
              </a:xfrm>
            </p:grpSpPr>
            <p:sp>
              <p:nvSpPr>
                <p:cNvPr id="641" name="Google Shape;641;h2f7e9cd53ce1eef1_0_1257"/>
                <p:cNvSpPr/>
                <p:nvPr/>
              </p:nvSpPr>
              <p:spPr>
                <a:xfrm>
                  <a:off x="5429250" y="583406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h2f7e9cd53ce1eef1_0_1257"/>
                <p:cNvSpPr/>
                <p:nvPr/>
              </p:nvSpPr>
              <p:spPr>
                <a:xfrm>
                  <a:off x="5962650" y="594836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LUCIAN</a:t>
                  </a:r>
                  <a:endParaRPr b="0" i="0" sz="2700" u="none" cap="none" strike="noStrike">
                    <a:solidFill>
                      <a:schemeClr val="dk1"/>
                    </a:solidFill>
                    <a:latin typeface="Calibri"/>
                    <a:ea typeface="Calibri"/>
                    <a:cs typeface="Calibri"/>
                    <a:sym typeface="Calibri"/>
                  </a:endParaRPr>
                </a:p>
              </p:txBody>
            </p:sp>
            <p:sp>
              <p:nvSpPr>
                <p:cNvPr id="643" name="Google Shape;643;h2f7e9cd53ce1eef1_0_1257"/>
                <p:cNvSpPr/>
                <p:nvPr/>
              </p:nvSpPr>
              <p:spPr>
                <a:xfrm>
                  <a:off x="5962650" y="65103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grpSp>
          <p:pic>
            <p:nvPicPr>
              <p:cNvPr descr="preencoded.png" id="644" name="Google Shape;644;h2f7e9cd53ce1eef1_0_1257"/>
              <p:cNvPicPr preferRelativeResize="0"/>
              <p:nvPr/>
            </p:nvPicPr>
            <p:blipFill rotWithShape="1">
              <a:blip r:embed="rId11">
                <a:alphaModFix/>
              </a:blip>
              <a:srcRect b="0" l="0" r="0" t="0"/>
              <a:stretch/>
            </p:blipFill>
            <p:spPr>
              <a:xfrm>
                <a:off x="5010150" y="6038850"/>
                <a:ext cx="838200" cy="838200"/>
              </a:xfrm>
              <a:prstGeom prst="rect">
                <a:avLst/>
              </a:prstGeom>
              <a:noFill/>
              <a:ln>
                <a:noFill/>
              </a:ln>
            </p:spPr>
          </p:pic>
        </p:grpSp>
        <p:grpSp>
          <p:nvGrpSpPr>
            <p:cNvPr id="645" name="Google Shape;645;h2f7e9cd53ce1eef1_0_1257"/>
            <p:cNvGrpSpPr/>
            <p:nvPr/>
          </p:nvGrpSpPr>
          <p:grpSpPr>
            <a:xfrm>
              <a:off x="5010150" y="7605713"/>
              <a:ext cx="3848100" cy="1247700"/>
              <a:chOff x="5010150" y="7605713"/>
              <a:chExt cx="3848100" cy="1247700"/>
            </a:xfrm>
          </p:grpSpPr>
          <p:grpSp>
            <p:nvGrpSpPr>
              <p:cNvPr id="646" name="Google Shape;646;h2f7e9cd53ce1eef1_0_1257"/>
              <p:cNvGrpSpPr/>
              <p:nvPr/>
            </p:nvGrpSpPr>
            <p:grpSpPr>
              <a:xfrm>
                <a:off x="5429250" y="7605713"/>
                <a:ext cx="3429000" cy="1247700"/>
                <a:chOff x="5429250" y="7605713"/>
                <a:chExt cx="3429000" cy="1247700"/>
              </a:xfrm>
            </p:grpSpPr>
            <p:sp>
              <p:nvSpPr>
                <p:cNvPr id="647" name="Google Shape;647;h2f7e9cd53ce1eef1_0_1257"/>
                <p:cNvSpPr/>
                <p:nvPr/>
              </p:nvSpPr>
              <p:spPr>
                <a:xfrm>
                  <a:off x="5429250" y="760571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h2f7e9cd53ce1eef1_0_1257"/>
                <p:cNvSpPr/>
                <p:nvPr/>
              </p:nvSpPr>
              <p:spPr>
                <a:xfrm>
                  <a:off x="5962650" y="772001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CEDRIC</a:t>
                  </a:r>
                  <a:endParaRPr b="0" i="0" sz="2700" u="none" cap="none" strike="noStrike">
                    <a:solidFill>
                      <a:schemeClr val="dk1"/>
                    </a:solidFill>
                    <a:latin typeface="Calibri"/>
                    <a:ea typeface="Calibri"/>
                    <a:cs typeface="Calibri"/>
                    <a:sym typeface="Calibri"/>
                  </a:endParaRPr>
                </a:p>
              </p:txBody>
            </p:sp>
            <p:sp>
              <p:nvSpPr>
                <p:cNvPr id="649" name="Google Shape;649;h2f7e9cd53ce1eef1_0_1257"/>
                <p:cNvSpPr/>
                <p:nvPr/>
              </p:nvSpPr>
              <p:spPr>
                <a:xfrm>
                  <a:off x="5962650" y="82819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grpSp>
          <p:pic>
            <p:nvPicPr>
              <p:cNvPr descr="preencoded.png" id="650" name="Google Shape;650;h2f7e9cd53ce1eef1_0_1257"/>
              <p:cNvPicPr preferRelativeResize="0"/>
              <p:nvPr/>
            </p:nvPicPr>
            <p:blipFill rotWithShape="1">
              <a:blip r:embed="rId12">
                <a:alphaModFix/>
              </a:blip>
              <a:srcRect b="0" l="0" r="0" t="0"/>
              <a:stretch/>
            </p:blipFill>
            <p:spPr>
              <a:xfrm>
                <a:off x="5010150" y="7810500"/>
                <a:ext cx="838200" cy="838200"/>
              </a:xfrm>
              <a:prstGeom prst="rect">
                <a:avLst/>
              </a:prstGeom>
              <a:noFill/>
              <a:ln>
                <a:noFill/>
              </a:ln>
            </p:spPr>
          </p:pic>
        </p:grpSp>
        <p:grpSp>
          <p:nvGrpSpPr>
            <p:cNvPr id="651" name="Google Shape;651;h2f7e9cd53ce1eef1_0_1257"/>
            <p:cNvGrpSpPr/>
            <p:nvPr/>
          </p:nvGrpSpPr>
          <p:grpSpPr>
            <a:xfrm>
              <a:off x="9429750" y="5834063"/>
              <a:ext cx="3848100" cy="1247700"/>
              <a:chOff x="9429750" y="5834063"/>
              <a:chExt cx="3848100" cy="1247700"/>
            </a:xfrm>
          </p:grpSpPr>
          <p:grpSp>
            <p:nvGrpSpPr>
              <p:cNvPr id="652" name="Google Shape;652;h2f7e9cd53ce1eef1_0_1257"/>
              <p:cNvGrpSpPr/>
              <p:nvPr/>
            </p:nvGrpSpPr>
            <p:grpSpPr>
              <a:xfrm>
                <a:off x="9848850" y="5834063"/>
                <a:ext cx="3429000" cy="1247700"/>
                <a:chOff x="9848850" y="5834063"/>
                <a:chExt cx="3429000" cy="1247700"/>
              </a:xfrm>
            </p:grpSpPr>
            <p:sp>
              <p:nvSpPr>
                <p:cNvPr id="653" name="Google Shape;653;h2f7e9cd53ce1eef1_0_1257"/>
                <p:cNvSpPr/>
                <p:nvPr/>
              </p:nvSpPr>
              <p:spPr>
                <a:xfrm>
                  <a:off x="9848850" y="583406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h2f7e9cd53ce1eef1_0_1257"/>
                <p:cNvSpPr/>
                <p:nvPr/>
              </p:nvSpPr>
              <p:spPr>
                <a:xfrm>
                  <a:off x="10382250" y="594836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ELVINA</a:t>
                  </a:r>
                  <a:endParaRPr b="0" i="0" sz="2700" u="none" cap="none" strike="noStrike">
                    <a:solidFill>
                      <a:schemeClr val="dk1"/>
                    </a:solidFill>
                    <a:latin typeface="Calibri"/>
                    <a:ea typeface="Calibri"/>
                    <a:cs typeface="Calibri"/>
                    <a:sym typeface="Calibri"/>
                  </a:endParaRPr>
                </a:p>
              </p:txBody>
            </p:sp>
            <p:sp>
              <p:nvSpPr>
                <p:cNvPr id="655" name="Google Shape;655;h2f7e9cd53ce1eef1_0_1257"/>
                <p:cNvSpPr/>
                <p:nvPr/>
              </p:nvSpPr>
              <p:spPr>
                <a:xfrm>
                  <a:off x="10382250" y="65103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grpSp>
          <p:pic>
            <p:nvPicPr>
              <p:cNvPr descr="preencoded.png" id="656" name="Google Shape;656;h2f7e9cd53ce1eef1_0_1257"/>
              <p:cNvPicPr preferRelativeResize="0"/>
              <p:nvPr/>
            </p:nvPicPr>
            <p:blipFill rotWithShape="1">
              <a:blip r:embed="rId13">
                <a:alphaModFix/>
              </a:blip>
              <a:srcRect b="0" l="0" r="0" t="0"/>
              <a:stretch/>
            </p:blipFill>
            <p:spPr>
              <a:xfrm>
                <a:off x="9429750" y="6038850"/>
                <a:ext cx="838200" cy="838200"/>
              </a:xfrm>
              <a:prstGeom prst="rect">
                <a:avLst/>
              </a:prstGeom>
              <a:noFill/>
              <a:ln>
                <a:noFill/>
              </a:ln>
            </p:spPr>
          </p:pic>
        </p:grpSp>
        <p:grpSp>
          <p:nvGrpSpPr>
            <p:cNvPr id="657" name="Google Shape;657;h2f7e9cd53ce1eef1_0_1257"/>
            <p:cNvGrpSpPr/>
            <p:nvPr/>
          </p:nvGrpSpPr>
          <p:grpSpPr>
            <a:xfrm>
              <a:off x="9429750" y="7605713"/>
              <a:ext cx="3848100" cy="1247700"/>
              <a:chOff x="9429750" y="7605713"/>
              <a:chExt cx="3848100" cy="1247700"/>
            </a:xfrm>
          </p:grpSpPr>
          <p:grpSp>
            <p:nvGrpSpPr>
              <p:cNvPr id="658" name="Google Shape;658;h2f7e9cd53ce1eef1_0_1257"/>
              <p:cNvGrpSpPr/>
              <p:nvPr/>
            </p:nvGrpSpPr>
            <p:grpSpPr>
              <a:xfrm>
                <a:off x="9848850" y="7605713"/>
                <a:ext cx="3429000" cy="1247700"/>
                <a:chOff x="9848850" y="7605713"/>
                <a:chExt cx="3429000" cy="1247700"/>
              </a:xfrm>
            </p:grpSpPr>
            <p:sp>
              <p:nvSpPr>
                <p:cNvPr id="659" name="Google Shape;659;h2f7e9cd53ce1eef1_0_1257"/>
                <p:cNvSpPr/>
                <p:nvPr/>
              </p:nvSpPr>
              <p:spPr>
                <a:xfrm>
                  <a:off x="9848850" y="760571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h2f7e9cd53ce1eef1_0_1257"/>
                <p:cNvSpPr/>
                <p:nvPr/>
              </p:nvSpPr>
              <p:spPr>
                <a:xfrm>
                  <a:off x="10382250" y="772001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SERAPHINA</a:t>
                  </a:r>
                  <a:endParaRPr b="0" i="0" sz="2700" u="none" cap="none" strike="noStrike">
                    <a:solidFill>
                      <a:schemeClr val="dk1"/>
                    </a:solidFill>
                    <a:latin typeface="Calibri"/>
                    <a:ea typeface="Calibri"/>
                    <a:cs typeface="Calibri"/>
                    <a:sym typeface="Calibri"/>
                  </a:endParaRPr>
                </a:p>
              </p:txBody>
            </p:sp>
            <p:sp>
              <p:nvSpPr>
                <p:cNvPr id="661" name="Google Shape;661;h2f7e9cd53ce1eef1_0_1257"/>
                <p:cNvSpPr/>
                <p:nvPr/>
              </p:nvSpPr>
              <p:spPr>
                <a:xfrm>
                  <a:off x="10382250" y="82819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grpSp>
          <p:pic>
            <p:nvPicPr>
              <p:cNvPr descr="preencoded.png" id="662" name="Google Shape;662;h2f7e9cd53ce1eef1_0_1257"/>
              <p:cNvPicPr preferRelativeResize="0"/>
              <p:nvPr/>
            </p:nvPicPr>
            <p:blipFill rotWithShape="1">
              <a:blip r:embed="rId14">
                <a:alphaModFix/>
              </a:blip>
              <a:srcRect b="0" l="0" r="0" t="0"/>
              <a:stretch/>
            </p:blipFill>
            <p:spPr>
              <a:xfrm>
                <a:off x="9429750" y="7810500"/>
                <a:ext cx="838200" cy="838200"/>
              </a:xfrm>
              <a:prstGeom prst="rect">
                <a:avLst/>
              </a:prstGeom>
              <a:noFill/>
              <a:ln>
                <a:noFill/>
              </a:ln>
            </p:spPr>
          </p:pic>
        </p:grpSp>
        <p:grpSp>
          <p:nvGrpSpPr>
            <p:cNvPr id="663" name="Google Shape;663;h2f7e9cd53ce1eef1_0_1257"/>
            <p:cNvGrpSpPr/>
            <p:nvPr/>
          </p:nvGrpSpPr>
          <p:grpSpPr>
            <a:xfrm>
              <a:off x="13849350" y="5834063"/>
              <a:ext cx="3848100" cy="1247700"/>
              <a:chOff x="13849350" y="5834063"/>
              <a:chExt cx="3848100" cy="1247700"/>
            </a:xfrm>
          </p:grpSpPr>
          <p:grpSp>
            <p:nvGrpSpPr>
              <p:cNvPr id="664" name="Google Shape;664;h2f7e9cd53ce1eef1_0_1257"/>
              <p:cNvGrpSpPr/>
              <p:nvPr/>
            </p:nvGrpSpPr>
            <p:grpSpPr>
              <a:xfrm>
                <a:off x="14268450" y="5834063"/>
                <a:ext cx="3429000" cy="1247700"/>
                <a:chOff x="14268450" y="5834063"/>
                <a:chExt cx="3429000" cy="1247700"/>
              </a:xfrm>
            </p:grpSpPr>
            <p:sp>
              <p:nvSpPr>
                <p:cNvPr id="665" name="Google Shape;665;h2f7e9cd53ce1eef1_0_1257"/>
                <p:cNvSpPr/>
                <p:nvPr/>
              </p:nvSpPr>
              <p:spPr>
                <a:xfrm>
                  <a:off x="14268450" y="583406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h2f7e9cd53ce1eef1_0_1257"/>
                <p:cNvSpPr/>
                <p:nvPr/>
              </p:nvSpPr>
              <p:spPr>
                <a:xfrm>
                  <a:off x="14801850" y="594836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KAELEN</a:t>
                  </a:r>
                  <a:endParaRPr b="0" i="0" sz="2700" u="none" cap="none" strike="noStrike">
                    <a:solidFill>
                      <a:schemeClr val="dk1"/>
                    </a:solidFill>
                    <a:latin typeface="Calibri"/>
                    <a:ea typeface="Calibri"/>
                    <a:cs typeface="Calibri"/>
                    <a:sym typeface="Calibri"/>
                  </a:endParaRPr>
                </a:p>
              </p:txBody>
            </p:sp>
            <p:sp>
              <p:nvSpPr>
                <p:cNvPr id="667" name="Google Shape;667;h2f7e9cd53ce1eef1_0_1257"/>
                <p:cNvSpPr/>
                <p:nvPr/>
              </p:nvSpPr>
              <p:spPr>
                <a:xfrm>
                  <a:off x="14801850" y="65103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Sentinel</a:t>
                  </a:r>
                  <a:endParaRPr b="0" i="0" sz="2400" u="none" cap="none" strike="noStrike">
                    <a:solidFill>
                      <a:schemeClr val="dk1"/>
                    </a:solidFill>
                    <a:latin typeface="Calibri"/>
                    <a:ea typeface="Calibri"/>
                    <a:cs typeface="Calibri"/>
                    <a:sym typeface="Calibri"/>
                  </a:endParaRPr>
                </a:p>
              </p:txBody>
            </p:sp>
          </p:grpSp>
          <p:pic>
            <p:nvPicPr>
              <p:cNvPr descr="preencoded.png" id="668" name="Google Shape;668;h2f7e9cd53ce1eef1_0_1257"/>
              <p:cNvPicPr preferRelativeResize="0"/>
              <p:nvPr/>
            </p:nvPicPr>
            <p:blipFill rotWithShape="1">
              <a:blip r:embed="rId15">
                <a:alphaModFix/>
              </a:blip>
              <a:srcRect b="0" l="0" r="0" t="0"/>
              <a:stretch/>
            </p:blipFill>
            <p:spPr>
              <a:xfrm>
                <a:off x="13849350" y="6038850"/>
                <a:ext cx="838200" cy="838200"/>
              </a:xfrm>
              <a:prstGeom prst="rect">
                <a:avLst/>
              </a:prstGeom>
              <a:noFill/>
              <a:ln>
                <a:noFill/>
              </a:ln>
            </p:spPr>
          </p:pic>
        </p:grpSp>
        <p:grpSp>
          <p:nvGrpSpPr>
            <p:cNvPr id="669" name="Google Shape;669;h2f7e9cd53ce1eef1_0_1257"/>
            <p:cNvGrpSpPr/>
            <p:nvPr/>
          </p:nvGrpSpPr>
          <p:grpSpPr>
            <a:xfrm>
              <a:off x="5010150" y="4062413"/>
              <a:ext cx="3848100" cy="1247700"/>
              <a:chOff x="5010150" y="4062413"/>
              <a:chExt cx="3848100" cy="1247700"/>
            </a:xfrm>
          </p:grpSpPr>
          <p:grpSp>
            <p:nvGrpSpPr>
              <p:cNvPr id="670" name="Google Shape;670;h2f7e9cd53ce1eef1_0_1257"/>
              <p:cNvGrpSpPr/>
              <p:nvPr/>
            </p:nvGrpSpPr>
            <p:grpSpPr>
              <a:xfrm>
                <a:off x="5429250" y="4062413"/>
                <a:ext cx="3429000" cy="1247700"/>
                <a:chOff x="5429250" y="4062413"/>
                <a:chExt cx="3429000" cy="1247700"/>
              </a:xfrm>
            </p:grpSpPr>
            <p:sp>
              <p:nvSpPr>
                <p:cNvPr id="671" name="Google Shape;671;h2f7e9cd53ce1eef1_0_1257"/>
                <p:cNvSpPr/>
                <p:nvPr/>
              </p:nvSpPr>
              <p:spPr>
                <a:xfrm>
                  <a:off x="5429250" y="406241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h2f7e9cd53ce1eef1_0_1257"/>
                <p:cNvSpPr/>
                <p:nvPr/>
              </p:nvSpPr>
              <p:spPr>
                <a:xfrm>
                  <a:off x="5962650" y="417671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AURIELLE</a:t>
                  </a:r>
                  <a:endParaRPr b="0" i="0" sz="2700" u="none" cap="none" strike="noStrike">
                    <a:solidFill>
                      <a:schemeClr val="dk1"/>
                    </a:solidFill>
                    <a:latin typeface="Calibri"/>
                    <a:ea typeface="Calibri"/>
                    <a:cs typeface="Calibri"/>
                    <a:sym typeface="Calibri"/>
                  </a:endParaRPr>
                </a:p>
              </p:txBody>
            </p:sp>
            <p:sp>
              <p:nvSpPr>
                <p:cNvPr id="673" name="Google Shape;673;h2f7e9cd53ce1eef1_0_1257"/>
                <p:cNvSpPr/>
                <p:nvPr/>
              </p:nvSpPr>
              <p:spPr>
                <a:xfrm>
                  <a:off x="5962650" y="47386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grpSp>
          <p:pic>
            <p:nvPicPr>
              <p:cNvPr descr="preencoded.png" id="674" name="Google Shape;674;h2f7e9cd53ce1eef1_0_1257"/>
              <p:cNvPicPr preferRelativeResize="0"/>
              <p:nvPr/>
            </p:nvPicPr>
            <p:blipFill rotWithShape="1">
              <a:blip r:embed="rId16">
                <a:alphaModFix/>
              </a:blip>
              <a:srcRect b="0" l="0" r="0" t="0"/>
              <a:stretch/>
            </p:blipFill>
            <p:spPr>
              <a:xfrm>
                <a:off x="5010150" y="4267200"/>
                <a:ext cx="838200" cy="838200"/>
              </a:xfrm>
              <a:prstGeom prst="rect">
                <a:avLst/>
              </a:prstGeom>
              <a:noFill/>
              <a:ln>
                <a:noFill/>
              </a:ln>
            </p:spPr>
          </p:pic>
        </p:grpSp>
        <p:grpSp>
          <p:nvGrpSpPr>
            <p:cNvPr id="675" name="Google Shape;675;h2f7e9cd53ce1eef1_0_1257"/>
            <p:cNvGrpSpPr/>
            <p:nvPr/>
          </p:nvGrpSpPr>
          <p:grpSpPr>
            <a:xfrm>
              <a:off x="13849350" y="4062413"/>
              <a:ext cx="3848100" cy="1247700"/>
              <a:chOff x="13849350" y="4062413"/>
              <a:chExt cx="3848100" cy="1247700"/>
            </a:xfrm>
          </p:grpSpPr>
          <p:grpSp>
            <p:nvGrpSpPr>
              <p:cNvPr id="676" name="Google Shape;676;h2f7e9cd53ce1eef1_0_1257"/>
              <p:cNvGrpSpPr/>
              <p:nvPr/>
            </p:nvGrpSpPr>
            <p:grpSpPr>
              <a:xfrm>
                <a:off x="14268450" y="4062413"/>
                <a:ext cx="3429000" cy="1247700"/>
                <a:chOff x="14268450" y="4062413"/>
                <a:chExt cx="3429000" cy="1247700"/>
              </a:xfrm>
            </p:grpSpPr>
            <p:sp>
              <p:nvSpPr>
                <p:cNvPr id="677" name="Google Shape;677;h2f7e9cd53ce1eef1_0_1257"/>
                <p:cNvSpPr/>
                <p:nvPr/>
              </p:nvSpPr>
              <p:spPr>
                <a:xfrm>
                  <a:off x="14268450" y="406241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h2f7e9cd53ce1eef1_0_1257"/>
                <p:cNvSpPr/>
                <p:nvPr/>
              </p:nvSpPr>
              <p:spPr>
                <a:xfrm>
                  <a:off x="14801850" y="417671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DARIANA</a:t>
                  </a:r>
                  <a:endParaRPr b="0" i="0" sz="2700" u="none" cap="none" strike="noStrike">
                    <a:solidFill>
                      <a:schemeClr val="dk1"/>
                    </a:solidFill>
                    <a:latin typeface="Calibri"/>
                    <a:ea typeface="Calibri"/>
                    <a:cs typeface="Calibri"/>
                    <a:sym typeface="Calibri"/>
                  </a:endParaRPr>
                </a:p>
              </p:txBody>
            </p:sp>
            <p:sp>
              <p:nvSpPr>
                <p:cNvPr id="679" name="Google Shape;679;h2f7e9cd53ce1eef1_0_1257"/>
                <p:cNvSpPr/>
                <p:nvPr/>
              </p:nvSpPr>
              <p:spPr>
                <a:xfrm>
                  <a:off x="14801850" y="47386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grpSp>
          <p:pic>
            <p:nvPicPr>
              <p:cNvPr descr="preencoded.png" id="680" name="Google Shape;680;h2f7e9cd53ce1eef1_0_1257"/>
              <p:cNvPicPr preferRelativeResize="0"/>
              <p:nvPr/>
            </p:nvPicPr>
            <p:blipFill rotWithShape="1">
              <a:blip r:embed="rId17">
                <a:alphaModFix/>
              </a:blip>
              <a:srcRect b="0" l="0" r="0" t="0"/>
              <a:stretch/>
            </p:blipFill>
            <p:spPr>
              <a:xfrm>
                <a:off x="13849350" y="4267200"/>
                <a:ext cx="838200" cy="838200"/>
              </a:xfrm>
              <a:prstGeom prst="rect">
                <a:avLst/>
              </a:prstGeom>
              <a:noFill/>
              <a:ln>
                <a:noFill/>
              </a:ln>
            </p:spPr>
          </p:pic>
        </p:grpSp>
        <p:grpSp>
          <p:nvGrpSpPr>
            <p:cNvPr id="681" name="Google Shape;681;h2f7e9cd53ce1eef1_0_1257"/>
            <p:cNvGrpSpPr/>
            <p:nvPr/>
          </p:nvGrpSpPr>
          <p:grpSpPr>
            <a:xfrm>
              <a:off x="9429750" y="4062413"/>
              <a:ext cx="3848100" cy="1247700"/>
              <a:chOff x="9429750" y="4062413"/>
              <a:chExt cx="3848100" cy="1247700"/>
            </a:xfrm>
          </p:grpSpPr>
          <p:grpSp>
            <p:nvGrpSpPr>
              <p:cNvPr id="682" name="Google Shape;682;h2f7e9cd53ce1eef1_0_1257"/>
              <p:cNvGrpSpPr/>
              <p:nvPr/>
            </p:nvGrpSpPr>
            <p:grpSpPr>
              <a:xfrm>
                <a:off x="9848850" y="4062413"/>
                <a:ext cx="3429000" cy="1247700"/>
                <a:chOff x="9848850" y="4062413"/>
                <a:chExt cx="3429000" cy="1247700"/>
              </a:xfrm>
            </p:grpSpPr>
            <p:sp>
              <p:nvSpPr>
                <p:cNvPr id="683" name="Google Shape;683;h2f7e9cd53ce1eef1_0_1257"/>
                <p:cNvSpPr/>
                <p:nvPr/>
              </p:nvSpPr>
              <p:spPr>
                <a:xfrm>
                  <a:off x="9848850" y="4062413"/>
                  <a:ext cx="3429000" cy="1247700"/>
                </a:xfrm>
                <a:prstGeom prst="roundRect">
                  <a:avLst>
                    <a:gd fmla="val 447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h2f7e9cd53ce1eef1_0_1257"/>
                <p:cNvSpPr/>
                <p:nvPr/>
              </p:nvSpPr>
              <p:spPr>
                <a:xfrm>
                  <a:off x="10382250" y="4176713"/>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Goldman"/>
                    <a:buNone/>
                  </a:pPr>
                  <a:r>
                    <a:rPr b="1" i="0" lang="en-US" sz="2700" u="none" cap="none" strike="noStrike">
                      <a:solidFill>
                        <a:srgbClr val="0E0E0E"/>
                      </a:solidFill>
                      <a:latin typeface="Goldman"/>
                      <a:ea typeface="Goldman"/>
                      <a:cs typeface="Goldman"/>
                      <a:sym typeface="Goldman"/>
                    </a:rPr>
                    <a:t>THERONIS</a:t>
                  </a:r>
                  <a:endParaRPr b="0" i="0" sz="2700" u="none" cap="none" strike="noStrike">
                    <a:solidFill>
                      <a:schemeClr val="dk1"/>
                    </a:solidFill>
                    <a:latin typeface="Calibri"/>
                    <a:ea typeface="Calibri"/>
                    <a:cs typeface="Calibri"/>
                    <a:sym typeface="Calibri"/>
                  </a:endParaRPr>
                </a:p>
              </p:txBody>
            </p:sp>
            <p:sp>
              <p:nvSpPr>
                <p:cNvPr id="685" name="Google Shape;685;h2f7e9cd53ce1eef1_0_1257"/>
                <p:cNvSpPr/>
                <p:nvPr/>
              </p:nvSpPr>
              <p:spPr>
                <a:xfrm>
                  <a:off x="10382250" y="47386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pic>
            <p:nvPicPr>
              <p:cNvPr descr="preencoded.png" id="686" name="Google Shape;686;h2f7e9cd53ce1eef1_0_1257"/>
              <p:cNvPicPr preferRelativeResize="0"/>
              <p:nvPr/>
            </p:nvPicPr>
            <p:blipFill rotWithShape="1">
              <a:blip r:embed="rId18">
                <a:alphaModFix/>
              </a:blip>
              <a:srcRect b="0" l="0" r="0" t="0"/>
              <a:stretch/>
            </p:blipFill>
            <p:spPr>
              <a:xfrm>
                <a:off x="9429750" y="4267200"/>
                <a:ext cx="838200" cy="838200"/>
              </a:xfrm>
              <a:prstGeom prst="rect">
                <a:avLst/>
              </a:prstGeom>
              <a:noFill/>
              <a:ln>
                <a:noFill/>
              </a:ln>
            </p:spPr>
          </p:pic>
        </p:grpSp>
        <p:cxnSp>
          <p:nvCxnSpPr>
            <p:cNvPr id="687" name="Google Shape;687;h2f7e9cd53ce1eef1_0_1257"/>
            <p:cNvCxnSpPr/>
            <p:nvPr/>
          </p:nvCxnSpPr>
          <p:spPr>
            <a:xfrm>
              <a:off x="2514598" y="3795713"/>
              <a:ext cx="13258800" cy="0"/>
            </a:xfrm>
            <a:prstGeom prst="straightConnector1">
              <a:avLst/>
            </a:prstGeom>
            <a:noFill/>
            <a:ln cap="flat" cmpd="sng" w="9525">
              <a:solidFill>
                <a:srgbClr val="4D4D4D"/>
              </a:solidFill>
              <a:prstDash val="solid"/>
              <a:round/>
              <a:headEnd len="sm" w="sm" type="none"/>
              <a:tailEnd len="sm" w="sm" type="none"/>
            </a:ln>
          </p:spPr>
        </p:cxnSp>
        <p:cxnSp>
          <p:nvCxnSpPr>
            <p:cNvPr id="688" name="Google Shape;688;h2f7e9cd53ce1eef1_0_1257"/>
            <p:cNvCxnSpPr/>
            <p:nvPr/>
          </p:nvCxnSpPr>
          <p:spPr>
            <a:xfrm rot="-5400000">
              <a:off x="9605963" y="3648150"/>
              <a:ext cx="304800" cy="0"/>
            </a:xfrm>
            <a:prstGeom prst="straightConnector1">
              <a:avLst/>
            </a:prstGeom>
            <a:noFill/>
            <a:ln cap="flat" cmpd="sng" w="9525">
              <a:solidFill>
                <a:srgbClr val="4D4D4D"/>
              </a:solidFill>
              <a:prstDash val="solid"/>
              <a:round/>
              <a:headEnd len="sm" w="sm" type="none"/>
              <a:tailEnd len="sm" w="sm" type="none"/>
            </a:ln>
          </p:spPr>
        </p:cxnSp>
        <p:cxnSp>
          <p:nvCxnSpPr>
            <p:cNvPr id="689" name="Google Shape;689;h2f7e9cd53ce1eef1_0_1257"/>
            <p:cNvCxnSpPr/>
            <p:nvPr/>
          </p:nvCxnSpPr>
          <p:spPr>
            <a:xfrm rot="-5400000">
              <a:off x="2362163" y="3957673"/>
              <a:ext cx="314400" cy="0"/>
            </a:xfrm>
            <a:prstGeom prst="straightConnector1">
              <a:avLst/>
            </a:prstGeom>
            <a:noFill/>
            <a:ln cap="flat" cmpd="sng" w="9525">
              <a:solidFill>
                <a:srgbClr val="4D4D4D"/>
              </a:solidFill>
              <a:prstDash val="solid"/>
              <a:round/>
              <a:headEnd len="sm" w="sm" type="none"/>
              <a:tailEnd len="sm" w="sm" type="none"/>
            </a:ln>
          </p:spPr>
        </p:cxnSp>
        <p:cxnSp>
          <p:nvCxnSpPr>
            <p:cNvPr id="690" name="Google Shape;690;h2f7e9cd53ce1eef1_0_1257"/>
            <p:cNvCxnSpPr/>
            <p:nvPr/>
          </p:nvCxnSpPr>
          <p:spPr>
            <a:xfrm rot="-5400000">
              <a:off x="6981788" y="3957673"/>
              <a:ext cx="314400" cy="0"/>
            </a:xfrm>
            <a:prstGeom prst="straightConnector1">
              <a:avLst/>
            </a:prstGeom>
            <a:noFill/>
            <a:ln cap="flat" cmpd="sng" w="9525">
              <a:solidFill>
                <a:srgbClr val="4D4D4D"/>
              </a:solidFill>
              <a:prstDash val="solid"/>
              <a:round/>
              <a:headEnd len="sm" w="sm" type="none"/>
              <a:tailEnd len="sm" w="sm" type="none"/>
            </a:ln>
          </p:spPr>
        </p:cxnSp>
        <p:cxnSp>
          <p:nvCxnSpPr>
            <p:cNvPr id="691" name="Google Shape;691;h2f7e9cd53ce1eef1_0_1257"/>
            <p:cNvCxnSpPr/>
            <p:nvPr/>
          </p:nvCxnSpPr>
          <p:spPr>
            <a:xfrm rot="-5400000">
              <a:off x="11401388" y="3957673"/>
              <a:ext cx="314400" cy="0"/>
            </a:xfrm>
            <a:prstGeom prst="straightConnector1">
              <a:avLst/>
            </a:prstGeom>
            <a:noFill/>
            <a:ln cap="flat" cmpd="sng" w="9525">
              <a:solidFill>
                <a:srgbClr val="4D4D4D"/>
              </a:solidFill>
              <a:prstDash val="solid"/>
              <a:round/>
              <a:headEnd len="sm" w="sm" type="none"/>
              <a:tailEnd len="sm" w="sm" type="none"/>
            </a:ln>
          </p:spPr>
        </p:cxnSp>
        <p:cxnSp>
          <p:nvCxnSpPr>
            <p:cNvPr id="692" name="Google Shape;692;h2f7e9cd53ce1eef1_0_1257"/>
            <p:cNvCxnSpPr/>
            <p:nvPr/>
          </p:nvCxnSpPr>
          <p:spPr>
            <a:xfrm rot="-5400000">
              <a:off x="15611438" y="3957673"/>
              <a:ext cx="314400" cy="0"/>
            </a:xfrm>
            <a:prstGeom prst="straightConnector1">
              <a:avLst/>
            </a:prstGeom>
            <a:noFill/>
            <a:ln cap="flat" cmpd="sng" w="9525">
              <a:solidFill>
                <a:srgbClr val="4D4D4D"/>
              </a:solidFill>
              <a:prstDash val="solid"/>
              <a:round/>
              <a:headEnd len="sm" w="sm" type="none"/>
              <a:tailEnd len="sm" w="sm" type="none"/>
            </a:ln>
          </p:spPr>
        </p:cxnSp>
        <p:cxnSp>
          <p:nvCxnSpPr>
            <p:cNvPr id="693" name="Google Shape;693;h2f7e9cd53ce1eef1_0_1257"/>
            <p:cNvCxnSpPr/>
            <p:nvPr/>
          </p:nvCxnSpPr>
          <p:spPr>
            <a:xfrm rot="-5400000">
              <a:off x="2214562" y="5572162"/>
              <a:ext cx="609600" cy="0"/>
            </a:xfrm>
            <a:prstGeom prst="straightConnector1">
              <a:avLst/>
            </a:prstGeom>
            <a:noFill/>
            <a:ln cap="flat" cmpd="sng" w="9525">
              <a:solidFill>
                <a:srgbClr val="4D4D4D"/>
              </a:solidFill>
              <a:prstDash val="solid"/>
              <a:round/>
              <a:headEnd len="sm" w="sm" type="none"/>
              <a:tailEnd len="sm" w="sm" type="none"/>
            </a:ln>
          </p:spPr>
        </p:cxnSp>
        <p:cxnSp>
          <p:nvCxnSpPr>
            <p:cNvPr id="694" name="Google Shape;694;h2f7e9cd53ce1eef1_0_1257"/>
            <p:cNvCxnSpPr/>
            <p:nvPr/>
          </p:nvCxnSpPr>
          <p:spPr>
            <a:xfrm rot="-5400000">
              <a:off x="6834187" y="5572162"/>
              <a:ext cx="609600" cy="0"/>
            </a:xfrm>
            <a:prstGeom prst="straightConnector1">
              <a:avLst/>
            </a:prstGeom>
            <a:noFill/>
            <a:ln cap="flat" cmpd="sng" w="9525">
              <a:solidFill>
                <a:srgbClr val="4D4D4D"/>
              </a:solidFill>
              <a:prstDash val="solid"/>
              <a:round/>
              <a:headEnd len="sm" w="sm" type="none"/>
              <a:tailEnd len="sm" w="sm" type="none"/>
            </a:ln>
          </p:spPr>
        </p:cxnSp>
        <p:cxnSp>
          <p:nvCxnSpPr>
            <p:cNvPr id="695" name="Google Shape;695;h2f7e9cd53ce1eef1_0_1257"/>
            <p:cNvCxnSpPr/>
            <p:nvPr/>
          </p:nvCxnSpPr>
          <p:spPr>
            <a:xfrm rot="-5400000">
              <a:off x="11253787" y="5572162"/>
              <a:ext cx="609600" cy="0"/>
            </a:xfrm>
            <a:prstGeom prst="straightConnector1">
              <a:avLst/>
            </a:prstGeom>
            <a:noFill/>
            <a:ln cap="flat" cmpd="sng" w="9525">
              <a:solidFill>
                <a:srgbClr val="4D4D4D"/>
              </a:solidFill>
              <a:prstDash val="solid"/>
              <a:round/>
              <a:headEnd len="sm" w="sm" type="none"/>
              <a:tailEnd len="sm" w="sm" type="none"/>
            </a:ln>
          </p:spPr>
        </p:cxnSp>
        <p:cxnSp>
          <p:nvCxnSpPr>
            <p:cNvPr id="696" name="Google Shape;696;h2f7e9cd53ce1eef1_0_1257"/>
            <p:cNvCxnSpPr/>
            <p:nvPr/>
          </p:nvCxnSpPr>
          <p:spPr>
            <a:xfrm rot="-5400000">
              <a:off x="15463837" y="5572162"/>
              <a:ext cx="609600" cy="0"/>
            </a:xfrm>
            <a:prstGeom prst="straightConnector1">
              <a:avLst/>
            </a:prstGeom>
            <a:noFill/>
            <a:ln cap="flat" cmpd="sng" w="9525">
              <a:solidFill>
                <a:srgbClr val="4D4D4D"/>
              </a:solidFill>
              <a:prstDash val="solid"/>
              <a:round/>
              <a:headEnd len="sm" w="sm" type="none"/>
              <a:tailEnd len="sm" w="sm" type="none"/>
            </a:ln>
          </p:spPr>
        </p:cxnSp>
        <p:cxnSp>
          <p:nvCxnSpPr>
            <p:cNvPr id="697" name="Google Shape;697;h2f7e9cd53ce1eef1_0_1257"/>
            <p:cNvCxnSpPr/>
            <p:nvPr/>
          </p:nvCxnSpPr>
          <p:spPr>
            <a:xfrm rot="-5400000">
              <a:off x="6834187" y="7343812"/>
              <a:ext cx="609600" cy="0"/>
            </a:xfrm>
            <a:prstGeom prst="straightConnector1">
              <a:avLst/>
            </a:prstGeom>
            <a:noFill/>
            <a:ln cap="flat" cmpd="sng" w="9525">
              <a:solidFill>
                <a:srgbClr val="4D4D4D"/>
              </a:solidFill>
              <a:prstDash val="solid"/>
              <a:round/>
              <a:headEnd len="sm" w="sm" type="none"/>
              <a:tailEnd len="sm" w="sm" type="none"/>
            </a:ln>
          </p:spPr>
        </p:cxnSp>
        <p:cxnSp>
          <p:nvCxnSpPr>
            <p:cNvPr id="698" name="Google Shape;698;h2f7e9cd53ce1eef1_0_1257"/>
            <p:cNvCxnSpPr/>
            <p:nvPr/>
          </p:nvCxnSpPr>
          <p:spPr>
            <a:xfrm rot="-5400000">
              <a:off x="11253787" y="7343812"/>
              <a:ext cx="609600" cy="0"/>
            </a:xfrm>
            <a:prstGeom prst="straightConnector1">
              <a:avLst/>
            </a:prstGeom>
            <a:noFill/>
            <a:ln cap="flat" cmpd="sng" w="9525">
              <a:solidFill>
                <a:srgbClr val="4D4D4D"/>
              </a:solidFill>
              <a:prstDash val="solid"/>
              <a:round/>
              <a:headEnd len="sm" w="sm" type="none"/>
              <a:tailEnd len="sm" w="sm" type="none"/>
            </a:ln>
          </p:spPr>
        </p:cxnSp>
      </p:grpSp>
      <p:sp>
        <p:nvSpPr>
          <p:cNvPr id="699" name="Google Shape;699;h2f7e9cd53ce1eef1_0_1257"/>
          <p:cNvSpPr/>
          <p:nvPr/>
        </p:nvSpPr>
        <p:spPr>
          <a:xfrm>
            <a:off x="5810250" y="9601200"/>
            <a:ext cx="6793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 download more editable chart, </a:t>
            </a:r>
            <a:r>
              <a:rPr b="0" i="0" lang="en-US" sz="2400" u="sng" cap="none" strike="noStrike">
                <a:solidFill>
                  <a:srgbClr val="0E0E0E"/>
                </a:solidFill>
                <a:latin typeface="Poppins"/>
                <a:ea typeface="Poppins"/>
                <a:cs typeface="Poppins"/>
                <a:sym typeface="Poppins"/>
                <a:hlinkClick r:id="rId19">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700" name="Google Shape;700;h2f7e9cd53ce1eef1_0_1257"/>
          <p:cNvSpPr/>
          <p:nvPr/>
        </p:nvSpPr>
        <p:spPr>
          <a:xfrm>
            <a:off x="4448175" y="933450"/>
            <a:ext cx="94011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2E4"/>
        </a:solidFill>
      </p:bgPr>
    </p:bg>
    <p:spTree>
      <p:nvGrpSpPr>
        <p:cNvPr id="705" name="Shape 705"/>
        <p:cNvGrpSpPr/>
        <p:nvPr/>
      </p:nvGrpSpPr>
      <p:grpSpPr>
        <a:xfrm>
          <a:off x="0" y="0"/>
          <a:ext cx="0" cy="0"/>
          <a:chOff x="0" y="0"/>
          <a:chExt cx="0" cy="0"/>
        </a:xfrm>
      </p:grpSpPr>
      <p:pic>
        <p:nvPicPr>
          <p:cNvPr descr="preencoded.png" id="706" name="Google Shape;706;h2f7e9cd53ce1eef1_0_1349"/>
          <p:cNvPicPr preferRelativeResize="0"/>
          <p:nvPr/>
        </p:nvPicPr>
        <p:blipFill rotWithShape="1">
          <a:blip r:embed="rId3">
            <a:alphaModFix/>
          </a:blip>
          <a:srcRect b="0" l="0" r="0" t="0"/>
          <a:stretch/>
        </p:blipFill>
        <p:spPr>
          <a:xfrm>
            <a:off x="8715375" y="2505075"/>
            <a:ext cx="14211300" cy="14211300"/>
          </a:xfrm>
          <a:prstGeom prst="rect">
            <a:avLst/>
          </a:prstGeom>
          <a:noFill/>
          <a:ln>
            <a:noFill/>
          </a:ln>
        </p:spPr>
      </p:pic>
      <p:pic>
        <p:nvPicPr>
          <p:cNvPr descr="preencoded.png" id="707" name="Google Shape;707;h2f7e9cd53ce1eef1_0_1349"/>
          <p:cNvPicPr preferRelativeResize="0"/>
          <p:nvPr/>
        </p:nvPicPr>
        <p:blipFill rotWithShape="1">
          <a:blip r:embed="rId4">
            <a:alphaModFix/>
          </a:blip>
          <a:srcRect b="0" l="0" r="0" t="0"/>
          <a:stretch/>
        </p:blipFill>
        <p:spPr>
          <a:xfrm rot="973035">
            <a:off x="-5908754" y="-7047049"/>
            <a:ext cx="20504303" cy="17370191"/>
          </a:xfrm>
          <a:prstGeom prst="rect">
            <a:avLst/>
          </a:prstGeom>
          <a:noFill/>
          <a:ln>
            <a:noFill/>
          </a:ln>
        </p:spPr>
      </p:pic>
      <p:pic>
        <p:nvPicPr>
          <p:cNvPr descr="preencoded.png" id="708" name="Google Shape;708;h2f7e9cd53ce1eef1_0_1349"/>
          <p:cNvPicPr preferRelativeResize="0"/>
          <p:nvPr/>
        </p:nvPicPr>
        <p:blipFill rotWithShape="1">
          <a:blip r:embed="rId5">
            <a:alphaModFix/>
          </a:blip>
          <a:srcRect b="0" l="0" r="0" t="0"/>
          <a:stretch/>
        </p:blipFill>
        <p:spPr>
          <a:xfrm rot="10800000">
            <a:off x="14897100" y="7858125"/>
            <a:ext cx="2114550" cy="2114550"/>
          </a:xfrm>
          <a:prstGeom prst="rect">
            <a:avLst/>
          </a:prstGeom>
          <a:noFill/>
          <a:ln>
            <a:noFill/>
          </a:ln>
        </p:spPr>
      </p:pic>
      <p:pic>
        <p:nvPicPr>
          <p:cNvPr descr="preencoded.png" id="709" name="Google Shape;709;h2f7e9cd53ce1eef1_0_1349"/>
          <p:cNvPicPr preferRelativeResize="0"/>
          <p:nvPr/>
        </p:nvPicPr>
        <p:blipFill rotWithShape="1">
          <a:blip r:embed="rId6">
            <a:alphaModFix/>
          </a:blip>
          <a:srcRect b="0" l="0" r="0" t="0"/>
          <a:stretch/>
        </p:blipFill>
        <p:spPr>
          <a:xfrm rot="10800000">
            <a:off x="819150" y="914400"/>
            <a:ext cx="3095625" cy="3095625"/>
          </a:xfrm>
          <a:prstGeom prst="rect">
            <a:avLst/>
          </a:prstGeom>
          <a:noFill/>
          <a:ln>
            <a:noFill/>
          </a:ln>
        </p:spPr>
      </p:pic>
      <p:grpSp>
        <p:nvGrpSpPr>
          <p:cNvPr id="710" name="Google Shape;710;h2f7e9cd53ce1eef1_0_1349"/>
          <p:cNvGrpSpPr/>
          <p:nvPr/>
        </p:nvGrpSpPr>
        <p:grpSpPr>
          <a:xfrm>
            <a:off x="17640300" y="6470924"/>
            <a:ext cx="596549" cy="2063476"/>
            <a:chOff x="17640300" y="6470924"/>
            <a:chExt cx="596549" cy="2063476"/>
          </a:xfrm>
        </p:grpSpPr>
        <p:pic>
          <p:nvPicPr>
            <p:cNvPr descr="preencoded.png" id="711" name="Google Shape;711;h2f7e9cd53ce1eef1_0_1349"/>
            <p:cNvPicPr preferRelativeResize="0"/>
            <p:nvPr/>
          </p:nvPicPr>
          <p:blipFill rotWithShape="1">
            <a:blip r:embed="rId7">
              <a:alphaModFix/>
            </a:blip>
            <a:srcRect b="0" l="0" r="0" t="0"/>
            <a:stretch/>
          </p:blipFill>
          <p:spPr>
            <a:xfrm>
              <a:off x="17640300" y="8001000"/>
              <a:ext cx="533400" cy="533400"/>
            </a:xfrm>
            <a:prstGeom prst="rect">
              <a:avLst/>
            </a:prstGeom>
            <a:noFill/>
            <a:ln>
              <a:noFill/>
            </a:ln>
          </p:spPr>
        </p:pic>
        <p:sp>
          <p:nvSpPr>
            <p:cNvPr id="712" name="Google Shape;712;h2f7e9cd53ce1eef1_0_1349"/>
            <p:cNvSpPr/>
            <p:nvPr/>
          </p:nvSpPr>
          <p:spPr>
            <a:xfrm rot="-5400000">
              <a:off x="17235450" y="6932924"/>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25C"/>
                </a:buClr>
                <a:buSzPts val="2710"/>
                <a:buFont typeface="Inter"/>
                <a:buNone/>
              </a:pPr>
              <a:r>
                <a:rPr b="1" i="0" lang="en-US" sz="2710" u="none" cap="none" strike="noStrike">
                  <a:solidFill>
                    <a:srgbClr val="1B325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713" name="Google Shape;713;h2f7e9cd53ce1eef1_0_1349"/>
          <p:cNvSpPr/>
          <p:nvPr/>
        </p:nvSpPr>
        <p:spPr>
          <a:xfrm>
            <a:off x="1485900" y="4743450"/>
            <a:ext cx="6852300" cy="4450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
        <p:nvSpPr>
          <p:cNvPr id="714" name="Google Shape;714;h2f7e9cd53ce1eef1_0_1349"/>
          <p:cNvSpPr/>
          <p:nvPr/>
        </p:nvSpPr>
        <p:spPr>
          <a:xfrm>
            <a:off x="1485900" y="1209675"/>
            <a:ext cx="7486800" cy="3009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B315F"/>
              </a:buClr>
              <a:buSzPts val="6000"/>
              <a:buFont typeface="Goldman"/>
              <a:buNone/>
            </a:pPr>
            <a:r>
              <a:rPr b="1" i="0" lang="en-US" sz="6000" u="none" cap="none" strike="noStrike">
                <a:solidFill>
                  <a:srgbClr val="1B315F"/>
                </a:solidFill>
                <a:latin typeface="Goldman"/>
                <a:ea typeface="Goldman"/>
                <a:cs typeface="Goldman"/>
                <a:sym typeface="Goldman"/>
              </a:rPr>
              <a:t>THANK YOU FOR CHOOSING EATEMP</a:t>
            </a:r>
            <a:endParaRPr b="0" i="0" sz="6000" u="none" cap="none" strike="noStrike">
              <a:solidFill>
                <a:schemeClr val="dk1"/>
              </a:solidFill>
              <a:latin typeface="Calibri"/>
              <a:ea typeface="Calibri"/>
              <a:cs typeface="Calibri"/>
              <a:sym typeface="Calibri"/>
            </a:endParaRPr>
          </a:p>
        </p:txBody>
      </p:sp>
      <p:sp>
        <p:nvSpPr>
          <p:cNvPr id="715" name="Google Shape;715;h2f7e9cd53ce1eef1_0_1349"/>
          <p:cNvSpPr/>
          <p:nvPr/>
        </p:nvSpPr>
        <p:spPr>
          <a:xfrm rot="-5400000">
            <a:off x="16063950" y="3993750"/>
            <a:ext cx="3831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Credit | Image: </a:t>
            </a:r>
            <a:r>
              <a:rPr b="0" i="0" lang="en-US" sz="2400" u="sng" cap="none" strike="noStrike">
                <a:solidFill>
                  <a:srgbClr val="0E0E0E"/>
                </a:solidFill>
                <a:latin typeface="Poppins"/>
                <a:ea typeface="Poppins"/>
                <a:cs typeface="Poppins"/>
                <a:sym typeface="Poppins"/>
                <a:hlinkClick r:id="rId8">
                  <a:extLst>
                    <a:ext uri="{A12FA001-AC4F-418D-AE19-62706E023703}">
                      <ahyp:hlinkClr val="tx"/>
                    </a:ext>
                  </a:extLst>
                </a:hlinkClick>
              </a:rPr>
              <a:t>Unsplash</a:t>
            </a:r>
            <a:r>
              <a:rPr b="0" i="0" lang="en-US" sz="2400" u="none" cap="none" strike="noStrike">
                <a:solidFill>
                  <a:srgbClr val="0E0E0E"/>
                </a:solidFill>
                <a:latin typeface="Poppins"/>
                <a:ea typeface="Poppins"/>
                <a:cs typeface="Poppins"/>
                <a:sym typeface="Poppins"/>
              </a:rPr>
              <a:t> </a:t>
            </a:r>
            <a:endParaRPr b="0" i="0" sz="2400" u="none" cap="none" strike="noStrike">
              <a:solidFill>
                <a:schemeClr val="dk1"/>
              </a:solidFill>
              <a:latin typeface="Calibri"/>
              <a:ea typeface="Calibri"/>
              <a:cs typeface="Calibri"/>
              <a:sym typeface="Calibri"/>
            </a:endParaRPr>
          </a:p>
        </p:txBody>
      </p:sp>
      <p:pic>
        <p:nvPicPr>
          <p:cNvPr descr="preencoded.png" id="716" name="Google Shape;716;h2f7e9cd53ce1eef1_0_1349"/>
          <p:cNvPicPr preferRelativeResize="0"/>
          <p:nvPr/>
        </p:nvPicPr>
        <p:blipFill rotWithShape="1">
          <a:blip r:embed="rId9">
            <a:alphaModFix/>
          </a:blip>
          <a:srcRect b="0" l="0" r="0" t="0"/>
          <a:stretch/>
        </p:blipFill>
        <p:spPr>
          <a:xfrm>
            <a:off x="9344025" y="1209675"/>
            <a:ext cx="7124700" cy="81819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2026-10-02T09:36:25Z</dcterms:created>
  <dc:creator>PptxGenJS</dc:creator>
</cp:coreProperties>
</file>