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DFF"/>
    <a:srgbClr val="259CFF"/>
    <a:srgbClr val="F6951B"/>
    <a:srgbClr val="F8AD52"/>
    <a:srgbClr val="764C9C"/>
    <a:srgbClr val="3AB549"/>
    <a:srgbClr val="8254AC"/>
    <a:srgbClr val="4BC55A"/>
    <a:srgbClr val="3A9186"/>
    <a:srgbClr val="017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449" autoAdjust="0"/>
  </p:normalViewPr>
  <p:slideViewPr>
    <p:cSldViewPr snapToGrid="0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67E22-F573-4568-92CD-2FAF8502A565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74C02-A345-4B6E-AFA2-A8C7D2B9B4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8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www.presentation-powerpoint.com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D74C02-A345-4B6E-AFA2-A8C7D2B9B4D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494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5A871-0DFD-4C1E-9EEB-024938274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7DE67-E276-4C25-B37D-F5EF02427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F0384-5982-4E96-8936-611ED3C8F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44130-C1E2-4AAF-87BF-C6D1D840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73A78-04AD-48C1-A89E-4A079E49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3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1E01D-B078-458B-8F5F-942B1666C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47C40-FA29-4141-B4FB-84AFCF5D9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45B90-4244-4CB8-9535-C91403D1E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04620-4344-4D6D-9AD3-65FC1782D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6DEFB-8019-4F61-BDD1-87C57409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52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286CDE-404B-46CF-ACC8-AC150BFF86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06728-3EDE-4DBE-A4D7-075753BD4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62C19-6888-4619-8DA8-2A9B9BDF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771A-0579-4FE9-B2DD-6DA52FBB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0A2CC-A027-4B3C-BE3F-479A77D6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37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89DFA-76AE-4932-B654-A740C8FF5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DD1E0-6213-498E-81E8-E6D23D3C1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D1E83-B5DA-486C-8BB6-8702CE9D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85A87-51B2-484C-81EE-6419E38F6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68E09-5AE5-4348-AC71-55330112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6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D5816-D327-44F5-B2B1-CDAADC1C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60C71-8670-4ADB-B083-F5B258BF2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E8096-4723-4C15-808E-679837FAA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27A5D-848C-439E-BAEA-9BF34CB9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2F7A0-8252-457E-896B-F2B6C4B8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54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3A52-1C4A-4C4D-8E68-D5AED456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C4B05-7123-4492-B789-B7E1D8B21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37F37-A2D4-436C-BF35-1E0F40F89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B8256-45EE-4B19-AEE7-C88CC0FF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C8ADA-8947-4DE8-AF38-A6C0D0EC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30BEE-909D-48FB-885A-41D5C5CBC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87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5AF05-D9FA-4A6D-95D7-87FF7D16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84753-6873-4077-9C1D-3606240F5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5D3BEF-3B7F-400C-958B-585F49627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60EEC8-C09E-49C4-AECE-03A74D6AF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E46AA1-F4A6-4F46-84E1-95CE9165C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FFC107-4020-4E4F-AACE-92E28DD60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4BF84-DBC0-4E6E-9D89-D55CEDACB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6328F-6B0B-4EF1-84AB-ABC5AED2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60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D6821-02AB-482A-AA0C-160C56D8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54892D-849D-43EF-BD2A-1A96F2E3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42ABC4-90B6-485A-A158-1850E8BB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5663A-DD6F-432A-A579-DCD5809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3DC50-0811-4CF1-B5F0-E69B9FF8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22A1E-CF14-4D85-854B-69D0D238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BACF7-9187-4971-9C17-7BF971406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5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A015F-D51D-4309-BCAE-DB9D986DD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E4222-54D5-4EBC-85B7-FE8E287CC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463BD8-B158-4ECD-995F-7AE854695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4DDFA-0604-4C4C-B52D-8F28FA29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29979-A94F-468F-A96F-AD46A4C5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212DC-2584-4128-B1BB-306BFEC2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9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B481-6648-449D-9454-164ABF66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982A7-0D9E-4E28-A540-0FF1371FB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19941-BCF8-44D3-BDA9-2CF55CD4D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719A5-E22E-4BBC-BF5F-40238576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87989-6EE2-4012-839D-39A9485E0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B4355-D45E-4BAC-959E-AA6763B72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46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resentation-powerpo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9AD00-4A5D-4C8B-A5AD-83ECE2B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8AD23-EDEA-4C8C-AFD5-CE2B883B1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124C-4766-441C-BF65-EFC85C25A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B6241-5FCA-4A8A-918D-A4A87E0CC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06974-2953-442D-A450-ADC0E445B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B8C3EC6-21B8-410D-838A-E83EDB9A83B4}"/>
              </a:ext>
            </a:extLst>
          </p:cNvPr>
          <p:cNvSpPr txBox="1">
            <a:spLocks/>
          </p:cNvSpPr>
          <p:nvPr userDrawn="1"/>
        </p:nvSpPr>
        <p:spPr>
          <a:xfrm>
            <a:off x="0" y="7195597"/>
            <a:ext cx="12192000" cy="348055"/>
          </a:xfrm>
          <a:prstGeom prst="rect">
            <a:avLst/>
          </a:prstGeom>
          <a:noFill/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fr-FR" sz="1600" i="1" dirty="0">
                <a:solidFill>
                  <a:schemeClr val="tx1"/>
                </a:solidFill>
                <a:latin typeface="Calibri" panose="020F0502020204030204"/>
                <a:hlinkClick r:id="rId13"/>
              </a:rPr>
              <a:t>www.presentation-powerpoint.com</a:t>
            </a:r>
            <a:endParaRPr lang="fr-FR" sz="1600" i="1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6DF4000C-2CF2-4270-9BD8-2BFBFFC3E0FE}"/>
              </a:ext>
            </a:extLst>
          </p:cNvPr>
          <p:cNvSpPr txBox="1">
            <a:spLocks/>
          </p:cNvSpPr>
          <p:nvPr userDrawn="1"/>
        </p:nvSpPr>
        <p:spPr>
          <a:xfrm>
            <a:off x="0" y="6885126"/>
            <a:ext cx="12192000" cy="34805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i="1" dirty="0">
                <a:solidFill>
                  <a:prstClr val="white"/>
                </a:solidFill>
                <a:latin typeface="Calibri" panose="020F0502020204030204"/>
              </a:rPr>
              <a:t>www.presentation-powerpoint.com</a:t>
            </a:r>
          </a:p>
        </p:txBody>
      </p:sp>
    </p:spTree>
    <p:extLst>
      <p:ext uri="{BB962C8B-B14F-4D97-AF65-F5344CB8AC3E}">
        <p14:creationId xmlns:p14="http://schemas.microsoft.com/office/powerpoint/2010/main" val="106903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DC154E7-0F7D-4376-9754-CEDFD9499493}"/>
              </a:ext>
            </a:extLst>
          </p:cNvPr>
          <p:cNvGrpSpPr/>
          <p:nvPr/>
        </p:nvGrpSpPr>
        <p:grpSpPr>
          <a:xfrm>
            <a:off x="9754800" y="0"/>
            <a:ext cx="2437200" cy="6885554"/>
            <a:chOff x="0" y="1"/>
            <a:chExt cx="2437200" cy="6885554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55234DEE-C42D-4995-BE26-BDCBCAAE8718}"/>
                </a:ext>
              </a:extLst>
            </p:cNvPr>
            <p:cNvSpPr/>
            <p:nvPr/>
          </p:nvSpPr>
          <p:spPr>
            <a:xfrm>
              <a:off x="0" y="1"/>
              <a:ext cx="2437200" cy="6858000"/>
            </a:xfrm>
            <a:prstGeom prst="rect">
              <a:avLst/>
            </a:prstGeom>
            <a:gradFill flip="none" rotWithShape="1">
              <a:gsLst>
                <a:gs pos="100000">
                  <a:srgbClr val="008DFF"/>
                </a:gs>
                <a:gs pos="0">
                  <a:srgbClr val="259CFF"/>
                </a:gs>
              </a:gsLst>
              <a:lin ang="10800000" scaled="0"/>
              <a:tileRect/>
            </a:gradFill>
            <a:ln>
              <a:noFill/>
            </a:ln>
            <a:effectLst>
              <a:innerShdw blurRad="63500" dist="50800" dir="10800000">
                <a:prstClr val="black">
                  <a:alpha val="17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4BE0495E-FD85-41A5-A26E-8759188301F9}"/>
                </a:ext>
              </a:extLst>
            </p:cNvPr>
            <p:cNvSpPr/>
            <p:nvPr/>
          </p:nvSpPr>
          <p:spPr>
            <a:xfrm>
              <a:off x="0" y="2953"/>
              <a:ext cx="2420969" cy="6882602"/>
            </a:xfrm>
            <a:custGeom>
              <a:avLst/>
              <a:gdLst>
                <a:gd name="connsiteX0" fmla="*/ 0 w 2420969"/>
                <a:gd name="connsiteY0" fmla="*/ 0 h 6882603"/>
                <a:gd name="connsiteX1" fmla="*/ 2420969 w 2420969"/>
                <a:gd name="connsiteY1" fmla="*/ 0 h 6882603"/>
                <a:gd name="connsiteX2" fmla="*/ 2223 w 2420969"/>
                <a:gd name="connsiteY2" fmla="*/ 6882603 h 6882603"/>
                <a:gd name="connsiteX3" fmla="*/ 0 w 2420969"/>
                <a:gd name="connsiteY3" fmla="*/ 6882603 h 6882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0969" h="6882603">
                  <a:moveTo>
                    <a:pt x="0" y="0"/>
                  </a:moveTo>
                  <a:lnTo>
                    <a:pt x="2420969" y="0"/>
                  </a:lnTo>
                  <a:lnTo>
                    <a:pt x="2223" y="6882603"/>
                  </a:lnTo>
                  <a:lnTo>
                    <a:pt x="0" y="6882603"/>
                  </a:lnTo>
                  <a:close/>
                </a:path>
              </a:pathLst>
            </a:custGeom>
            <a:solidFill>
              <a:schemeClr val="bg1">
                <a:alpha val="23000"/>
              </a:schemeClr>
            </a:solidFill>
            <a:ln>
              <a:noFill/>
            </a:ln>
            <a:effectLst>
              <a:innerShdw blurRad="63500" dist="50800" dir="10800000">
                <a:prstClr val="black">
                  <a:alpha val="17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DAE2574B-E342-4B37-858D-9D961FCA00E4}"/>
              </a:ext>
            </a:extLst>
          </p:cNvPr>
          <p:cNvSpPr/>
          <p:nvPr/>
        </p:nvSpPr>
        <p:spPr>
          <a:xfrm>
            <a:off x="10426967" y="232009"/>
            <a:ext cx="1076633" cy="1076633"/>
          </a:xfrm>
          <a:prstGeom prst="ellipse">
            <a:avLst/>
          </a:prstGeom>
          <a:solidFill>
            <a:schemeClr val="bg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6E7FB2D-CEDB-4C80-8E78-786D03D08409}"/>
              </a:ext>
            </a:extLst>
          </p:cNvPr>
          <p:cNvSpPr/>
          <p:nvPr/>
        </p:nvSpPr>
        <p:spPr>
          <a:xfrm>
            <a:off x="10330052" y="31611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800" b="1" i="1" dirty="0">
                <a:solidFill>
                  <a:srgbClr val="008D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endParaRPr lang="fr-FR" sz="2400" b="1" i="1" dirty="0">
              <a:solidFill>
                <a:srgbClr val="008D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3557408-F950-426B-860E-F74F74599D0D}"/>
              </a:ext>
            </a:extLst>
          </p:cNvPr>
          <p:cNvSpPr/>
          <p:nvPr/>
        </p:nvSpPr>
        <p:spPr>
          <a:xfrm>
            <a:off x="10177252" y="1438274"/>
            <a:ext cx="1592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6D048A3-72BB-48BF-BB65-EE704E80DA14}"/>
              </a:ext>
            </a:extLst>
          </p:cNvPr>
          <p:cNvSpPr/>
          <p:nvPr/>
        </p:nvSpPr>
        <p:spPr>
          <a:xfrm flipH="1">
            <a:off x="9944610" y="2009341"/>
            <a:ext cx="2041343" cy="4616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FD45D72-8EF1-4D28-B75C-6121C4A3CFD1}"/>
              </a:ext>
            </a:extLst>
          </p:cNvPr>
          <p:cNvGrpSpPr/>
          <p:nvPr/>
        </p:nvGrpSpPr>
        <p:grpSpPr>
          <a:xfrm>
            <a:off x="7317594" y="-12261"/>
            <a:ext cx="2437200" cy="6882602"/>
            <a:chOff x="0" y="-12259"/>
            <a:chExt cx="2437200" cy="6882602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212FF3B2-8103-4554-BB1C-5C81D4D54692}"/>
                </a:ext>
              </a:extLst>
            </p:cNvPr>
            <p:cNvSpPr/>
            <p:nvPr/>
          </p:nvSpPr>
          <p:spPr>
            <a:xfrm>
              <a:off x="0" y="1"/>
              <a:ext cx="2437200" cy="6858000"/>
            </a:xfrm>
            <a:prstGeom prst="rect">
              <a:avLst/>
            </a:prstGeom>
            <a:gradFill flip="none" rotWithShape="1">
              <a:gsLst>
                <a:gs pos="100000">
                  <a:srgbClr val="F6951B"/>
                </a:gs>
                <a:gs pos="0">
                  <a:srgbClr val="F8AD52"/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B686C5AE-FF99-4228-B026-1CE903CA6D26}"/>
                </a:ext>
              </a:extLst>
            </p:cNvPr>
            <p:cNvSpPr/>
            <p:nvPr/>
          </p:nvSpPr>
          <p:spPr>
            <a:xfrm>
              <a:off x="6" y="-12259"/>
              <a:ext cx="2420969" cy="6882602"/>
            </a:xfrm>
            <a:custGeom>
              <a:avLst/>
              <a:gdLst>
                <a:gd name="connsiteX0" fmla="*/ 0 w 2420969"/>
                <a:gd name="connsiteY0" fmla="*/ 0 h 6882603"/>
                <a:gd name="connsiteX1" fmla="*/ 2420969 w 2420969"/>
                <a:gd name="connsiteY1" fmla="*/ 0 h 6882603"/>
                <a:gd name="connsiteX2" fmla="*/ 2223 w 2420969"/>
                <a:gd name="connsiteY2" fmla="*/ 6882603 h 6882603"/>
                <a:gd name="connsiteX3" fmla="*/ 0 w 2420969"/>
                <a:gd name="connsiteY3" fmla="*/ 6882603 h 6882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0969" h="6882603">
                  <a:moveTo>
                    <a:pt x="0" y="0"/>
                  </a:moveTo>
                  <a:lnTo>
                    <a:pt x="2420969" y="0"/>
                  </a:lnTo>
                  <a:lnTo>
                    <a:pt x="2223" y="6882603"/>
                  </a:lnTo>
                  <a:lnTo>
                    <a:pt x="0" y="6882603"/>
                  </a:lnTo>
                  <a:close/>
                </a:path>
              </a:pathLst>
            </a:custGeom>
            <a:solidFill>
              <a:schemeClr val="bg1">
                <a:alpha val="23000"/>
              </a:schemeClr>
            </a:solidFill>
            <a:ln>
              <a:noFill/>
            </a:ln>
            <a:effectLst>
              <a:innerShdw blurRad="63500" dist="50800" dir="10800000">
                <a:prstClr val="black">
                  <a:alpha val="17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3" name="Oval 72">
            <a:extLst>
              <a:ext uri="{FF2B5EF4-FFF2-40B4-BE49-F238E27FC236}">
                <a16:creationId xmlns:a16="http://schemas.microsoft.com/office/drawing/2014/main" id="{B1570EEA-F6AA-4ADF-8C7C-517D59C14251}"/>
              </a:ext>
            </a:extLst>
          </p:cNvPr>
          <p:cNvSpPr/>
          <p:nvPr/>
        </p:nvSpPr>
        <p:spPr>
          <a:xfrm>
            <a:off x="7989761" y="232008"/>
            <a:ext cx="1076633" cy="1076633"/>
          </a:xfrm>
          <a:prstGeom prst="ellipse">
            <a:avLst/>
          </a:prstGeom>
          <a:solidFill>
            <a:schemeClr val="bg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4065289-5391-44B2-B93E-09D498EEAB77}"/>
              </a:ext>
            </a:extLst>
          </p:cNvPr>
          <p:cNvSpPr/>
          <p:nvPr/>
        </p:nvSpPr>
        <p:spPr>
          <a:xfrm>
            <a:off x="7808527" y="151579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800" b="1" i="1" dirty="0">
                <a:solidFill>
                  <a:srgbClr val="F6951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</a:t>
            </a:r>
            <a:endParaRPr lang="fr-FR" sz="2400" b="1" i="1" dirty="0">
              <a:solidFill>
                <a:srgbClr val="F6951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572EA83-ADEF-4B27-A0DE-769FAA5C23EA}"/>
              </a:ext>
            </a:extLst>
          </p:cNvPr>
          <p:cNvSpPr/>
          <p:nvPr/>
        </p:nvSpPr>
        <p:spPr>
          <a:xfrm>
            <a:off x="7740046" y="1438273"/>
            <a:ext cx="1592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FD8BF2E-530B-4E71-9327-6FFE51F76431}"/>
              </a:ext>
            </a:extLst>
          </p:cNvPr>
          <p:cNvSpPr/>
          <p:nvPr/>
        </p:nvSpPr>
        <p:spPr>
          <a:xfrm flipH="1">
            <a:off x="7507404" y="2009340"/>
            <a:ext cx="2041343" cy="4616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983CF4A5-DB4A-4BBC-85D7-511CFC4B95C5}"/>
              </a:ext>
            </a:extLst>
          </p:cNvPr>
          <p:cNvGrpSpPr/>
          <p:nvPr/>
        </p:nvGrpSpPr>
        <p:grpSpPr>
          <a:xfrm>
            <a:off x="4872527" y="-34339"/>
            <a:ext cx="2445061" cy="6892337"/>
            <a:chOff x="-7861" y="-34336"/>
            <a:chExt cx="2445061" cy="689233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342A462-2826-4DD5-84D1-CEDC32C55A8E}"/>
                </a:ext>
              </a:extLst>
            </p:cNvPr>
            <p:cNvSpPr/>
            <p:nvPr/>
          </p:nvSpPr>
          <p:spPr>
            <a:xfrm>
              <a:off x="0" y="1"/>
              <a:ext cx="2437200" cy="6858000"/>
            </a:xfrm>
            <a:prstGeom prst="rect">
              <a:avLst/>
            </a:prstGeom>
            <a:gradFill flip="none" rotWithShape="1">
              <a:gsLst>
                <a:gs pos="100000">
                  <a:srgbClr val="764C9C"/>
                </a:gs>
                <a:gs pos="0">
                  <a:srgbClr val="8254AC"/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D6E9D63-C4E5-47E0-99DA-E94C866C08EC}"/>
                </a:ext>
              </a:extLst>
            </p:cNvPr>
            <p:cNvSpPr/>
            <p:nvPr/>
          </p:nvSpPr>
          <p:spPr>
            <a:xfrm>
              <a:off x="-7861" y="-34336"/>
              <a:ext cx="2420969" cy="6882602"/>
            </a:xfrm>
            <a:custGeom>
              <a:avLst/>
              <a:gdLst>
                <a:gd name="connsiteX0" fmla="*/ 0 w 2420969"/>
                <a:gd name="connsiteY0" fmla="*/ 0 h 6882603"/>
                <a:gd name="connsiteX1" fmla="*/ 2420969 w 2420969"/>
                <a:gd name="connsiteY1" fmla="*/ 0 h 6882603"/>
                <a:gd name="connsiteX2" fmla="*/ 2223 w 2420969"/>
                <a:gd name="connsiteY2" fmla="*/ 6882603 h 6882603"/>
                <a:gd name="connsiteX3" fmla="*/ 0 w 2420969"/>
                <a:gd name="connsiteY3" fmla="*/ 6882603 h 6882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0969" h="6882603">
                  <a:moveTo>
                    <a:pt x="0" y="0"/>
                  </a:moveTo>
                  <a:lnTo>
                    <a:pt x="2420969" y="0"/>
                  </a:lnTo>
                  <a:lnTo>
                    <a:pt x="2223" y="6882603"/>
                  </a:lnTo>
                  <a:lnTo>
                    <a:pt x="0" y="6882603"/>
                  </a:lnTo>
                  <a:close/>
                </a:path>
              </a:pathLst>
            </a:custGeom>
            <a:solidFill>
              <a:schemeClr val="bg1">
                <a:alpha val="23000"/>
              </a:schemeClr>
            </a:solidFill>
            <a:ln>
              <a:noFill/>
            </a:ln>
            <a:effectLst>
              <a:innerShdw blurRad="63500" dist="50800" dir="10800000">
                <a:prstClr val="black">
                  <a:alpha val="17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id="{B5E4CC52-FCC9-4C0E-8A5D-399F42B5CFB1}"/>
              </a:ext>
            </a:extLst>
          </p:cNvPr>
          <p:cNvSpPr/>
          <p:nvPr/>
        </p:nvSpPr>
        <p:spPr>
          <a:xfrm>
            <a:off x="5552555" y="232007"/>
            <a:ext cx="1076633" cy="1076633"/>
          </a:xfrm>
          <a:prstGeom prst="ellipse">
            <a:avLst/>
          </a:prstGeom>
          <a:solidFill>
            <a:schemeClr val="bg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A2BF62F-5ED2-43F8-9200-B2E53AE21214}"/>
              </a:ext>
            </a:extLst>
          </p:cNvPr>
          <p:cNvSpPr/>
          <p:nvPr/>
        </p:nvSpPr>
        <p:spPr>
          <a:xfrm>
            <a:off x="5413712" y="21945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800" b="1" i="1" dirty="0">
                <a:solidFill>
                  <a:srgbClr val="764C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</a:t>
            </a:r>
            <a:endParaRPr lang="fr-FR" sz="2400" b="1" i="1" dirty="0">
              <a:solidFill>
                <a:srgbClr val="764C9C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9155706-33C6-45B4-A368-34F0AC1A1D68}"/>
              </a:ext>
            </a:extLst>
          </p:cNvPr>
          <p:cNvSpPr/>
          <p:nvPr/>
        </p:nvSpPr>
        <p:spPr>
          <a:xfrm>
            <a:off x="5302840" y="1438272"/>
            <a:ext cx="1592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8CAD22FB-62CD-40A4-ADB9-B39D2884FA57}"/>
              </a:ext>
            </a:extLst>
          </p:cNvPr>
          <p:cNvSpPr/>
          <p:nvPr/>
        </p:nvSpPr>
        <p:spPr>
          <a:xfrm flipH="1">
            <a:off x="5070198" y="2009339"/>
            <a:ext cx="2041343" cy="4616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BEF6DC8F-F971-4BA4-8AFC-D89B87374C6D}"/>
              </a:ext>
            </a:extLst>
          </p:cNvPr>
          <p:cNvGrpSpPr/>
          <p:nvPr/>
        </p:nvGrpSpPr>
        <p:grpSpPr>
          <a:xfrm>
            <a:off x="2443182" y="-24609"/>
            <a:ext cx="2444654" cy="6882606"/>
            <a:chOff x="0" y="-24605"/>
            <a:chExt cx="2444654" cy="6882606"/>
          </a:xfrm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0DDA3865-A8DD-47B2-85AF-CB1D565D0173}"/>
                </a:ext>
              </a:extLst>
            </p:cNvPr>
            <p:cNvSpPr/>
            <p:nvPr/>
          </p:nvSpPr>
          <p:spPr>
            <a:xfrm>
              <a:off x="0" y="1"/>
              <a:ext cx="2437200" cy="6858000"/>
            </a:xfrm>
            <a:prstGeom prst="rect">
              <a:avLst/>
            </a:prstGeom>
            <a:gradFill flip="none" rotWithShape="1">
              <a:gsLst>
                <a:gs pos="100000">
                  <a:srgbClr val="3AB549"/>
                </a:gs>
                <a:gs pos="0">
                  <a:srgbClr val="4BC55A"/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3F95E319-C287-463C-A216-D84EB7F53784}"/>
                </a:ext>
              </a:extLst>
            </p:cNvPr>
            <p:cNvSpPr/>
            <p:nvPr/>
          </p:nvSpPr>
          <p:spPr>
            <a:xfrm>
              <a:off x="23685" y="-24605"/>
              <a:ext cx="2420969" cy="6882602"/>
            </a:xfrm>
            <a:custGeom>
              <a:avLst/>
              <a:gdLst>
                <a:gd name="connsiteX0" fmla="*/ 0 w 2420969"/>
                <a:gd name="connsiteY0" fmla="*/ 0 h 6882603"/>
                <a:gd name="connsiteX1" fmla="*/ 2420969 w 2420969"/>
                <a:gd name="connsiteY1" fmla="*/ 0 h 6882603"/>
                <a:gd name="connsiteX2" fmla="*/ 2223 w 2420969"/>
                <a:gd name="connsiteY2" fmla="*/ 6882603 h 6882603"/>
                <a:gd name="connsiteX3" fmla="*/ 0 w 2420969"/>
                <a:gd name="connsiteY3" fmla="*/ 6882603 h 6882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0969" h="6882603">
                  <a:moveTo>
                    <a:pt x="0" y="0"/>
                  </a:moveTo>
                  <a:lnTo>
                    <a:pt x="2420969" y="0"/>
                  </a:lnTo>
                  <a:lnTo>
                    <a:pt x="2223" y="6882603"/>
                  </a:lnTo>
                  <a:lnTo>
                    <a:pt x="0" y="6882603"/>
                  </a:lnTo>
                  <a:close/>
                </a:path>
              </a:pathLst>
            </a:custGeom>
            <a:solidFill>
              <a:schemeClr val="bg1">
                <a:alpha val="23000"/>
              </a:schemeClr>
            </a:solidFill>
            <a:ln>
              <a:noFill/>
            </a:ln>
            <a:effectLst>
              <a:innerShdw blurRad="63500" dist="50800" dir="10800000">
                <a:prstClr val="black">
                  <a:alpha val="17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5" name="Oval 94">
            <a:extLst>
              <a:ext uri="{FF2B5EF4-FFF2-40B4-BE49-F238E27FC236}">
                <a16:creationId xmlns:a16="http://schemas.microsoft.com/office/drawing/2014/main" id="{BEACF085-E77F-4B6D-AE02-7C3E2A0A6B25}"/>
              </a:ext>
            </a:extLst>
          </p:cNvPr>
          <p:cNvSpPr/>
          <p:nvPr/>
        </p:nvSpPr>
        <p:spPr>
          <a:xfrm>
            <a:off x="3115349" y="232006"/>
            <a:ext cx="1076633" cy="1076633"/>
          </a:xfrm>
          <a:prstGeom prst="ellipse">
            <a:avLst/>
          </a:prstGeom>
          <a:solidFill>
            <a:schemeClr val="bg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8839B3EA-A3D0-4A37-B1DF-340EE9002150}"/>
              </a:ext>
            </a:extLst>
          </p:cNvPr>
          <p:cNvSpPr/>
          <p:nvPr/>
        </p:nvSpPr>
        <p:spPr>
          <a:xfrm>
            <a:off x="3047256" y="126974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800" b="1" i="1" dirty="0">
                <a:solidFill>
                  <a:srgbClr val="3AB5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</a:t>
            </a:r>
            <a:endParaRPr lang="fr-FR" sz="2400" b="1" i="1" dirty="0">
              <a:solidFill>
                <a:srgbClr val="3AB54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CBAC23C-E41E-4BC5-8D22-C6C81B4224A5}"/>
              </a:ext>
            </a:extLst>
          </p:cNvPr>
          <p:cNvSpPr/>
          <p:nvPr/>
        </p:nvSpPr>
        <p:spPr>
          <a:xfrm>
            <a:off x="2865634" y="1438271"/>
            <a:ext cx="1592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6DE92DD8-1409-4C66-8EA6-828128CBB067}"/>
              </a:ext>
            </a:extLst>
          </p:cNvPr>
          <p:cNvSpPr/>
          <p:nvPr/>
        </p:nvSpPr>
        <p:spPr>
          <a:xfrm flipH="1">
            <a:off x="2632992" y="2009338"/>
            <a:ext cx="2041343" cy="4616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159FDF74-9588-4AE5-8FF8-67C3FB56A707}"/>
              </a:ext>
            </a:extLst>
          </p:cNvPr>
          <p:cNvGrpSpPr/>
          <p:nvPr/>
        </p:nvGrpSpPr>
        <p:grpSpPr>
          <a:xfrm>
            <a:off x="0" y="-24604"/>
            <a:ext cx="2443176" cy="6882602"/>
            <a:chOff x="0" y="-24599"/>
            <a:chExt cx="2437200" cy="6882602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0D22EA3C-57CC-4F2A-843A-D633541B245C}"/>
                </a:ext>
              </a:extLst>
            </p:cNvPr>
            <p:cNvSpPr/>
            <p:nvPr/>
          </p:nvSpPr>
          <p:spPr>
            <a:xfrm>
              <a:off x="0" y="1"/>
              <a:ext cx="2437200" cy="6858000"/>
            </a:xfrm>
            <a:prstGeom prst="rect">
              <a:avLst/>
            </a:prstGeom>
            <a:gradFill flip="none" rotWithShape="1">
              <a:gsLst>
                <a:gs pos="100000">
                  <a:srgbClr val="016357"/>
                </a:gs>
                <a:gs pos="0">
                  <a:srgbClr val="01A18F"/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25BCEFB1-4389-4EAD-984A-9904507FDB88}"/>
                </a:ext>
              </a:extLst>
            </p:cNvPr>
            <p:cNvSpPr/>
            <p:nvPr/>
          </p:nvSpPr>
          <p:spPr>
            <a:xfrm>
              <a:off x="0" y="-24599"/>
              <a:ext cx="2420969" cy="6882602"/>
            </a:xfrm>
            <a:custGeom>
              <a:avLst/>
              <a:gdLst>
                <a:gd name="connsiteX0" fmla="*/ 0 w 2420969"/>
                <a:gd name="connsiteY0" fmla="*/ 0 h 6882603"/>
                <a:gd name="connsiteX1" fmla="*/ 2420969 w 2420969"/>
                <a:gd name="connsiteY1" fmla="*/ 0 h 6882603"/>
                <a:gd name="connsiteX2" fmla="*/ 2223 w 2420969"/>
                <a:gd name="connsiteY2" fmla="*/ 6882603 h 6882603"/>
                <a:gd name="connsiteX3" fmla="*/ 0 w 2420969"/>
                <a:gd name="connsiteY3" fmla="*/ 6882603 h 6882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0969" h="6882603">
                  <a:moveTo>
                    <a:pt x="0" y="0"/>
                  </a:moveTo>
                  <a:lnTo>
                    <a:pt x="2420969" y="0"/>
                  </a:lnTo>
                  <a:lnTo>
                    <a:pt x="2223" y="6882603"/>
                  </a:lnTo>
                  <a:lnTo>
                    <a:pt x="0" y="6882603"/>
                  </a:lnTo>
                  <a:close/>
                </a:path>
              </a:pathLst>
            </a:custGeom>
            <a:solidFill>
              <a:schemeClr val="bg1">
                <a:alpha val="23000"/>
              </a:schemeClr>
            </a:solidFill>
            <a:ln>
              <a:noFill/>
            </a:ln>
            <a:effectLst>
              <a:innerShdw blurRad="63500" dist="50800" dir="10800000">
                <a:prstClr val="black">
                  <a:alpha val="17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2" name="Oval 101">
            <a:extLst>
              <a:ext uri="{FF2B5EF4-FFF2-40B4-BE49-F238E27FC236}">
                <a16:creationId xmlns:a16="http://schemas.microsoft.com/office/drawing/2014/main" id="{7182CDEB-EFE8-4F56-95BD-D5F61AF02F76}"/>
              </a:ext>
            </a:extLst>
          </p:cNvPr>
          <p:cNvSpPr/>
          <p:nvPr/>
        </p:nvSpPr>
        <p:spPr>
          <a:xfrm>
            <a:off x="678143" y="232005"/>
            <a:ext cx="1076633" cy="1076633"/>
          </a:xfrm>
          <a:prstGeom prst="ellipse">
            <a:avLst/>
          </a:prstGeom>
          <a:solidFill>
            <a:schemeClr val="bg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E66A0E10-D3AA-493D-9E14-A6B83514F2F6}"/>
              </a:ext>
            </a:extLst>
          </p:cNvPr>
          <p:cNvSpPr/>
          <p:nvPr/>
        </p:nvSpPr>
        <p:spPr>
          <a:xfrm>
            <a:off x="581228" y="31607"/>
            <a:ext cx="1286693" cy="1286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800" b="1" i="1" dirty="0">
                <a:solidFill>
                  <a:srgbClr val="3A918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endParaRPr lang="fr-FR" sz="2400" b="1" i="1" dirty="0">
              <a:solidFill>
                <a:srgbClr val="3A918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91147C9-35B8-4D2A-B64A-A2AC5D847608}"/>
              </a:ext>
            </a:extLst>
          </p:cNvPr>
          <p:cNvSpPr/>
          <p:nvPr/>
        </p:nvSpPr>
        <p:spPr>
          <a:xfrm>
            <a:off x="428428" y="1438270"/>
            <a:ext cx="1592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726223E-B9DF-4C6E-A88F-F975AFCD2B64}"/>
              </a:ext>
            </a:extLst>
          </p:cNvPr>
          <p:cNvSpPr/>
          <p:nvPr/>
        </p:nvSpPr>
        <p:spPr>
          <a:xfrm flipH="1">
            <a:off x="195786" y="2009337"/>
            <a:ext cx="2041343" cy="4616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nec,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ultricies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Cras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elementum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ultrices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diam.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Maecenas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ligula</a:t>
            </a:r>
            <a:r>
              <a:rPr lang="fr-FR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massa,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03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0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0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2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2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750"/>
                            </p:stCondLst>
                            <p:childTnLst>
                              <p:par>
                                <p:cTn id="3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7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25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25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750"/>
                            </p:stCondLst>
                            <p:childTnLst>
                              <p:par>
                                <p:cTn id="5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75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25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1250"/>
                            </p:stCondLst>
                            <p:childTnLst>
                              <p:par>
                                <p:cTn id="7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0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0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325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3750"/>
                            </p:stCondLst>
                            <p:childTnLst>
                              <p:par>
                                <p:cTn id="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4750"/>
                            </p:stCondLst>
                            <p:childTnLst>
                              <p:par>
                                <p:cTn id="10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50" presetClass="entr" presetSubtype="0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0" presetClass="entr" presetSubtype="0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7500"/>
                            </p:stCondLst>
                            <p:childTnLst>
                              <p:par>
                                <p:cTn id="1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2" grpId="0"/>
      <p:bldP spid="53" grpId="0"/>
      <p:bldP spid="54" grpId="0"/>
      <p:bldP spid="73" grpId="0" animBg="1"/>
      <p:bldP spid="74" grpId="0"/>
      <p:bldP spid="75" grpId="0"/>
      <p:bldP spid="76" grpId="0"/>
      <p:bldP spid="88" grpId="0" animBg="1"/>
      <p:bldP spid="89" grpId="0"/>
      <p:bldP spid="90" grpId="0"/>
      <p:bldP spid="91" grpId="0"/>
      <p:bldP spid="95" grpId="0" animBg="1"/>
      <p:bldP spid="96" grpId="0"/>
      <p:bldP spid="97" grpId="0"/>
      <p:bldP spid="98" grpId="0"/>
      <p:bldP spid="102" grpId="0" animBg="1"/>
      <p:bldP spid="103" grpId="0"/>
      <p:bldP spid="104" grpId="0"/>
      <p:bldP spid="10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411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www.presentation-powerpoint.com</dc:title>
  <dc:creator>YUSF</dc:creator>
  <cp:keywords>www.presentation-powerpoint.com</cp:keywords>
  <cp:lastModifiedBy>YOUSSEF BAHLA</cp:lastModifiedBy>
  <cp:revision>23</cp:revision>
  <dcterms:created xsi:type="dcterms:W3CDTF">2018-12-09T18:31:54Z</dcterms:created>
  <dcterms:modified xsi:type="dcterms:W3CDTF">2022-03-09T10:37:13Z</dcterms:modified>
  <cp:category>www.presentation-powerpoint.com</cp:category>
</cp:coreProperties>
</file>