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6858000" cx="12192000"/>
  <p:notesSz cx="6858000" cy="9144000"/>
  <p:embeddedFontLst>
    <p:embeddedFont>
      <p:font typeface="Lato Light"/>
      <p:regular r:id="rId18"/>
      <p:bold r:id="rId19"/>
      <p:italic r:id="rId20"/>
      <p:boldItalic r:id="rId21"/>
    </p:embeddedFont>
    <p:embeddedFont>
      <p:font typeface="Arv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9AA0A6"/>
          </p15:clr>
        </p15:guide>
      </p15:sldGuideLst>
    </p:ext>
    <p:ext uri="GoogleSlidesCustomDataVersion2">
      <go:slidesCustomData xmlns:go="http://customooxmlschemas.google.com/" r:id="rId26" roundtripDataSignature="AMtx7mjLzH0R3nFxoFZhECP0dxfKbc5dR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Yumna Fatima"/>
  <p:cmAuthor clrIdx="1" id="1" initials="" lastIdx="1" name="Umer Salee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Light-italic.fntdata"/><Relationship Id="rId22" Type="http://schemas.openxmlformats.org/officeDocument/2006/relationships/font" Target="fonts/Arvo-regular.fntdata"/><Relationship Id="rId21" Type="http://schemas.openxmlformats.org/officeDocument/2006/relationships/font" Target="fonts/LatoLight-boldItalic.fntdata"/><Relationship Id="rId24" Type="http://schemas.openxmlformats.org/officeDocument/2006/relationships/font" Target="fonts/Arvo-italic.fntdata"/><Relationship Id="rId23" Type="http://schemas.openxmlformats.org/officeDocument/2006/relationships/font" Target="fonts/Arv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font" Target="fonts/Arv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LatoLight-bold.fntdata"/><Relationship Id="rId18" Type="http://schemas.openxmlformats.org/officeDocument/2006/relationships/font" Target="fonts/LatoLight-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23T04:52:25.851">
    <p:pos x="862" y="1270"/>
    <p:text>@umer@b3networks.com whats tele call
_Reassigned to umer@b3networks.com_</p:text>
    <p:extLst>
      <p:ext uri="{C676402C-5697-4E1C-873F-D02D1690AC5C}">
        <p15:threadingInfo timeZoneBias="0"/>
      </p:ext>
      <p:ext uri="http://customooxmlschemas.google.com/">
        <go:slidesCustomData xmlns:go="http://customooxmlschemas.google.com/" commentPostId="AAABN62gjhg"/>
      </p:ext>
    </p:extLst>
  </p:cm>
  <p:cm authorId="1" idx="1" dt="2024-05-23T04:52:25.851">
    <p:pos x="862" y="1270"/>
    <p:text>Telecalling is the process through which businesses reach out to their customers using telephonic devices or telecalling software to promote a product or service, generate leads, or facilitate sales.</p:text>
    <p:extLst>
      <p:ext uri="{C676402C-5697-4E1C-873F-D02D1690AC5C}">
        <p15:threadingInfo timeZoneBias="0">
          <p15:parentCm authorId="0" idx="1"/>
        </p15:threadingInfo>
      </p:ext>
      <p:ext uri="http://customooxmlschemas.google.com/">
        <go:slidesCustomData xmlns:go="http://customooxmlschemas.google.com/" commentPostId="AAABN62gjh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5" name="Google Shape;655;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542" name="Google Shape;542;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2" name="Google Shape;552;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9" name="Google Shape;599;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taxi booking in indonesia </a:t>
            </a:r>
            <a:endParaRPr/>
          </a:p>
        </p:txBody>
      </p:sp>
      <p:sp>
        <p:nvSpPr>
          <p:cNvPr id="617" name="Google Shape;617;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ontents slide layout">
    <p:spTree>
      <p:nvGrpSpPr>
        <p:cNvPr id="10" name="Shape 10"/>
        <p:cNvGrpSpPr/>
        <p:nvPr/>
      </p:nvGrpSpPr>
      <p:grpSpPr>
        <a:xfrm>
          <a:off x="0" y="0"/>
          <a:ext cx="0" cy="0"/>
          <a:chOff x="0" y="0"/>
          <a:chExt cx="0" cy="0"/>
        </a:xfrm>
      </p:grpSpPr>
      <p:sp>
        <p:nvSpPr>
          <p:cNvPr id="11" name="Google Shape;11;p43"/>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3"/>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 name="Google Shape;13;p43"/>
          <p:cNvGrpSpPr/>
          <p:nvPr/>
        </p:nvGrpSpPr>
        <p:grpSpPr>
          <a:xfrm>
            <a:off x="6872314" y="1233898"/>
            <a:ext cx="4725205" cy="4390190"/>
            <a:chOff x="6504842" y="1222650"/>
            <a:chExt cx="5055858" cy="4697400"/>
          </a:xfrm>
        </p:grpSpPr>
        <p:pic>
          <p:nvPicPr>
            <p:cNvPr id="14" name="Google Shape;14;p43"/>
            <p:cNvPicPr preferRelativeResize="0"/>
            <p:nvPr/>
          </p:nvPicPr>
          <p:blipFill rotWithShape="1">
            <a:blip r:embed="rId2">
              <a:alphaModFix/>
            </a:blip>
            <a:srcRect b="0" l="0" r="0" t="0"/>
            <a:stretch/>
          </p:blipFill>
          <p:spPr>
            <a:xfrm>
              <a:off x="6504842" y="1562475"/>
              <a:ext cx="2378780" cy="1665382"/>
            </a:xfrm>
            <a:prstGeom prst="rect">
              <a:avLst/>
            </a:prstGeom>
            <a:noFill/>
            <a:ln>
              <a:noFill/>
            </a:ln>
            <a:effectLst>
              <a:outerShdw blurRad="57150" rotWithShape="0" algn="bl" dir="5400000" dist="19050">
                <a:srgbClr val="000000">
                  <a:alpha val="28627"/>
                </a:srgbClr>
              </a:outerShdw>
            </a:effectLst>
          </p:spPr>
        </p:pic>
        <p:pic>
          <p:nvPicPr>
            <p:cNvPr id="15" name="Google Shape;15;p43"/>
            <p:cNvPicPr preferRelativeResize="0"/>
            <p:nvPr/>
          </p:nvPicPr>
          <p:blipFill rotWithShape="1">
            <a:blip r:embed="rId3">
              <a:alphaModFix/>
            </a:blip>
            <a:srcRect b="12140" l="0" r="0" t="0"/>
            <a:stretch/>
          </p:blipFill>
          <p:spPr>
            <a:xfrm>
              <a:off x="9181916" y="2058000"/>
              <a:ext cx="2378781" cy="1665379"/>
            </a:xfrm>
            <a:prstGeom prst="rect">
              <a:avLst/>
            </a:prstGeom>
            <a:noFill/>
            <a:ln>
              <a:noFill/>
            </a:ln>
            <a:effectLst>
              <a:outerShdw blurRad="57150" rotWithShape="0" algn="bl" dir="5400000" dist="19050">
                <a:srgbClr val="000000">
                  <a:alpha val="28627"/>
                </a:srgbClr>
              </a:outerShdw>
            </a:effectLst>
          </p:spPr>
        </p:pic>
        <p:pic>
          <p:nvPicPr>
            <p:cNvPr id="16" name="Google Shape;16;p43"/>
            <p:cNvPicPr preferRelativeResize="0"/>
            <p:nvPr/>
          </p:nvPicPr>
          <p:blipFill rotWithShape="1">
            <a:blip r:embed="rId4">
              <a:alphaModFix/>
            </a:blip>
            <a:srcRect b="931" l="0" r="0" t="0"/>
            <a:stretch/>
          </p:blipFill>
          <p:spPr>
            <a:xfrm>
              <a:off x="6504842" y="3464317"/>
              <a:ext cx="2378780" cy="1665370"/>
            </a:xfrm>
            <a:prstGeom prst="rect">
              <a:avLst/>
            </a:prstGeom>
            <a:noFill/>
            <a:ln>
              <a:noFill/>
            </a:ln>
            <a:effectLst>
              <a:outerShdw blurRad="57150" rotWithShape="0" algn="bl" dir="5400000" dist="19050">
                <a:srgbClr val="000000">
                  <a:alpha val="28627"/>
                </a:srgbClr>
              </a:outerShdw>
            </a:effectLst>
          </p:spPr>
        </p:pic>
        <p:pic>
          <p:nvPicPr>
            <p:cNvPr id="17" name="Google Shape;17;p43"/>
            <p:cNvPicPr preferRelativeResize="0"/>
            <p:nvPr/>
          </p:nvPicPr>
          <p:blipFill rotWithShape="1">
            <a:blip r:embed="rId5">
              <a:alphaModFix/>
            </a:blip>
            <a:srcRect b="0" l="0" r="0" t="0"/>
            <a:stretch/>
          </p:blipFill>
          <p:spPr>
            <a:xfrm>
              <a:off x="9181919" y="3956715"/>
              <a:ext cx="2378781" cy="1652023"/>
            </a:xfrm>
            <a:prstGeom prst="rect">
              <a:avLst/>
            </a:prstGeom>
            <a:noFill/>
            <a:ln>
              <a:noFill/>
            </a:ln>
            <a:effectLst>
              <a:outerShdw blurRad="57150" rotWithShape="0" algn="bl" dir="5400000" dist="19050">
                <a:srgbClr val="000000">
                  <a:alpha val="28627"/>
                </a:srgbClr>
              </a:outerShdw>
            </a:effectLst>
          </p:spPr>
        </p:pic>
        <p:cxnSp>
          <p:nvCxnSpPr>
            <p:cNvPr id="18" name="Google Shape;18;p43"/>
            <p:cNvCxnSpPr/>
            <p:nvPr/>
          </p:nvCxnSpPr>
          <p:spPr>
            <a:xfrm>
              <a:off x="9032775" y="1222650"/>
              <a:ext cx="0" cy="4697400"/>
            </a:xfrm>
            <a:prstGeom prst="straightConnector1">
              <a:avLst/>
            </a:prstGeom>
            <a:noFill/>
            <a:ln cap="flat" cmpd="sng" w="9525">
              <a:solidFill>
                <a:srgbClr val="44546A"/>
              </a:solidFill>
              <a:prstDash val="solid"/>
              <a:round/>
              <a:headEnd len="sm" w="sm" type="none"/>
              <a:tailEnd len="sm" w="sm" type="none"/>
            </a:ln>
          </p:spPr>
        </p:cxnSp>
      </p:grpSp>
      <p:grpSp>
        <p:nvGrpSpPr>
          <p:cNvPr id="19" name="Google Shape;19;p43"/>
          <p:cNvGrpSpPr/>
          <p:nvPr/>
        </p:nvGrpSpPr>
        <p:grpSpPr>
          <a:xfrm>
            <a:off x="571650" y="670350"/>
            <a:ext cx="3049825" cy="1021900"/>
            <a:chOff x="495450" y="441750"/>
            <a:chExt cx="3049825" cy="1021900"/>
          </a:xfrm>
        </p:grpSpPr>
        <p:pic>
          <p:nvPicPr>
            <p:cNvPr id="20" name="Google Shape;20;p43"/>
            <p:cNvPicPr preferRelativeResize="0"/>
            <p:nvPr/>
          </p:nvPicPr>
          <p:blipFill rotWithShape="1">
            <a:blip r:embed="rId6">
              <a:alphaModFix/>
            </a:blip>
            <a:srcRect b="0" l="0" r="0" t="0"/>
            <a:stretch/>
          </p:blipFill>
          <p:spPr>
            <a:xfrm>
              <a:off x="495450" y="441750"/>
              <a:ext cx="2913024" cy="780900"/>
            </a:xfrm>
            <a:prstGeom prst="rect">
              <a:avLst/>
            </a:prstGeom>
            <a:noFill/>
            <a:ln>
              <a:noFill/>
            </a:ln>
          </p:spPr>
        </p:pic>
        <p:sp>
          <p:nvSpPr>
            <p:cNvPr id="21" name="Google Shape;21;p43"/>
            <p:cNvSpPr txBox="1"/>
            <p:nvPr/>
          </p:nvSpPr>
          <p:spPr>
            <a:xfrm>
              <a:off x="528775" y="1094350"/>
              <a:ext cx="3016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29920"/>
                </a:lnSpc>
                <a:spcBef>
                  <a:spcPts val="1800"/>
                </a:spcBef>
                <a:spcAft>
                  <a:spcPts val="400"/>
                </a:spcAft>
                <a:buClr>
                  <a:srgbClr val="000000"/>
                </a:buClr>
                <a:buSzPts val="1200"/>
                <a:buFont typeface="Arial"/>
                <a:buNone/>
              </a:pPr>
              <a:r>
                <a:rPr b="0" i="0" lang="en-US" sz="1200" u="none" cap="none" strike="noStrike">
                  <a:solidFill>
                    <a:srgbClr val="000000"/>
                  </a:solidFill>
                  <a:highlight>
                    <a:srgbClr val="FFFFFF"/>
                  </a:highlight>
                  <a:latin typeface="Lato Light"/>
                  <a:ea typeface="Lato Light"/>
                  <a:cs typeface="Lato Light"/>
                  <a:sym typeface="Lato Light"/>
                </a:rPr>
                <a:t>Digital Telecommunication Infrastructure</a:t>
              </a:r>
              <a:endParaRPr b="0" i="0" sz="1200" u="none" cap="none" strike="noStrike">
                <a:solidFill>
                  <a:srgbClr val="000000"/>
                </a:solidFill>
                <a:highlight>
                  <a:srgbClr val="FFFFFF"/>
                </a:highlight>
                <a:latin typeface="Lato Light"/>
                <a:ea typeface="Lato Light"/>
                <a:cs typeface="Lato Light"/>
                <a:sym typeface="Lato Light"/>
              </a:endParaRPr>
            </a:p>
          </p:txBody>
        </p:sp>
      </p:grpSp>
      <p:cxnSp>
        <p:nvCxnSpPr>
          <p:cNvPr id="22" name="Google Shape;22;p43"/>
          <p:cNvCxnSpPr/>
          <p:nvPr/>
        </p:nvCxnSpPr>
        <p:spPr>
          <a:xfrm>
            <a:off x="732900" y="4569100"/>
            <a:ext cx="1746000" cy="0"/>
          </a:xfrm>
          <a:prstGeom prst="straightConnector1">
            <a:avLst/>
          </a:prstGeom>
          <a:noFill/>
          <a:ln cap="flat" cmpd="sng" w="28575">
            <a:solidFill>
              <a:srgbClr val="1AC5D8"/>
            </a:solidFill>
            <a:prstDash val="solid"/>
            <a:round/>
            <a:headEnd len="sm" w="sm" type="none"/>
            <a:tailEnd len="sm" w="sm" type="none"/>
          </a:ln>
        </p:spPr>
      </p:cxnSp>
      <p:sp>
        <p:nvSpPr>
          <p:cNvPr id="23" name="Google Shape;23;p43"/>
          <p:cNvSpPr txBox="1"/>
          <p:nvPr>
            <p:ph type="title"/>
          </p:nvPr>
        </p:nvSpPr>
        <p:spPr>
          <a:xfrm>
            <a:off x="732900" y="2713900"/>
            <a:ext cx="4975500" cy="1541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3"/>
          <p:cNvSpPr txBox="1"/>
          <p:nvPr>
            <p:ph idx="1" type="subTitle"/>
          </p:nvPr>
        </p:nvSpPr>
        <p:spPr>
          <a:xfrm>
            <a:off x="732900" y="4871600"/>
            <a:ext cx="4975500" cy="55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000"/>
              <a:buFont typeface="Calibri"/>
              <a:buNone/>
              <a:defRPr b="0" i="0" sz="20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18_Contents slide layout">
    <p:bg>
      <p:bgPr>
        <a:solidFill>
          <a:schemeClr val="lt1"/>
        </a:solidFill>
      </p:bgPr>
    </p:bg>
    <p:spTree>
      <p:nvGrpSpPr>
        <p:cNvPr id="84" name="Shape 84"/>
        <p:cNvGrpSpPr/>
        <p:nvPr/>
      </p:nvGrpSpPr>
      <p:grpSpPr>
        <a:xfrm>
          <a:off x="0" y="0"/>
          <a:ext cx="0" cy="0"/>
          <a:chOff x="0" y="0"/>
          <a:chExt cx="0" cy="0"/>
        </a:xfrm>
      </p:grpSpPr>
      <p:grpSp>
        <p:nvGrpSpPr>
          <p:cNvPr id="85" name="Google Shape;85;p54"/>
          <p:cNvGrpSpPr/>
          <p:nvPr/>
        </p:nvGrpSpPr>
        <p:grpSpPr>
          <a:xfrm>
            <a:off x="0" y="-150"/>
            <a:ext cx="266568" cy="6858327"/>
            <a:chOff x="-7" y="0"/>
            <a:chExt cx="254407" cy="6578100"/>
          </a:xfrm>
        </p:grpSpPr>
        <p:sp>
          <p:nvSpPr>
            <p:cNvPr id="86" name="Google Shape;86;p54"/>
            <p:cNvSpPr/>
            <p:nvPr/>
          </p:nvSpPr>
          <p:spPr>
            <a:xfrm flipH="1" rot="5400000">
              <a:off x="-969157" y="969150"/>
              <a:ext cx="2192700" cy="2544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4"/>
            <p:cNvSpPr/>
            <p:nvPr/>
          </p:nvSpPr>
          <p:spPr>
            <a:xfrm flipH="1" rot="5400000">
              <a:off x="-969150" y="3161850"/>
              <a:ext cx="2192700" cy="254400"/>
            </a:xfrm>
            <a:prstGeom prst="rect">
              <a:avLst/>
            </a:prstGeom>
            <a:solidFill>
              <a:srgbClr val="E3249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4"/>
            <p:cNvSpPr/>
            <p:nvPr/>
          </p:nvSpPr>
          <p:spPr>
            <a:xfrm flipH="1" rot="5400000">
              <a:off x="-969150" y="5354550"/>
              <a:ext cx="2192700" cy="254400"/>
            </a:xfrm>
            <a:prstGeom prst="rect">
              <a:avLst/>
            </a:prstGeom>
            <a:solidFill>
              <a:srgbClr val="EBE01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9" name="Google Shape;89;p54"/>
          <p:cNvPicPr preferRelativeResize="0"/>
          <p:nvPr/>
        </p:nvPicPr>
        <p:blipFill rotWithShape="1">
          <a:blip r:embed="rId2">
            <a:alphaModFix/>
          </a:blip>
          <a:srcRect b="0" l="0" r="0" t="0"/>
          <a:stretch/>
        </p:blipFill>
        <p:spPr>
          <a:xfrm>
            <a:off x="10597150" y="90925"/>
            <a:ext cx="1498424" cy="401674"/>
          </a:xfrm>
          <a:prstGeom prst="rect">
            <a:avLst/>
          </a:prstGeom>
          <a:noFill/>
          <a:ln>
            <a:noFill/>
          </a:ln>
        </p:spPr>
      </p:pic>
      <p:sp>
        <p:nvSpPr>
          <p:cNvPr id="90" name="Google Shape;90;p54"/>
          <p:cNvSpPr txBox="1"/>
          <p:nvPr>
            <p:ph type="title"/>
          </p:nvPr>
        </p:nvSpPr>
        <p:spPr>
          <a:xfrm>
            <a:off x="2935750" y="2389375"/>
            <a:ext cx="6282900" cy="1301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3600"/>
              <a:buFont typeface="Calibri"/>
              <a:buNone/>
              <a:defRPr b="0" i="0" sz="36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3600"/>
              <a:buFont typeface="Calibri"/>
              <a:buNone/>
              <a:defRPr b="0" i="0" sz="36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3600"/>
              <a:buFont typeface="Calibri"/>
              <a:buNone/>
              <a:defRPr b="0" i="0" sz="36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3600"/>
              <a:buFont typeface="Calibri"/>
              <a:buNone/>
              <a:defRPr b="0" i="0" sz="36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3600"/>
              <a:buFont typeface="Calibri"/>
              <a:buNone/>
              <a:defRPr b="0" i="0" sz="36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3600"/>
              <a:buFont typeface="Calibri"/>
              <a:buNone/>
              <a:defRPr b="0" i="0" sz="36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3600"/>
              <a:buFont typeface="Calibri"/>
              <a:buNone/>
              <a:defRPr b="0" i="0" sz="36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3600"/>
              <a:buFont typeface="Calibri"/>
              <a:buNone/>
              <a:defRPr b="0" i="0" sz="36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44546A"/>
        </a:solidFill>
      </p:bgPr>
    </p:bg>
    <p:spTree>
      <p:nvGrpSpPr>
        <p:cNvPr id="91" name="Shape 91"/>
        <p:cNvGrpSpPr/>
        <p:nvPr/>
      </p:nvGrpSpPr>
      <p:grpSpPr>
        <a:xfrm>
          <a:off x="0" y="0"/>
          <a:ext cx="0" cy="0"/>
          <a:chOff x="0" y="0"/>
          <a:chExt cx="0" cy="0"/>
        </a:xfrm>
      </p:grpSpPr>
      <p:sp>
        <p:nvSpPr>
          <p:cNvPr id="92" name="Google Shape;92;p55"/>
          <p:cNvSpPr txBox="1"/>
          <p:nvPr>
            <p:ph type="title"/>
          </p:nvPr>
        </p:nvSpPr>
        <p:spPr>
          <a:xfrm>
            <a:off x="3092938" y="2254700"/>
            <a:ext cx="6282900" cy="1301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3400"/>
              <a:buFont typeface="Arial"/>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93" name="Google Shape;93;p55"/>
          <p:cNvCxnSpPr/>
          <p:nvPr/>
        </p:nvCxnSpPr>
        <p:spPr>
          <a:xfrm>
            <a:off x="2004600" y="2346550"/>
            <a:ext cx="8182800" cy="0"/>
          </a:xfrm>
          <a:prstGeom prst="straightConnector1">
            <a:avLst/>
          </a:prstGeom>
          <a:noFill/>
          <a:ln cap="flat" cmpd="sng" w="38100">
            <a:solidFill>
              <a:schemeClr val="lt1"/>
            </a:solidFill>
            <a:prstDash val="solid"/>
            <a:round/>
            <a:headEnd len="med" w="med" type="oval"/>
            <a:tailEnd len="med" w="med" type="oval"/>
          </a:ln>
        </p:spPr>
      </p:cxnSp>
      <p:cxnSp>
        <p:nvCxnSpPr>
          <p:cNvPr id="94" name="Google Shape;94;p55"/>
          <p:cNvCxnSpPr/>
          <p:nvPr/>
        </p:nvCxnSpPr>
        <p:spPr>
          <a:xfrm>
            <a:off x="2004600" y="3568975"/>
            <a:ext cx="8182800" cy="0"/>
          </a:xfrm>
          <a:prstGeom prst="straightConnector1">
            <a:avLst/>
          </a:prstGeom>
          <a:noFill/>
          <a:ln cap="flat" cmpd="sng" w="38100">
            <a:solidFill>
              <a:schemeClr val="lt1"/>
            </a:solidFill>
            <a:prstDash val="solid"/>
            <a:round/>
            <a:headEnd len="med" w="med" type="oval"/>
            <a:tailEnd len="med" w="med" type="oval"/>
          </a:ln>
        </p:spPr>
      </p:cxnSp>
      <p:grpSp>
        <p:nvGrpSpPr>
          <p:cNvPr id="95" name="Google Shape;95;p55"/>
          <p:cNvGrpSpPr/>
          <p:nvPr/>
        </p:nvGrpSpPr>
        <p:grpSpPr>
          <a:xfrm>
            <a:off x="13500" y="6007500"/>
            <a:ext cx="12192118" cy="664200"/>
            <a:chOff x="-13500" y="6236050"/>
            <a:chExt cx="12219000" cy="664200"/>
          </a:xfrm>
        </p:grpSpPr>
        <p:sp>
          <p:nvSpPr>
            <p:cNvPr id="96" name="Google Shape;96;p55"/>
            <p:cNvSpPr/>
            <p:nvPr/>
          </p:nvSpPr>
          <p:spPr>
            <a:xfrm>
              <a:off x="-13500" y="6236050"/>
              <a:ext cx="12219000" cy="6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7" name="Google Shape;97;p55"/>
            <p:cNvCxnSpPr/>
            <p:nvPr/>
          </p:nvCxnSpPr>
          <p:spPr>
            <a:xfrm rot="10800000">
              <a:off x="187987" y="6568162"/>
              <a:ext cx="10327200" cy="0"/>
            </a:xfrm>
            <a:prstGeom prst="straightConnector1">
              <a:avLst/>
            </a:prstGeom>
            <a:noFill/>
            <a:ln cap="flat" cmpd="sng" w="9525">
              <a:solidFill>
                <a:srgbClr val="253646"/>
              </a:solidFill>
              <a:prstDash val="solid"/>
              <a:round/>
              <a:headEnd len="sm" w="sm" type="none"/>
              <a:tailEnd len="sm" w="sm" type="none"/>
            </a:ln>
          </p:spPr>
        </p:cxnSp>
        <p:pic>
          <p:nvPicPr>
            <p:cNvPr id="98" name="Google Shape;98;p55"/>
            <p:cNvPicPr preferRelativeResize="0"/>
            <p:nvPr/>
          </p:nvPicPr>
          <p:blipFill rotWithShape="1">
            <a:blip r:embed="rId2">
              <a:alphaModFix/>
            </a:blip>
            <a:srcRect b="0" l="0" r="0" t="0"/>
            <a:stretch/>
          </p:blipFill>
          <p:spPr>
            <a:xfrm>
              <a:off x="10515187" y="6311213"/>
              <a:ext cx="1498424" cy="401674"/>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7_Contents slide layout">
    <p:bg>
      <p:bgPr>
        <a:solidFill>
          <a:srgbClr val="1AC5D8"/>
        </a:solidFill>
      </p:bgPr>
    </p:bg>
    <p:spTree>
      <p:nvGrpSpPr>
        <p:cNvPr id="99" name="Shape 99"/>
        <p:cNvGrpSpPr/>
        <p:nvPr/>
      </p:nvGrpSpPr>
      <p:grpSpPr>
        <a:xfrm>
          <a:off x="0" y="0"/>
          <a:ext cx="0" cy="0"/>
          <a:chOff x="0" y="0"/>
          <a:chExt cx="0" cy="0"/>
        </a:xfrm>
      </p:grpSpPr>
      <p:sp>
        <p:nvSpPr>
          <p:cNvPr id="100" name="Google Shape;100;p56"/>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6"/>
          <p:cNvSpPr/>
          <p:nvPr/>
        </p:nvSpPr>
        <p:spPr>
          <a:xfrm>
            <a:off x="3077857" y="1361900"/>
            <a:ext cx="5967300" cy="3633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56"/>
          <p:cNvSpPr/>
          <p:nvPr/>
        </p:nvSpPr>
        <p:spPr>
          <a:xfrm>
            <a:off x="4630500" y="1047600"/>
            <a:ext cx="2862000" cy="664200"/>
          </a:xfrm>
          <a:prstGeom prst="rect">
            <a:avLst/>
          </a:prstGeom>
          <a:solidFill>
            <a:srgbClr val="253646"/>
          </a:solidFill>
          <a:ln cap="flat" cmpd="sng" w="9525">
            <a:solidFill>
              <a:srgbClr val="2536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chemeClr val="lt1"/>
              </a:solidFill>
              <a:latin typeface="Calibri"/>
              <a:ea typeface="Calibri"/>
              <a:cs typeface="Calibri"/>
              <a:sym typeface="Calibri"/>
            </a:endParaRPr>
          </a:p>
        </p:txBody>
      </p:sp>
      <p:grpSp>
        <p:nvGrpSpPr>
          <p:cNvPr id="103" name="Google Shape;103;p56"/>
          <p:cNvGrpSpPr/>
          <p:nvPr/>
        </p:nvGrpSpPr>
        <p:grpSpPr>
          <a:xfrm>
            <a:off x="-13500" y="6007500"/>
            <a:ext cx="12219000" cy="664200"/>
            <a:chOff x="-13500" y="6236050"/>
            <a:chExt cx="12219000" cy="664200"/>
          </a:xfrm>
        </p:grpSpPr>
        <p:sp>
          <p:nvSpPr>
            <p:cNvPr id="104" name="Google Shape;104;p56"/>
            <p:cNvSpPr/>
            <p:nvPr/>
          </p:nvSpPr>
          <p:spPr>
            <a:xfrm>
              <a:off x="-13500" y="6236050"/>
              <a:ext cx="12219000" cy="6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5" name="Google Shape;105;p56"/>
            <p:cNvCxnSpPr/>
            <p:nvPr/>
          </p:nvCxnSpPr>
          <p:spPr>
            <a:xfrm rot="10800000">
              <a:off x="187987" y="6568162"/>
              <a:ext cx="10327200" cy="0"/>
            </a:xfrm>
            <a:prstGeom prst="straightConnector1">
              <a:avLst/>
            </a:prstGeom>
            <a:noFill/>
            <a:ln cap="flat" cmpd="sng" w="9525">
              <a:solidFill>
                <a:srgbClr val="253646"/>
              </a:solidFill>
              <a:prstDash val="solid"/>
              <a:round/>
              <a:headEnd len="sm" w="sm" type="none"/>
              <a:tailEnd len="sm" w="sm" type="none"/>
            </a:ln>
          </p:spPr>
        </p:cxnSp>
        <p:pic>
          <p:nvPicPr>
            <p:cNvPr id="106" name="Google Shape;106;p56"/>
            <p:cNvPicPr preferRelativeResize="0"/>
            <p:nvPr/>
          </p:nvPicPr>
          <p:blipFill rotWithShape="1">
            <a:blip r:embed="rId2">
              <a:alphaModFix/>
            </a:blip>
            <a:srcRect b="0" l="0" r="0" t="0"/>
            <a:stretch/>
          </p:blipFill>
          <p:spPr>
            <a:xfrm>
              <a:off x="10515187" y="6311213"/>
              <a:ext cx="1498424" cy="40167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spTree>
      <p:nvGrpSpPr>
        <p:cNvPr id="107" name="Shape 107"/>
        <p:cNvGrpSpPr/>
        <p:nvPr/>
      </p:nvGrpSpPr>
      <p:grpSpPr>
        <a:xfrm>
          <a:off x="0" y="0"/>
          <a:ext cx="0" cy="0"/>
          <a:chOff x="0" y="0"/>
          <a:chExt cx="0" cy="0"/>
        </a:xfrm>
      </p:grpSpPr>
      <p:sp>
        <p:nvSpPr>
          <p:cNvPr id="108" name="Google Shape;108;p57"/>
          <p:cNvSpPr/>
          <p:nvPr/>
        </p:nvSpPr>
        <p:spPr>
          <a:xfrm>
            <a:off x="-12125" y="-24225"/>
            <a:ext cx="8832900" cy="3959700"/>
          </a:xfrm>
          <a:prstGeom prst="rect">
            <a:avLst/>
          </a:prstGeom>
          <a:solidFill>
            <a:srgbClr val="1AC5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7"/>
          <p:cNvSpPr/>
          <p:nvPr/>
        </p:nvSpPr>
        <p:spPr>
          <a:xfrm>
            <a:off x="8966300" y="-24225"/>
            <a:ext cx="3238500" cy="3959700"/>
          </a:xfrm>
          <a:prstGeom prst="rect">
            <a:avLst/>
          </a:prstGeom>
          <a:solidFill>
            <a:srgbClr val="445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7"/>
          <p:cNvSpPr/>
          <p:nvPr/>
        </p:nvSpPr>
        <p:spPr>
          <a:xfrm>
            <a:off x="-12125" y="4098838"/>
            <a:ext cx="2714100" cy="2137200"/>
          </a:xfrm>
          <a:prstGeom prst="rect">
            <a:avLst/>
          </a:prstGeom>
          <a:solidFill>
            <a:srgbClr val="445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7"/>
          <p:cNvSpPr/>
          <p:nvPr/>
        </p:nvSpPr>
        <p:spPr>
          <a:xfrm>
            <a:off x="2835275" y="4093001"/>
            <a:ext cx="5985600" cy="2137200"/>
          </a:xfrm>
          <a:prstGeom prst="rect">
            <a:avLst/>
          </a:prstGeom>
          <a:solidFill>
            <a:srgbClr val="445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7"/>
          <p:cNvSpPr/>
          <p:nvPr/>
        </p:nvSpPr>
        <p:spPr>
          <a:xfrm>
            <a:off x="8953400" y="4092850"/>
            <a:ext cx="3252000" cy="2137200"/>
          </a:xfrm>
          <a:prstGeom prst="rect">
            <a:avLst/>
          </a:prstGeom>
          <a:solidFill>
            <a:srgbClr val="445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 name="Google Shape;113;p57"/>
          <p:cNvGrpSpPr/>
          <p:nvPr/>
        </p:nvGrpSpPr>
        <p:grpSpPr>
          <a:xfrm>
            <a:off x="-13500" y="6236050"/>
            <a:ext cx="12219000" cy="664200"/>
            <a:chOff x="-13500" y="6236050"/>
            <a:chExt cx="12219000" cy="664200"/>
          </a:xfrm>
        </p:grpSpPr>
        <p:sp>
          <p:nvSpPr>
            <p:cNvPr id="114" name="Google Shape;114;p57"/>
            <p:cNvSpPr/>
            <p:nvPr/>
          </p:nvSpPr>
          <p:spPr>
            <a:xfrm>
              <a:off x="-13500" y="6236050"/>
              <a:ext cx="12219000" cy="6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5" name="Google Shape;115;p57"/>
            <p:cNvCxnSpPr/>
            <p:nvPr/>
          </p:nvCxnSpPr>
          <p:spPr>
            <a:xfrm rot="10800000">
              <a:off x="187987" y="6568162"/>
              <a:ext cx="10327200" cy="0"/>
            </a:xfrm>
            <a:prstGeom prst="straightConnector1">
              <a:avLst/>
            </a:prstGeom>
            <a:noFill/>
            <a:ln cap="flat" cmpd="sng" w="9525">
              <a:solidFill>
                <a:srgbClr val="253646"/>
              </a:solidFill>
              <a:prstDash val="solid"/>
              <a:round/>
              <a:headEnd len="sm" w="sm" type="none"/>
              <a:tailEnd len="sm" w="sm" type="none"/>
            </a:ln>
          </p:spPr>
        </p:cxnSp>
        <p:pic>
          <p:nvPicPr>
            <p:cNvPr id="116" name="Google Shape;116;p57"/>
            <p:cNvPicPr preferRelativeResize="0"/>
            <p:nvPr/>
          </p:nvPicPr>
          <p:blipFill rotWithShape="1">
            <a:blip r:embed="rId2">
              <a:alphaModFix/>
            </a:blip>
            <a:srcRect b="0" l="0" r="0" t="0"/>
            <a:stretch/>
          </p:blipFill>
          <p:spPr>
            <a:xfrm>
              <a:off x="10515187" y="6311213"/>
              <a:ext cx="1498424" cy="401674"/>
            </a:xfrm>
            <a:prstGeom prst="rect">
              <a:avLst/>
            </a:prstGeom>
            <a:noFill/>
            <a:ln>
              <a:noFill/>
            </a:ln>
          </p:spPr>
        </p:pic>
      </p:grpSp>
      <p:sp>
        <p:nvSpPr>
          <p:cNvPr id="117" name="Google Shape;117;p57"/>
          <p:cNvSpPr/>
          <p:nvPr/>
        </p:nvSpPr>
        <p:spPr>
          <a:xfrm>
            <a:off x="327375" y="308100"/>
            <a:ext cx="6787200" cy="54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11_Contents slide layout">
    <p:spTree>
      <p:nvGrpSpPr>
        <p:cNvPr id="118" name="Shape 118"/>
        <p:cNvGrpSpPr/>
        <p:nvPr/>
      </p:nvGrpSpPr>
      <p:grpSpPr>
        <a:xfrm>
          <a:off x="0" y="0"/>
          <a:ext cx="0" cy="0"/>
          <a:chOff x="0" y="0"/>
          <a:chExt cx="0" cy="0"/>
        </a:xfrm>
      </p:grpSpPr>
      <p:sp>
        <p:nvSpPr>
          <p:cNvPr id="119" name="Google Shape;119;p58"/>
          <p:cNvSpPr/>
          <p:nvPr/>
        </p:nvSpPr>
        <p:spPr>
          <a:xfrm flipH="1" rot="10800000">
            <a:off x="-12750" y="6775800"/>
            <a:ext cx="12217500" cy="109200"/>
          </a:xfrm>
          <a:prstGeom prst="rect">
            <a:avLst/>
          </a:prstGeom>
          <a:solidFill>
            <a:srgbClr val="E3249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8"/>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8"/>
          <p:cNvSpPr txBox="1"/>
          <p:nvPr/>
        </p:nvSpPr>
        <p:spPr>
          <a:xfrm>
            <a:off x="3733500" y="394788"/>
            <a:ext cx="47250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Yo</a:t>
            </a:r>
            <a:r>
              <a:rPr b="1" i="0" lang="en-US" sz="3600" u="none" cap="none" strike="noStrike">
                <a:solidFill>
                  <a:schemeClr val="dk1"/>
                </a:solidFill>
                <a:latin typeface="Calibri"/>
                <a:ea typeface="Calibri"/>
                <a:cs typeface="Calibri"/>
                <a:sym typeface="Calibri"/>
              </a:rPr>
              <a:t>u</a:t>
            </a:r>
            <a:r>
              <a:rPr b="1" i="0" lang="en-US" sz="3600" u="none" cap="none" strike="noStrike">
                <a:solidFill>
                  <a:srgbClr val="000000"/>
                </a:solidFill>
                <a:latin typeface="Calibri"/>
                <a:ea typeface="Calibri"/>
                <a:cs typeface="Calibri"/>
                <a:sym typeface="Calibri"/>
              </a:rPr>
              <a:t>r Content</a:t>
            </a:r>
            <a:endParaRPr b="1" i="0" sz="3600" u="none" cap="none" strike="noStrike">
              <a:solidFill>
                <a:srgbClr val="000000"/>
              </a:solidFill>
              <a:latin typeface="Calibri"/>
              <a:ea typeface="Calibri"/>
              <a:cs typeface="Calibri"/>
              <a:sym typeface="Calibri"/>
            </a:endParaRPr>
          </a:p>
        </p:txBody>
      </p:sp>
      <p:sp>
        <p:nvSpPr>
          <p:cNvPr id="122" name="Google Shape;122;p58"/>
          <p:cNvSpPr/>
          <p:nvPr/>
        </p:nvSpPr>
        <p:spPr>
          <a:xfrm>
            <a:off x="1080000" y="2140200"/>
            <a:ext cx="2214000" cy="774900"/>
          </a:xfrm>
          <a:prstGeom prst="rect">
            <a:avLst/>
          </a:prstGeom>
          <a:solidFill>
            <a:srgbClr val="1AC5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Your content</a:t>
            </a:r>
            <a:endParaRPr b="0" i="0" sz="1800" u="none" cap="none" strike="noStrike">
              <a:solidFill>
                <a:srgbClr val="000000"/>
              </a:solidFill>
              <a:latin typeface="Calibri"/>
              <a:ea typeface="Calibri"/>
              <a:cs typeface="Calibri"/>
              <a:sym typeface="Calibri"/>
            </a:endParaRPr>
          </a:p>
        </p:txBody>
      </p:sp>
      <p:pic>
        <p:nvPicPr>
          <p:cNvPr id="123" name="Google Shape;123;p58"/>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
        <p:nvSpPr>
          <p:cNvPr id="124" name="Google Shape;124;p58"/>
          <p:cNvSpPr/>
          <p:nvPr/>
        </p:nvSpPr>
        <p:spPr>
          <a:xfrm>
            <a:off x="3675900" y="2535600"/>
            <a:ext cx="2214000" cy="774900"/>
          </a:xfrm>
          <a:prstGeom prst="rect">
            <a:avLst/>
          </a:prstGeom>
          <a:solidFill>
            <a:srgbClr val="1AC5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Your content</a:t>
            </a:r>
            <a:endParaRPr b="0" i="0" sz="1800" u="none" cap="none" strike="noStrike">
              <a:solidFill>
                <a:srgbClr val="000000"/>
              </a:solidFill>
              <a:latin typeface="Calibri"/>
              <a:ea typeface="Calibri"/>
              <a:cs typeface="Calibri"/>
              <a:sym typeface="Calibri"/>
            </a:endParaRPr>
          </a:p>
        </p:txBody>
      </p:sp>
      <p:sp>
        <p:nvSpPr>
          <p:cNvPr id="125" name="Google Shape;125;p58"/>
          <p:cNvSpPr/>
          <p:nvPr/>
        </p:nvSpPr>
        <p:spPr>
          <a:xfrm>
            <a:off x="6393300" y="2140200"/>
            <a:ext cx="2214000" cy="774900"/>
          </a:xfrm>
          <a:prstGeom prst="rect">
            <a:avLst/>
          </a:prstGeom>
          <a:solidFill>
            <a:srgbClr val="1AC5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Your content</a:t>
            </a:r>
            <a:endParaRPr b="0" i="0" sz="1800" u="none" cap="none" strike="noStrike">
              <a:solidFill>
                <a:srgbClr val="000000"/>
              </a:solidFill>
              <a:latin typeface="Calibri"/>
              <a:ea typeface="Calibri"/>
              <a:cs typeface="Calibri"/>
              <a:sym typeface="Calibri"/>
            </a:endParaRPr>
          </a:p>
        </p:txBody>
      </p:sp>
      <p:sp>
        <p:nvSpPr>
          <p:cNvPr id="126" name="Google Shape;126;p58"/>
          <p:cNvSpPr/>
          <p:nvPr/>
        </p:nvSpPr>
        <p:spPr>
          <a:xfrm>
            <a:off x="8962200" y="2535600"/>
            <a:ext cx="2214000" cy="774900"/>
          </a:xfrm>
          <a:prstGeom prst="rect">
            <a:avLst/>
          </a:prstGeom>
          <a:solidFill>
            <a:srgbClr val="1AC5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Your content</a:t>
            </a:r>
            <a:endParaRPr b="0" i="0" sz="1800" u="none" cap="none" strike="noStrike">
              <a:solidFill>
                <a:srgbClr val="000000"/>
              </a:solidFill>
              <a:latin typeface="Calibri"/>
              <a:ea typeface="Calibri"/>
              <a:cs typeface="Calibri"/>
              <a:sym typeface="Calibri"/>
            </a:endParaRPr>
          </a:p>
        </p:txBody>
      </p:sp>
      <p:sp>
        <p:nvSpPr>
          <p:cNvPr id="127" name="Google Shape;127;p58"/>
          <p:cNvSpPr txBox="1"/>
          <p:nvPr/>
        </p:nvSpPr>
        <p:spPr>
          <a:xfrm>
            <a:off x="1080000" y="2915100"/>
            <a:ext cx="2214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p:txBody>
      </p:sp>
      <p:sp>
        <p:nvSpPr>
          <p:cNvPr id="128" name="Google Shape;128;p58"/>
          <p:cNvSpPr txBox="1"/>
          <p:nvPr/>
        </p:nvSpPr>
        <p:spPr>
          <a:xfrm>
            <a:off x="3736650" y="3310500"/>
            <a:ext cx="2214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p:txBody>
      </p:sp>
      <p:sp>
        <p:nvSpPr>
          <p:cNvPr id="129" name="Google Shape;129;p58"/>
          <p:cNvSpPr txBox="1"/>
          <p:nvPr/>
        </p:nvSpPr>
        <p:spPr>
          <a:xfrm>
            <a:off x="6393300" y="2915100"/>
            <a:ext cx="2214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p:txBody>
      </p:sp>
      <p:sp>
        <p:nvSpPr>
          <p:cNvPr id="130" name="Google Shape;130;p58"/>
          <p:cNvSpPr txBox="1"/>
          <p:nvPr/>
        </p:nvSpPr>
        <p:spPr>
          <a:xfrm>
            <a:off x="8962200" y="3310500"/>
            <a:ext cx="2214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59"/>
          <p:cNvSpPr txBox="1"/>
          <p:nvPr>
            <p:ph idx="1" type="body"/>
          </p:nvPr>
        </p:nvSpPr>
        <p:spPr>
          <a:xfrm>
            <a:off x="323529" y="332482"/>
            <a:ext cx="11573100" cy="724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11_Contents slide layout_1">
    <p:bg>
      <p:bgPr>
        <a:blipFill>
          <a:blip r:embed="rId2">
            <a:alphaModFix/>
          </a:blip>
          <a:stretch>
            <a:fillRect/>
          </a:stretch>
        </a:blipFill>
      </p:bgPr>
    </p:bg>
    <p:spTree>
      <p:nvGrpSpPr>
        <p:cNvPr id="133" name="Shape 13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13_Contents slide layout_1">
    <p:bg>
      <p:bgPr>
        <a:blipFill>
          <a:blip r:embed="rId2">
            <a:alphaModFix/>
          </a:blip>
          <a:stretch>
            <a:fillRect/>
          </a:stretch>
        </a:blipFill>
      </p:bgPr>
    </p:bg>
    <p:spTree>
      <p:nvGrpSpPr>
        <p:cNvPr id="134" name="Shape 13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35" name="Shape 135"/>
        <p:cNvGrpSpPr/>
        <p:nvPr/>
      </p:nvGrpSpPr>
      <p:grpSpPr>
        <a:xfrm>
          <a:off x="0" y="0"/>
          <a:ext cx="0" cy="0"/>
          <a:chOff x="0" y="0"/>
          <a:chExt cx="0" cy="0"/>
        </a:xfrm>
      </p:grpSpPr>
      <p:grpSp>
        <p:nvGrpSpPr>
          <p:cNvPr id="136" name="Google Shape;136;p62"/>
          <p:cNvGrpSpPr/>
          <p:nvPr/>
        </p:nvGrpSpPr>
        <p:grpSpPr>
          <a:xfrm>
            <a:off x="1107036" y="5558926"/>
            <a:ext cx="994316" cy="61102"/>
            <a:chOff x="4580561" y="2589004"/>
            <a:chExt cx="1064464" cy="25200"/>
          </a:xfrm>
        </p:grpSpPr>
        <p:sp>
          <p:nvSpPr>
            <p:cNvPr id="137" name="Google Shape;137;p62"/>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2"/>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 name="Google Shape;139;p62"/>
          <p:cNvSpPr txBox="1"/>
          <p:nvPr>
            <p:ph type="title"/>
          </p:nvPr>
        </p:nvSpPr>
        <p:spPr>
          <a:xfrm>
            <a:off x="972600" y="1152400"/>
            <a:ext cx="9361500" cy="39801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4800"/>
              <a:buFont typeface="Arial"/>
              <a:buChar char="■"/>
              <a:defRPr b="0" i="0" sz="4800" u="none" cap="none" strike="noStrike">
                <a:solidFill>
                  <a:schemeClr val="lt1"/>
                </a:solidFill>
                <a:latin typeface="Arial"/>
                <a:ea typeface="Arial"/>
                <a:cs typeface="Arial"/>
                <a:sym typeface="Arial"/>
              </a:defRPr>
            </a:lvl9pPr>
          </a:lstStyle>
          <a:p/>
        </p:txBody>
      </p:sp>
      <p:sp>
        <p:nvSpPr>
          <p:cNvPr id="140" name="Google Shape;140;p62"/>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6 columns slide">
  <p:cSld name="TITLE_AND_TWO_COLUMNS_1_1">
    <p:bg>
      <p:bgPr>
        <a:solidFill>
          <a:schemeClr val="lt1"/>
        </a:solidFill>
      </p:bgPr>
    </p:bg>
    <p:spTree>
      <p:nvGrpSpPr>
        <p:cNvPr id="141" name="Shape 141"/>
        <p:cNvGrpSpPr/>
        <p:nvPr/>
      </p:nvGrpSpPr>
      <p:grpSpPr>
        <a:xfrm>
          <a:off x="0" y="0"/>
          <a:ext cx="0" cy="0"/>
          <a:chOff x="0" y="0"/>
          <a:chExt cx="0" cy="0"/>
        </a:xfrm>
      </p:grpSpPr>
      <p:sp>
        <p:nvSpPr>
          <p:cNvPr id="142" name="Google Shape;142;p63"/>
          <p:cNvSpPr/>
          <p:nvPr/>
        </p:nvSpPr>
        <p:spPr>
          <a:xfrm>
            <a:off x="542600" y="469600"/>
            <a:ext cx="11106900" cy="5748000"/>
          </a:xfrm>
          <a:prstGeom prst="rect">
            <a:avLst/>
          </a:prstGeom>
          <a:noFill/>
          <a:ln cap="flat" cmpd="sng" w="381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3"/>
          <p:cNvSpPr txBox="1"/>
          <p:nvPr>
            <p:ph type="ctrTitle"/>
          </p:nvPr>
        </p:nvSpPr>
        <p:spPr>
          <a:xfrm>
            <a:off x="1473801" y="3687467"/>
            <a:ext cx="2817900" cy="8595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144" name="Google Shape;144;p63"/>
          <p:cNvSpPr txBox="1"/>
          <p:nvPr>
            <p:ph idx="1" type="subTitle"/>
          </p:nvPr>
        </p:nvSpPr>
        <p:spPr>
          <a:xfrm>
            <a:off x="1307467" y="4494733"/>
            <a:ext cx="3150900" cy="8595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45" name="Google Shape;145;p63"/>
          <p:cNvSpPr txBox="1"/>
          <p:nvPr>
            <p:ph idx="2" type="ctrTitle"/>
          </p:nvPr>
        </p:nvSpPr>
        <p:spPr>
          <a:xfrm>
            <a:off x="4646201" y="3687467"/>
            <a:ext cx="2817900" cy="8595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146" name="Google Shape;146;p63"/>
          <p:cNvSpPr txBox="1"/>
          <p:nvPr>
            <p:ph idx="3" type="subTitle"/>
          </p:nvPr>
        </p:nvSpPr>
        <p:spPr>
          <a:xfrm>
            <a:off x="4559967" y="4494733"/>
            <a:ext cx="2990400" cy="8595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47" name="Google Shape;147;p63"/>
          <p:cNvSpPr txBox="1"/>
          <p:nvPr>
            <p:ph idx="4" type="ctrTitle"/>
          </p:nvPr>
        </p:nvSpPr>
        <p:spPr>
          <a:xfrm>
            <a:off x="7840334" y="3687467"/>
            <a:ext cx="2817900" cy="8595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148" name="Google Shape;148;p63"/>
          <p:cNvSpPr txBox="1"/>
          <p:nvPr>
            <p:ph idx="5" type="subTitle"/>
          </p:nvPr>
        </p:nvSpPr>
        <p:spPr>
          <a:xfrm>
            <a:off x="7840333" y="4494733"/>
            <a:ext cx="2817900" cy="8595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49" name="Google Shape;149;p63"/>
          <p:cNvSpPr txBox="1"/>
          <p:nvPr>
            <p:ph idx="6" type="title"/>
          </p:nvPr>
        </p:nvSpPr>
        <p:spPr>
          <a:xfrm>
            <a:off x="1031800" y="850767"/>
            <a:ext cx="10230000" cy="6432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2900"/>
              <a:buFont typeface="Arial"/>
              <a:buChar char="●"/>
              <a:defRPr b="1"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50" name="Google Shape;150;p63"/>
          <p:cNvSpPr txBox="1"/>
          <p:nvPr>
            <p:ph idx="12" type="sldNum"/>
          </p:nvPr>
        </p:nvSpPr>
        <p:spPr>
          <a:xfrm>
            <a:off x="113982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n-US"/>
              <a:t>‹#›</a:t>
            </a:fld>
            <a:endParaRPr/>
          </a:p>
        </p:txBody>
      </p:sp>
      <p:cxnSp>
        <p:nvCxnSpPr>
          <p:cNvPr id="151" name="Google Shape;151;p63"/>
          <p:cNvCxnSpPr/>
          <p:nvPr/>
        </p:nvCxnSpPr>
        <p:spPr>
          <a:xfrm>
            <a:off x="4458129" y="2136900"/>
            <a:ext cx="0" cy="3279600"/>
          </a:xfrm>
          <a:prstGeom prst="straightConnector1">
            <a:avLst/>
          </a:prstGeom>
          <a:noFill/>
          <a:ln cap="flat" cmpd="sng" w="38100">
            <a:solidFill>
              <a:schemeClr val="accent1"/>
            </a:solidFill>
            <a:prstDash val="solid"/>
            <a:round/>
            <a:headEnd len="sm" w="sm" type="none"/>
            <a:tailEnd len="sm" w="sm" type="none"/>
          </a:ln>
        </p:spPr>
      </p:cxnSp>
      <p:cxnSp>
        <p:nvCxnSpPr>
          <p:cNvPr id="152" name="Google Shape;152;p63"/>
          <p:cNvCxnSpPr/>
          <p:nvPr/>
        </p:nvCxnSpPr>
        <p:spPr>
          <a:xfrm>
            <a:off x="7652262" y="2136900"/>
            <a:ext cx="0" cy="3279600"/>
          </a:xfrm>
          <a:prstGeom prst="straightConnector1">
            <a:avLst/>
          </a:prstGeom>
          <a:noFill/>
          <a:ln cap="flat" cmpd="sng" w="38100">
            <a:solidFill>
              <a:schemeClr val="accent1"/>
            </a:solidFill>
            <a:prstDash val="solid"/>
            <a:round/>
            <a:headEnd len="sm" w="sm" type="none"/>
            <a:tailEnd len="sm" w="sm" type="none"/>
          </a:ln>
        </p:spPr>
      </p:cxnSp>
      <p:cxnSp>
        <p:nvCxnSpPr>
          <p:cNvPr id="153" name="Google Shape;153;p63"/>
          <p:cNvCxnSpPr/>
          <p:nvPr/>
        </p:nvCxnSpPr>
        <p:spPr>
          <a:xfrm>
            <a:off x="5645200" y="1493967"/>
            <a:ext cx="901500" cy="0"/>
          </a:xfrm>
          <a:prstGeom prst="straightConnector1">
            <a:avLst/>
          </a:prstGeom>
          <a:noFill/>
          <a:ln cap="flat" cmpd="sng" w="76200">
            <a:solidFill>
              <a:schemeClr val="accent1"/>
            </a:solidFill>
            <a:prstDash val="solid"/>
            <a:round/>
            <a:headEnd len="sm" w="sm" type="none"/>
            <a:tailEnd len="sm" w="sm" type="none"/>
          </a:ln>
        </p:spPr>
      </p:cxnSp>
      <p:cxnSp>
        <p:nvCxnSpPr>
          <p:cNvPr id="154" name="Google Shape;154;p63"/>
          <p:cNvCxnSpPr/>
          <p:nvPr/>
        </p:nvCxnSpPr>
        <p:spPr>
          <a:xfrm>
            <a:off x="1400600" y="3890667"/>
            <a:ext cx="9390900" cy="0"/>
          </a:xfrm>
          <a:prstGeom prst="straightConnector1">
            <a:avLst/>
          </a:prstGeom>
          <a:noFill/>
          <a:ln cap="flat" cmpd="sng" w="38100">
            <a:solidFill>
              <a:schemeClr val="accent1"/>
            </a:solidFill>
            <a:prstDash val="solid"/>
            <a:round/>
            <a:headEnd len="sm" w="sm" type="none"/>
            <a:tailEnd len="sm" w="sm" type="none"/>
          </a:ln>
        </p:spPr>
      </p:cxnSp>
      <p:sp>
        <p:nvSpPr>
          <p:cNvPr id="155" name="Google Shape;155;p63"/>
          <p:cNvSpPr txBox="1"/>
          <p:nvPr>
            <p:ph idx="7" type="ctrTitle"/>
          </p:nvPr>
        </p:nvSpPr>
        <p:spPr>
          <a:xfrm>
            <a:off x="1473801" y="1915167"/>
            <a:ext cx="2817900" cy="8595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156" name="Google Shape;156;p63"/>
          <p:cNvSpPr txBox="1"/>
          <p:nvPr>
            <p:ph idx="8" type="subTitle"/>
          </p:nvPr>
        </p:nvSpPr>
        <p:spPr>
          <a:xfrm>
            <a:off x="1430867" y="2722433"/>
            <a:ext cx="2904000" cy="8595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57" name="Google Shape;157;p63"/>
          <p:cNvSpPr txBox="1"/>
          <p:nvPr>
            <p:ph idx="9" type="ctrTitle"/>
          </p:nvPr>
        </p:nvSpPr>
        <p:spPr>
          <a:xfrm>
            <a:off x="4646201" y="1915167"/>
            <a:ext cx="2817900" cy="8595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158" name="Google Shape;158;p63"/>
          <p:cNvSpPr txBox="1"/>
          <p:nvPr>
            <p:ph idx="13" type="subTitle"/>
          </p:nvPr>
        </p:nvSpPr>
        <p:spPr>
          <a:xfrm>
            <a:off x="4603200" y="2722433"/>
            <a:ext cx="2904000" cy="8595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59" name="Google Shape;159;p63"/>
          <p:cNvSpPr txBox="1"/>
          <p:nvPr>
            <p:ph idx="14" type="ctrTitle"/>
          </p:nvPr>
        </p:nvSpPr>
        <p:spPr>
          <a:xfrm>
            <a:off x="7840334" y="1915167"/>
            <a:ext cx="2817900" cy="8595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160" name="Google Shape;160;p63"/>
          <p:cNvSpPr txBox="1"/>
          <p:nvPr>
            <p:ph idx="15" type="subTitle"/>
          </p:nvPr>
        </p:nvSpPr>
        <p:spPr>
          <a:xfrm>
            <a:off x="7775533" y="2722433"/>
            <a:ext cx="2947500" cy="8595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p:cSld name="4_Taam slide layout">
    <p:spTree>
      <p:nvGrpSpPr>
        <p:cNvPr id="25" name="Shape 25"/>
        <p:cNvGrpSpPr/>
        <p:nvPr/>
      </p:nvGrpSpPr>
      <p:grpSpPr>
        <a:xfrm>
          <a:off x="0" y="0"/>
          <a:ext cx="0" cy="0"/>
          <a:chOff x="0" y="0"/>
          <a:chExt cx="0" cy="0"/>
        </a:xfrm>
      </p:grpSpPr>
      <p:sp>
        <p:nvSpPr>
          <p:cNvPr id="26" name="Google Shape;26;p46"/>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6"/>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p46"/>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
        <p:nvSpPr>
          <p:cNvPr id="29" name="Google Shape;29;p46"/>
          <p:cNvSpPr txBox="1"/>
          <p:nvPr>
            <p:ph type="title"/>
          </p:nvPr>
        </p:nvSpPr>
        <p:spPr>
          <a:xfrm>
            <a:off x="302850" y="565300"/>
            <a:ext cx="11586300" cy="584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Calibri"/>
              <a:buNone/>
              <a:defRPr b="0" i="0" sz="2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1" name="Shape 161"/>
        <p:cNvGrpSpPr/>
        <p:nvPr/>
      </p:nvGrpSpPr>
      <p:grpSpPr>
        <a:xfrm>
          <a:off x="0" y="0"/>
          <a:ext cx="0" cy="0"/>
          <a:chOff x="0" y="0"/>
          <a:chExt cx="0" cy="0"/>
        </a:xfrm>
      </p:grpSpPr>
      <p:sp>
        <p:nvSpPr>
          <p:cNvPr id="162" name="Google Shape;162;p64"/>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3" name="Google Shape;163;p64"/>
          <p:cNvGrpSpPr/>
          <p:nvPr/>
        </p:nvGrpSpPr>
        <p:grpSpPr>
          <a:xfrm>
            <a:off x="1107036" y="1588427"/>
            <a:ext cx="994316" cy="61102"/>
            <a:chOff x="4580561" y="2589004"/>
            <a:chExt cx="1064464" cy="25200"/>
          </a:xfrm>
        </p:grpSpPr>
        <p:sp>
          <p:nvSpPr>
            <p:cNvPr id="164" name="Google Shape;164;p6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64"/>
          <p:cNvSpPr txBox="1"/>
          <p:nvPr>
            <p:ph type="title"/>
          </p:nvPr>
        </p:nvSpPr>
        <p:spPr>
          <a:xfrm>
            <a:off x="972600" y="1758200"/>
            <a:ext cx="10251600" cy="7137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9pPr>
          </a:lstStyle>
          <a:p/>
        </p:txBody>
      </p:sp>
      <p:sp>
        <p:nvSpPr>
          <p:cNvPr id="167" name="Google Shape;167;p64"/>
          <p:cNvSpPr txBox="1"/>
          <p:nvPr>
            <p:ph idx="1" type="body"/>
          </p:nvPr>
        </p:nvSpPr>
        <p:spPr>
          <a:xfrm>
            <a:off x="972600" y="2771833"/>
            <a:ext cx="10251600" cy="30147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68" name="Google Shape;168;p64"/>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9" name="Shape 169"/>
        <p:cNvGrpSpPr/>
        <p:nvPr/>
      </p:nvGrpSpPr>
      <p:grpSpPr>
        <a:xfrm>
          <a:off x="0" y="0"/>
          <a:ext cx="0" cy="0"/>
          <a:chOff x="0" y="0"/>
          <a:chExt cx="0" cy="0"/>
        </a:xfrm>
      </p:grpSpPr>
      <p:sp>
        <p:nvSpPr>
          <p:cNvPr id="170" name="Google Shape;170;p6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1" name="Google Shape;171;p65"/>
          <p:cNvGrpSpPr/>
          <p:nvPr/>
        </p:nvGrpSpPr>
        <p:grpSpPr>
          <a:xfrm>
            <a:off x="1107036" y="1588427"/>
            <a:ext cx="994316" cy="61102"/>
            <a:chOff x="4580561" y="2589004"/>
            <a:chExt cx="1064464" cy="25200"/>
          </a:xfrm>
        </p:grpSpPr>
        <p:sp>
          <p:nvSpPr>
            <p:cNvPr id="172" name="Google Shape;172;p6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4" name="Google Shape;174;p65"/>
          <p:cNvSpPr txBox="1"/>
          <p:nvPr>
            <p:ph type="title"/>
          </p:nvPr>
        </p:nvSpPr>
        <p:spPr>
          <a:xfrm>
            <a:off x="972600" y="1758200"/>
            <a:ext cx="10251300" cy="7137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9pPr>
          </a:lstStyle>
          <a:p/>
        </p:txBody>
      </p:sp>
      <p:sp>
        <p:nvSpPr>
          <p:cNvPr id="175" name="Google Shape;175;p65"/>
          <p:cNvSpPr txBox="1"/>
          <p:nvPr>
            <p:ph idx="1" type="body"/>
          </p:nvPr>
        </p:nvSpPr>
        <p:spPr>
          <a:xfrm>
            <a:off x="972434" y="2771833"/>
            <a:ext cx="5032500" cy="30147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76" name="Google Shape;176;p65"/>
          <p:cNvSpPr txBox="1"/>
          <p:nvPr>
            <p:ph idx="2" type="body"/>
          </p:nvPr>
        </p:nvSpPr>
        <p:spPr>
          <a:xfrm>
            <a:off x="6191471" y="2771833"/>
            <a:ext cx="5032500" cy="30147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77" name="Google Shape;177;p65"/>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5">
  <p:cSld name="4_Taam slide layout_5">
    <p:spTree>
      <p:nvGrpSpPr>
        <p:cNvPr id="178" name="Shape 178"/>
        <p:cNvGrpSpPr/>
        <p:nvPr/>
      </p:nvGrpSpPr>
      <p:grpSpPr>
        <a:xfrm>
          <a:off x="0" y="0"/>
          <a:ext cx="0" cy="0"/>
          <a:chOff x="0" y="0"/>
          <a:chExt cx="0" cy="0"/>
        </a:xfrm>
      </p:grpSpPr>
      <p:sp>
        <p:nvSpPr>
          <p:cNvPr id="179" name="Google Shape;179;p66"/>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6"/>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1" name="Google Shape;181;p66"/>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2" name="Shape 182"/>
        <p:cNvGrpSpPr/>
        <p:nvPr/>
      </p:nvGrpSpPr>
      <p:grpSpPr>
        <a:xfrm>
          <a:off x="0" y="0"/>
          <a:ext cx="0" cy="0"/>
          <a:chOff x="0" y="0"/>
          <a:chExt cx="0" cy="0"/>
        </a:xfrm>
      </p:grpSpPr>
      <p:grpSp>
        <p:nvGrpSpPr>
          <p:cNvPr id="183" name="Google Shape;183;p67"/>
          <p:cNvGrpSpPr/>
          <p:nvPr/>
        </p:nvGrpSpPr>
        <p:grpSpPr>
          <a:xfrm>
            <a:off x="5779254" y="186836"/>
            <a:ext cx="633488" cy="137100"/>
            <a:chOff x="5655129" y="211061"/>
            <a:chExt cx="633488" cy="137100"/>
          </a:xfrm>
        </p:grpSpPr>
        <p:sp>
          <p:nvSpPr>
            <p:cNvPr id="184" name="Google Shape;184;p67"/>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85" name="Google Shape;185;p67"/>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86" name="Google Shape;186;p67"/>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187" name="Google Shape;187;p67"/>
          <p:cNvGrpSpPr/>
          <p:nvPr/>
        </p:nvGrpSpPr>
        <p:grpSpPr>
          <a:xfrm>
            <a:off x="-85" y="6775656"/>
            <a:ext cx="12192148" cy="82352"/>
            <a:chOff x="1063925" y="1155200"/>
            <a:chExt cx="10673333" cy="88200"/>
          </a:xfrm>
        </p:grpSpPr>
        <p:sp>
          <p:nvSpPr>
            <p:cNvPr id="188" name="Google Shape;188;p67"/>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67"/>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67"/>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1" name="Google Shape;191;p67"/>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6">
  <p:cSld name="4_Taam slide layout_6">
    <p:spTree>
      <p:nvGrpSpPr>
        <p:cNvPr id="192" name="Shape 192"/>
        <p:cNvGrpSpPr/>
        <p:nvPr/>
      </p:nvGrpSpPr>
      <p:grpSpPr>
        <a:xfrm>
          <a:off x="0" y="0"/>
          <a:ext cx="0" cy="0"/>
          <a:chOff x="0" y="0"/>
          <a:chExt cx="0" cy="0"/>
        </a:xfrm>
      </p:grpSpPr>
      <p:sp>
        <p:nvSpPr>
          <p:cNvPr id="193" name="Google Shape;193;p68"/>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68"/>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5" name="Google Shape;195;p68"/>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7">
  <p:cSld name="4_Taam slide layout_7">
    <p:spTree>
      <p:nvGrpSpPr>
        <p:cNvPr id="196" name="Shape 196"/>
        <p:cNvGrpSpPr/>
        <p:nvPr/>
      </p:nvGrpSpPr>
      <p:grpSpPr>
        <a:xfrm>
          <a:off x="0" y="0"/>
          <a:ext cx="0" cy="0"/>
          <a:chOff x="0" y="0"/>
          <a:chExt cx="0" cy="0"/>
        </a:xfrm>
      </p:grpSpPr>
      <p:sp>
        <p:nvSpPr>
          <p:cNvPr id="197" name="Google Shape;197;p69"/>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9"/>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9" name="Google Shape;199;p69"/>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 2">
  <p:cSld name="4_Taam slide layout_1_2">
    <p:spTree>
      <p:nvGrpSpPr>
        <p:cNvPr id="200" name="Shape 200"/>
        <p:cNvGrpSpPr/>
        <p:nvPr/>
      </p:nvGrpSpPr>
      <p:grpSpPr>
        <a:xfrm>
          <a:off x="0" y="0"/>
          <a:ext cx="0" cy="0"/>
          <a:chOff x="0" y="0"/>
          <a:chExt cx="0" cy="0"/>
        </a:xfrm>
      </p:grpSpPr>
      <p:sp>
        <p:nvSpPr>
          <p:cNvPr id="201" name="Google Shape;201;p70"/>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70"/>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70"/>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
        <p:nvSpPr>
          <p:cNvPr id="204" name="Google Shape;204;p70"/>
          <p:cNvSpPr txBox="1"/>
          <p:nvPr>
            <p:ph type="title"/>
          </p:nvPr>
        </p:nvSpPr>
        <p:spPr>
          <a:xfrm>
            <a:off x="302850" y="163625"/>
            <a:ext cx="11586300" cy="584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8">
  <p:cSld name="4_Taam slide layout_8">
    <p:spTree>
      <p:nvGrpSpPr>
        <p:cNvPr id="205" name="Shape 205"/>
        <p:cNvGrpSpPr/>
        <p:nvPr/>
      </p:nvGrpSpPr>
      <p:grpSpPr>
        <a:xfrm>
          <a:off x="0" y="0"/>
          <a:ext cx="0" cy="0"/>
          <a:chOff x="0" y="0"/>
          <a:chExt cx="0" cy="0"/>
        </a:xfrm>
      </p:grpSpPr>
      <p:sp>
        <p:nvSpPr>
          <p:cNvPr id="206" name="Google Shape;206;p71"/>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1"/>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p71"/>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9">
  <p:cSld name="4_Taam slide layout_9">
    <p:spTree>
      <p:nvGrpSpPr>
        <p:cNvPr id="209" name="Shape 209"/>
        <p:cNvGrpSpPr/>
        <p:nvPr/>
      </p:nvGrpSpPr>
      <p:grpSpPr>
        <a:xfrm>
          <a:off x="0" y="0"/>
          <a:ext cx="0" cy="0"/>
          <a:chOff x="0" y="0"/>
          <a:chExt cx="0" cy="0"/>
        </a:xfrm>
      </p:grpSpPr>
      <p:sp>
        <p:nvSpPr>
          <p:cNvPr id="210" name="Google Shape;210;p72"/>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72"/>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p72"/>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0">
  <p:cSld name="4_Taam slide layout_10">
    <p:spTree>
      <p:nvGrpSpPr>
        <p:cNvPr id="213" name="Shape 213"/>
        <p:cNvGrpSpPr/>
        <p:nvPr/>
      </p:nvGrpSpPr>
      <p:grpSpPr>
        <a:xfrm>
          <a:off x="0" y="0"/>
          <a:ext cx="0" cy="0"/>
          <a:chOff x="0" y="0"/>
          <a:chExt cx="0" cy="0"/>
        </a:xfrm>
      </p:grpSpPr>
      <p:sp>
        <p:nvSpPr>
          <p:cNvPr id="214" name="Google Shape;214;p73"/>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73"/>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 name="Google Shape;216;p73"/>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
  <p:cSld name="4_Taam slide layout_1">
    <p:spTree>
      <p:nvGrpSpPr>
        <p:cNvPr id="30" name="Shape 30"/>
        <p:cNvGrpSpPr/>
        <p:nvPr/>
      </p:nvGrpSpPr>
      <p:grpSpPr>
        <a:xfrm>
          <a:off x="0" y="0"/>
          <a:ext cx="0" cy="0"/>
          <a:chOff x="0" y="0"/>
          <a:chExt cx="0" cy="0"/>
        </a:xfrm>
      </p:grpSpPr>
      <p:sp>
        <p:nvSpPr>
          <p:cNvPr id="31" name="Google Shape;31;p47"/>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7"/>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47"/>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1">
  <p:cSld name="4_Taam slide layout_11">
    <p:spTree>
      <p:nvGrpSpPr>
        <p:cNvPr id="217" name="Shape 217"/>
        <p:cNvGrpSpPr/>
        <p:nvPr/>
      </p:nvGrpSpPr>
      <p:grpSpPr>
        <a:xfrm>
          <a:off x="0" y="0"/>
          <a:ext cx="0" cy="0"/>
          <a:chOff x="0" y="0"/>
          <a:chExt cx="0" cy="0"/>
        </a:xfrm>
      </p:grpSpPr>
      <p:sp>
        <p:nvSpPr>
          <p:cNvPr id="218" name="Google Shape;218;p74"/>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74"/>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0" name="Google Shape;220;p74"/>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2">
  <p:cSld name="4_Taam slide layout_12">
    <p:spTree>
      <p:nvGrpSpPr>
        <p:cNvPr id="221" name="Shape 221"/>
        <p:cNvGrpSpPr/>
        <p:nvPr/>
      </p:nvGrpSpPr>
      <p:grpSpPr>
        <a:xfrm>
          <a:off x="0" y="0"/>
          <a:ext cx="0" cy="0"/>
          <a:chOff x="0" y="0"/>
          <a:chExt cx="0" cy="0"/>
        </a:xfrm>
      </p:grpSpPr>
      <p:sp>
        <p:nvSpPr>
          <p:cNvPr id="222" name="Google Shape;222;p75"/>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75"/>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4" name="Google Shape;224;p75"/>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3">
  <p:cSld name="4_Taam slide layout_13">
    <p:spTree>
      <p:nvGrpSpPr>
        <p:cNvPr id="225" name="Shape 225"/>
        <p:cNvGrpSpPr/>
        <p:nvPr/>
      </p:nvGrpSpPr>
      <p:grpSpPr>
        <a:xfrm>
          <a:off x="0" y="0"/>
          <a:ext cx="0" cy="0"/>
          <a:chOff x="0" y="0"/>
          <a:chExt cx="0" cy="0"/>
        </a:xfrm>
      </p:grpSpPr>
      <p:sp>
        <p:nvSpPr>
          <p:cNvPr id="226" name="Google Shape;226;p76"/>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76"/>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8" name="Google Shape;228;p76"/>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30" name="Shape 230"/>
        <p:cNvGrpSpPr/>
        <p:nvPr/>
      </p:nvGrpSpPr>
      <p:grpSpPr>
        <a:xfrm>
          <a:off x="0" y="0"/>
          <a:ext cx="0" cy="0"/>
          <a:chOff x="0" y="0"/>
          <a:chExt cx="0" cy="0"/>
        </a:xfrm>
      </p:grpSpPr>
      <p:grpSp>
        <p:nvGrpSpPr>
          <p:cNvPr id="231" name="Google Shape;231;p45"/>
          <p:cNvGrpSpPr/>
          <p:nvPr/>
        </p:nvGrpSpPr>
        <p:grpSpPr>
          <a:xfrm>
            <a:off x="0" y="0"/>
            <a:ext cx="12199275" cy="6857999"/>
            <a:chOff x="0" y="0"/>
            <a:chExt cx="12199275" cy="6857999"/>
          </a:xfrm>
        </p:grpSpPr>
        <p:sp>
          <p:nvSpPr>
            <p:cNvPr id="232" name="Google Shape;232;p45"/>
            <p:cNvSpPr/>
            <p:nvPr/>
          </p:nvSpPr>
          <p:spPr>
            <a:xfrm>
              <a:off x="5958675" y="3300"/>
              <a:ext cx="6240600" cy="68514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3" name="Google Shape;233;p45"/>
            <p:cNvPicPr preferRelativeResize="0"/>
            <p:nvPr/>
          </p:nvPicPr>
          <p:blipFill rotWithShape="1">
            <a:blip r:embed="rId2">
              <a:alphaModFix/>
            </a:blip>
            <a:srcRect b="0" l="0" r="0" t="0"/>
            <a:stretch/>
          </p:blipFill>
          <p:spPr>
            <a:xfrm>
              <a:off x="0" y="0"/>
              <a:ext cx="5958675" cy="6857999"/>
            </a:xfrm>
            <a:prstGeom prst="rect">
              <a:avLst/>
            </a:prstGeom>
            <a:noFill/>
            <a:ln>
              <a:noFill/>
            </a:ln>
          </p:spPr>
        </p:pic>
        <p:sp>
          <p:nvSpPr>
            <p:cNvPr id="234" name="Google Shape;234;p45"/>
            <p:cNvSpPr txBox="1"/>
            <p:nvPr/>
          </p:nvSpPr>
          <p:spPr>
            <a:xfrm>
              <a:off x="38000" y="1114425"/>
              <a:ext cx="5889600" cy="11082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a:ea typeface="Arial"/>
                  <a:cs typeface="Arial"/>
                  <a:sym typeface="Arial"/>
                </a:rPr>
                <a:t>Agenda</a:t>
              </a:r>
              <a:endParaRPr b="1" i="0" sz="6000" u="none" cap="none" strike="noStrike">
                <a:solidFill>
                  <a:srgbClr val="FFFFFF"/>
                </a:solidFill>
                <a:latin typeface="Arial"/>
                <a:ea typeface="Arial"/>
                <a:cs typeface="Arial"/>
                <a:sym typeface="Arial"/>
              </a:endParaRPr>
            </a:p>
          </p:txBody>
        </p:sp>
      </p:grpSp>
      <p:sp>
        <p:nvSpPr>
          <p:cNvPr id="235" name="Google Shape;235;p45"/>
          <p:cNvSpPr txBox="1"/>
          <p:nvPr/>
        </p:nvSpPr>
        <p:spPr>
          <a:xfrm>
            <a:off x="7371000" y="1093500"/>
            <a:ext cx="2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236" name="Shape 236"/>
        <p:cNvGrpSpPr/>
        <p:nvPr/>
      </p:nvGrpSpPr>
      <p:grpSpPr>
        <a:xfrm>
          <a:off x="0" y="0"/>
          <a:ext cx="0" cy="0"/>
          <a:chOff x="0" y="0"/>
          <a:chExt cx="0" cy="0"/>
        </a:xfrm>
      </p:grpSpPr>
      <p:sp>
        <p:nvSpPr>
          <p:cNvPr id="237" name="Google Shape;237;p77"/>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238" name="Google Shape;238;p77"/>
          <p:cNvGrpSpPr/>
          <p:nvPr/>
        </p:nvGrpSpPr>
        <p:grpSpPr>
          <a:xfrm>
            <a:off x="90" y="6775681"/>
            <a:ext cx="12192148" cy="82352"/>
            <a:chOff x="1063925" y="1155200"/>
            <a:chExt cx="10673333" cy="88200"/>
          </a:xfrm>
        </p:grpSpPr>
        <p:sp>
          <p:nvSpPr>
            <p:cNvPr id="239" name="Google Shape;239;p77"/>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7"/>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7"/>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42" name="Google Shape;242;p77"/>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p:cSld name="4_Taam slide layout">
    <p:spTree>
      <p:nvGrpSpPr>
        <p:cNvPr id="243" name="Shape 243"/>
        <p:cNvGrpSpPr/>
        <p:nvPr/>
      </p:nvGrpSpPr>
      <p:grpSpPr>
        <a:xfrm>
          <a:off x="0" y="0"/>
          <a:ext cx="0" cy="0"/>
          <a:chOff x="0" y="0"/>
          <a:chExt cx="0" cy="0"/>
        </a:xfrm>
      </p:grpSpPr>
      <p:sp>
        <p:nvSpPr>
          <p:cNvPr id="244" name="Google Shape;244;p78"/>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5" name="Google Shape;245;p78"/>
          <p:cNvSpPr/>
          <p:nvPr>
            <p:ph idx="2" type="pic"/>
          </p:nvPr>
        </p:nvSpPr>
        <p:spPr>
          <a:xfrm>
            <a:off x="3650190" y="1769412"/>
            <a:ext cx="2124000" cy="2094900"/>
          </a:xfrm>
          <a:prstGeom prst="rect">
            <a:avLst/>
          </a:prstGeom>
          <a:solidFill>
            <a:srgbClr val="F2F2F2"/>
          </a:solidFill>
          <a:ln>
            <a:noFill/>
          </a:ln>
        </p:spPr>
      </p:sp>
      <p:sp>
        <p:nvSpPr>
          <p:cNvPr id="246" name="Google Shape;246;p78"/>
          <p:cNvSpPr/>
          <p:nvPr>
            <p:ph idx="3" type="pic"/>
          </p:nvPr>
        </p:nvSpPr>
        <p:spPr>
          <a:xfrm>
            <a:off x="6403397" y="1769412"/>
            <a:ext cx="2124000" cy="2094900"/>
          </a:xfrm>
          <a:prstGeom prst="rect">
            <a:avLst/>
          </a:prstGeom>
          <a:solidFill>
            <a:srgbClr val="F2F2F2"/>
          </a:solidFill>
          <a:ln>
            <a:noFill/>
          </a:ln>
        </p:spPr>
      </p:sp>
      <p:sp>
        <p:nvSpPr>
          <p:cNvPr id="247" name="Google Shape;247;p78"/>
          <p:cNvSpPr/>
          <p:nvPr>
            <p:ph idx="4" type="pic"/>
          </p:nvPr>
        </p:nvSpPr>
        <p:spPr>
          <a:xfrm>
            <a:off x="9156603" y="1769412"/>
            <a:ext cx="2124000" cy="2094900"/>
          </a:xfrm>
          <a:prstGeom prst="rect">
            <a:avLst/>
          </a:prstGeom>
          <a:solidFill>
            <a:srgbClr val="F2F2F2"/>
          </a:solidFill>
          <a:ln>
            <a:noFill/>
          </a:ln>
        </p:spPr>
      </p:sp>
      <p:sp>
        <p:nvSpPr>
          <p:cNvPr id="248" name="Google Shape;248;p78"/>
          <p:cNvSpPr/>
          <p:nvPr>
            <p:ph idx="5" type="pic"/>
          </p:nvPr>
        </p:nvSpPr>
        <p:spPr>
          <a:xfrm>
            <a:off x="896983" y="1769412"/>
            <a:ext cx="2124000" cy="2094900"/>
          </a:xfrm>
          <a:prstGeom prst="rect">
            <a:avLst/>
          </a:prstGeom>
          <a:solidFill>
            <a:srgbClr val="F2F2F2"/>
          </a:solidFill>
          <a:ln>
            <a:noFill/>
          </a:ln>
        </p:spPr>
      </p:sp>
      <p:grpSp>
        <p:nvGrpSpPr>
          <p:cNvPr id="249" name="Google Shape;249;p78"/>
          <p:cNvGrpSpPr/>
          <p:nvPr/>
        </p:nvGrpSpPr>
        <p:grpSpPr>
          <a:xfrm>
            <a:off x="5779254" y="186836"/>
            <a:ext cx="633488" cy="137100"/>
            <a:chOff x="5655129" y="211061"/>
            <a:chExt cx="633488" cy="137100"/>
          </a:xfrm>
        </p:grpSpPr>
        <p:sp>
          <p:nvSpPr>
            <p:cNvPr id="250" name="Google Shape;250;p78"/>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1" name="Google Shape;251;p78"/>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2" name="Google Shape;252;p78"/>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253" name="Google Shape;253;p78"/>
          <p:cNvGrpSpPr/>
          <p:nvPr/>
        </p:nvGrpSpPr>
        <p:grpSpPr>
          <a:xfrm>
            <a:off x="90" y="6775681"/>
            <a:ext cx="12192148" cy="82352"/>
            <a:chOff x="1063925" y="1155200"/>
            <a:chExt cx="10673333" cy="88200"/>
          </a:xfrm>
        </p:grpSpPr>
        <p:sp>
          <p:nvSpPr>
            <p:cNvPr id="254" name="Google Shape;254;p78"/>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8"/>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78"/>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57" name="Google Shape;257;p78"/>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ontents slide layout">
  <p:cSld name="18_Contents slide layout">
    <p:bg>
      <p:bgPr>
        <a:solidFill>
          <a:schemeClr val="lt1"/>
        </a:solidFill>
      </p:bgPr>
    </p:bg>
    <p:spTree>
      <p:nvGrpSpPr>
        <p:cNvPr id="258" name="Shape 258"/>
        <p:cNvGrpSpPr/>
        <p:nvPr/>
      </p:nvGrpSpPr>
      <p:grpSpPr>
        <a:xfrm>
          <a:off x="0" y="0"/>
          <a:ext cx="0" cy="0"/>
          <a:chOff x="0" y="0"/>
          <a:chExt cx="0" cy="0"/>
        </a:xfrm>
      </p:grpSpPr>
      <p:sp>
        <p:nvSpPr>
          <p:cNvPr id="259" name="Google Shape;259;p79"/>
          <p:cNvSpPr/>
          <p:nvPr>
            <p:ph idx="2" type="pic"/>
          </p:nvPr>
        </p:nvSpPr>
        <p:spPr>
          <a:xfrm>
            <a:off x="5622521" y="0"/>
            <a:ext cx="6569400" cy="6858000"/>
          </a:xfrm>
          <a:prstGeom prst="rect">
            <a:avLst/>
          </a:prstGeom>
          <a:solidFill>
            <a:srgbClr val="F2F2F2"/>
          </a:solidFill>
          <a:ln>
            <a:noFill/>
          </a:ln>
        </p:spPr>
      </p:sp>
      <p:grpSp>
        <p:nvGrpSpPr>
          <p:cNvPr id="260" name="Google Shape;260;p79"/>
          <p:cNvGrpSpPr/>
          <p:nvPr/>
        </p:nvGrpSpPr>
        <p:grpSpPr>
          <a:xfrm>
            <a:off x="90" y="6775681"/>
            <a:ext cx="12192148" cy="82352"/>
            <a:chOff x="1063925" y="1155200"/>
            <a:chExt cx="10673333" cy="88200"/>
          </a:xfrm>
        </p:grpSpPr>
        <p:sp>
          <p:nvSpPr>
            <p:cNvPr id="261" name="Google Shape;261;p79"/>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9"/>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9"/>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64" name="Google Shape;264;p79"/>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s slide layout">
  <p:cSld name="2_Contents slide layout">
    <p:spTree>
      <p:nvGrpSpPr>
        <p:cNvPr id="265" name="Shape 265"/>
        <p:cNvGrpSpPr/>
        <p:nvPr/>
      </p:nvGrpSpPr>
      <p:grpSpPr>
        <a:xfrm>
          <a:off x="0" y="0"/>
          <a:ext cx="0" cy="0"/>
          <a:chOff x="0" y="0"/>
          <a:chExt cx="0" cy="0"/>
        </a:xfrm>
      </p:grpSpPr>
      <p:grpSp>
        <p:nvGrpSpPr>
          <p:cNvPr id="266" name="Google Shape;266;p80"/>
          <p:cNvGrpSpPr/>
          <p:nvPr/>
        </p:nvGrpSpPr>
        <p:grpSpPr>
          <a:xfrm>
            <a:off x="5779254" y="186836"/>
            <a:ext cx="633488" cy="137100"/>
            <a:chOff x="5655129" y="211061"/>
            <a:chExt cx="633488" cy="137100"/>
          </a:xfrm>
        </p:grpSpPr>
        <p:sp>
          <p:nvSpPr>
            <p:cNvPr id="267" name="Google Shape;267;p80"/>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68" name="Google Shape;268;p80"/>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69" name="Google Shape;269;p80"/>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270" name="Google Shape;270;p80"/>
          <p:cNvGrpSpPr/>
          <p:nvPr/>
        </p:nvGrpSpPr>
        <p:grpSpPr>
          <a:xfrm>
            <a:off x="90" y="6775681"/>
            <a:ext cx="12192148" cy="82352"/>
            <a:chOff x="1063925" y="1155200"/>
            <a:chExt cx="10673333" cy="88200"/>
          </a:xfrm>
        </p:grpSpPr>
        <p:sp>
          <p:nvSpPr>
            <p:cNvPr id="271" name="Google Shape;271;p80"/>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80"/>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80"/>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74" name="Google Shape;274;p80"/>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p:cSld name="7_Contents slide layout">
    <p:spTree>
      <p:nvGrpSpPr>
        <p:cNvPr id="275" name="Shape 275"/>
        <p:cNvGrpSpPr/>
        <p:nvPr/>
      </p:nvGrpSpPr>
      <p:grpSpPr>
        <a:xfrm>
          <a:off x="0" y="0"/>
          <a:ext cx="0" cy="0"/>
          <a:chOff x="0" y="0"/>
          <a:chExt cx="0" cy="0"/>
        </a:xfrm>
      </p:grpSpPr>
      <p:sp>
        <p:nvSpPr>
          <p:cNvPr id="276" name="Google Shape;276;p81"/>
          <p:cNvSpPr/>
          <p:nvPr/>
        </p:nvSpPr>
        <p:spPr>
          <a:xfrm>
            <a:off x="0" y="5724052"/>
            <a:ext cx="7228200" cy="5301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nvGrpSpPr>
          <p:cNvPr id="277" name="Google Shape;277;p81"/>
          <p:cNvGrpSpPr/>
          <p:nvPr/>
        </p:nvGrpSpPr>
        <p:grpSpPr>
          <a:xfrm>
            <a:off x="738234" y="2580599"/>
            <a:ext cx="6123559" cy="3364235"/>
            <a:chOff x="-548507" y="477868"/>
            <a:chExt cx="11571351" cy="6357209"/>
          </a:xfrm>
        </p:grpSpPr>
        <p:sp>
          <p:nvSpPr>
            <p:cNvPr id="278" name="Google Shape;278;p81"/>
            <p:cNvSpPr/>
            <p:nvPr/>
          </p:nvSpPr>
          <p:spPr>
            <a:xfrm>
              <a:off x="-482765" y="6440599"/>
              <a:ext cx="11439858" cy="394478"/>
            </a:xfrm>
            <a:custGeom>
              <a:rect b="b" l="l" r="r" t="t"/>
              <a:pathLst>
                <a:path extrusionOk="0" h="57150" w="16573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81"/>
            <p:cNvSpPr/>
            <p:nvPr/>
          </p:nvSpPr>
          <p:spPr>
            <a:xfrm>
              <a:off x="700575" y="477868"/>
              <a:ext cx="9072991" cy="5917168"/>
            </a:xfrm>
            <a:custGeom>
              <a:rect b="b" l="l" r="r" t="t"/>
              <a:pathLst>
                <a:path extrusionOk="0" h="857250" w="13144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81"/>
            <p:cNvSpPr/>
            <p:nvPr/>
          </p:nvSpPr>
          <p:spPr>
            <a:xfrm>
              <a:off x="1088451" y="839448"/>
              <a:ext cx="8284035" cy="5062466"/>
            </a:xfrm>
            <a:custGeom>
              <a:rect b="b" l="l" r="r" t="t"/>
              <a:pathLst>
                <a:path extrusionOk="0" h="733425" w="1200150">
                  <a:moveTo>
                    <a:pt x="7144" y="7144"/>
                  </a:moveTo>
                  <a:lnTo>
                    <a:pt x="1196816" y="7144"/>
                  </a:lnTo>
                  <a:lnTo>
                    <a:pt x="1196816" y="730091"/>
                  </a:lnTo>
                  <a:lnTo>
                    <a:pt x="7144" y="730091"/>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1" name="Google Shape;281;p81"/>
            <p:cNvSpPr/>
            <p:nvPr/>
          </p:nvSpPr>
          <p:spPr>
            <a:xfrm>
              <a:off x="-548507" y="6164484"/>
              <a:ext cx="11571351" cy="460224"/>
            </a:xfrm>
            <a:custGeom>
              <a:rect b="b" l="l" r="r" t="t"/>
              <a:pathLst>
                <a:path extrusionOk="0" h="66675" w="1676400">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2" name="Google Shape;282;p81"/>
            <p:cNvSpPr/>
            <p:nvPr/>
          </p:nvSpPr>
          <p:spPr>
            <a:xfrm>
              <a:off x="4438629" y="6215033"/>
              <a:ext cx="1618413" cy="184076"/>
            </a:xfrm>
            <a:custGeom>
              <a:rect b="b" l="l" r="r" t="t"/>
              <a:pathLst>
                <a:path extrusionOk="0" h="184076" w="1618413">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83" name="Google Shape;283;p81"/>
            <p:cNvGrpSpPr/>
            <p:nvPr/>
          </p:nvGrpSpPr>
          <p:grpSpPr>
            <a:xfrm>
              <a:off x="1606" y="6382978"/>
              <a:ext cx="414000" cy="115200"/>
              <a:chOff x="5955" y="6353672"/>
              <a:chExt cx="414000" cy="115200"/>
            </a:xfrm>
          </p:grpSpPr>
          <p:sp>
            <p:nvSpPr>
              <p:cNvPr id="284" name="Google Shape;284;p81"/>
              <p:cNvSpPr/>
              <p:nvPr/>
            </p:nvSpPr>
            <p:spPr>
              <a:xfrm>
                <a:off x="5955" y="6353672"/>
                <a:ext cx="414000" cy="115200"/>
              </a:xfrm>
              <a:prstGeom prst="roundRect">
                <a:avLst>
                  <a:gd fmla="val 28154"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5" name="Google Shape;285;p81"/>
              <p:cNvSpPr/>
              <p:nvPr/>
            </p:nvSpPr>
            <p:spPr>
              <a:xfrm>
                <a:off x="99417" y="6382279"/>
                <a:ext cx="227100" cy="55200"/>
              </a:xfrm>
              <a:prstGeom prst="roundRect">
                <a:avLst>
                  <a:gd fmla="val 28154"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86" name="Google Shape;286;p81"/>
            <p:cNvGrpSpPr/>
            <p:nvPr/>
          </p:nvGrpSpPr>
          <p:grpSpPr>
            <a:xfrm>
              <a:off x="9855291" y="6381600"/>
              <a:ext cx="886126" cy="115200"/>
              <a:chOff x="5955" y="6353672"/>
              <a:chExt cx="414000" cy="115200"/>
            </a:xfrm>
          </p:grpSpPr>
          <p:sp>
            <p:nvSpPr>
              <p:cNvPr id="287" name="Google Shape;287;p81"/>
              <p:cNvSpPr/>
              <p:nvPr/>
            </p:nvSpPr>
            <p:spPr>
              <a:xfrm>
                <a:off x="5955" y="6353672"/>
                <a:ext cx="414000" cy="115200"/>
              </a:xfrm>
              <a:prstGeom prst="roundRect">
                <a:avLst>
                  <a:gd fmla="val 28154" name="adj"/>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8" name="Google Shape;288;p81"/>
              <p:cNvSpPr/>
              <p:nvPr/>
            </p:nvSpPr>
            <p:spPr>
              <a:xfrm>
                <a:off x="84761" y="6382279"/>
                <a:ext cx="256200" cy="55200"/>
              </a:xfrm>
              <a:prstGeom prst="roundRect">
                <a:avLst>
                  <a:gd fmla="val 28154"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89" name="Google Shape;289;p81"/>
            <p:cNvSpPr/>
            <p:nvPr/>
          </p:nvSpPr>
          <p:spPr>
            <a:xfrm>
              <a:off x="3892805" y="496953"/>
              <a:ext cx="5477614" cy="5427435"/>
            </a:xfrm>
            <a:custGeom>
              <a:rect b="b" l="l" r="r" t="t"/>
              <a:pathLst>
                <a:path extrusionOk="0" h="4035268" w="3976489">
                  <a:moveTo>
                    <a:pt x="2473335" y="0"/>
                  </a:moveTo>
                  <a:lnTo>
                    <a:pt x="3976489" y="10635"/>
                  </a:lnTo>
                  <a:cubicBezTo>
                    <a:pt x="3973762" y="1342950"/>
                    <a:pt x="3971034" y="2702953"/>
                    <a:pt x="3968307" y="4035268"/>
                  </a:cubicBezTo>
                  <a:lnTo>
                    <a:pt x="0" y="4035268"/>
                  </a:lnTo>
                </a:path>
              </a:pathLst>
            </a:custGeom>
            <a:solidFill>
              <a:srgbClr val="999999">
                <a:alpha val="941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90" name="Google Shape;290;p81"/>
          <p:cNvSpPr/>
          <p:nvPr>
            <p:ph idx="2" type="pic"/>
          </p:nvPr>
        </p:nvSpPr>
        <p:spPr>
          <a:xfrm>
            <a:off x="1560919" y="2771971"/>
            <a:ext cx="4535100" cy="2723700"/>
          </a:xfrm>
          <a:prstGeom prst="rect">
            <a:avLst/>
          </a:prstGeom>
          <a:solidFill>
            <a:srgbClr val="F2F2F2"/>
          </a:solidFill>
          <a:ln>
            <a:noFill/>
          </a:ln>
        </p:spPr>
      </p:sp>
      <p:sp>
        <p:nvSpPr>
          <p:cNvPr id="291" name="Google Shape;291;p81"/>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292" name="Google Shape;292;p81"/>
          <p:cNvGrpSpPr/>
          <p:nvPr/>
        </p:nvGrpSpPr>
        <p:grpSpPr>
          <a:xfrm>
            <a:off x="5779254" y="186836"/>
            <a:ext cx="633488" cy="137100"/>
            <a:chOff x="5655129" y="211061"/>
            <a:chExt cx="633488" cy="137100"/>
          </a:xfrm>
        </p:grpSpPr>
        <p:sp>
          <p:nvSpPr>
            <p:cNvPr id="293" name="Google Shape;293;p81"/>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94" name="Google Shape;294;p81"/>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95" name="Google Shape;295;p81"/>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296" name="Google Shape;296;p81"/>
          <p:cNvGrpSpPr/>
          <p:nvPr/>
        </p:nvGrpSpPr>
        <p:grpSpPr>
          <a:xfrm>
            <a:off x="90" y="6775681"/>
            <a:ext cx="12192148" cy="82352"/>
            <a:chOff x="1063925" y="1155200"/>
            <a:chExt cx="10673333" cy="88200"/>
          </a:xfrm>
        </p:grpSpPr>
        <p:sp>
          <p:nvSpPr>
            <p:cNvPr id="297" name="Google Shape;297;p81"/>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81"/>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81"/>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00" name="Google Shape;300;p81"/>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spTree>
      <p:nvGrpSpPr>
        <p:cNvPr id="301" name="Shape 301"/>
        <p:cNvGrpSpPr/>
        <p:nvPr/>
      </p:nvGrpSpPr>
      <p:grpSpPr>
        <a:xfrm>
          <a:off x="0" y="0"/>
          <a:ext cx="0" cy="0"/>
          <a:chOff x="0" y="0"/>
          <a:chExt cx="0" cy="0"/>
        </a:xfrm>
      </p:grpSpPr>
      <p:sp>
        <p:nvSpPr>
          <p:cNvPr id="302" name="Google Shape;302;p82"/>
          <p:cNvSpPr/>
          <p:nvPr>
            <p:ph idx="2" type="pic"/>
          </p:nvPr>
        </p:nvSpPr>
        <p:spPr>
          <a:xfrm>
            <a:off x="8133805" y="1987826"/>
            <a:ext cx="3312000" cy="4870200"/>
          </a:xfrm>
          <a:prstGeom prst="rect">
            <a:avLst/>
          </a:prstGeom>
          <a:solidFill>
            <a:srgbClr val="F2F2F2"/>
          </a:solidFill>
          <a:ln>
            <a:noFill/>
          </a:ln>
        </p:spPr>
      </p:sp>
      <p:sp>
        <p:nvSpPr>
          <p:cNvPr id="303" name="Google Shape;303;p82"/>
          <p:cNvSpPr/>
          <p:nvPr/>
        </p:nvSpPr>
        <p:spPr>
          <a:xfrm>
            <a:off x="8133805" y="0"/>
            <a:ext cx="3312000" cy="1860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4" name="Google Shape;304;p82"/>
          <p:cNvSpPr/>
          <p:nvPr>
            <p:ph idx="3" type="pic"/>
          </p:nvPr>
        </p:nvSpPr>
        <p:spPr>
          <a:xfrm>
            <a:off x="4650651" y="0"/>
            <a:ext cx="3312000" cy="4870200"/>
          </a:xfrm>
          <a:prstGeom prst="rect">
            <a:avLst/>
          </a:prstGeom>
          <a:solidFill>
            <a:srgbClr val="F2F2F2"/>
          </a:solidFill>
          <a:ln>
            <a:noFill/>
          </a:ln>
        </p:spPr>
      </p:sp>
      <p:sp>
        <p:nvSpPr>
          <p:cNvPr id="305" name="Google Shape;305;p82"/>
          <p:cNvSpPr/>
          <p:nvPr/>
        </p:nvSpPr>
        <p:spPr>
          <a:xfrm>
            <a:off x="4650651" y="4997807"/>
            <a:ext cx="3312000" cy="1860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06" name="Google Shape;306;p82"/>
          <p:cNvGrpSpPr/>
          <p:nvPr/>
        </p:nvGrpSpPr>
        <p:grpSpPr>
          <a:xfrm>
            <a:off x="90" y="6775681"/>
            <a:ext cx="12192148" cy="82352"/>
            <a:chOff x="1063925" y="1155200"/>
            <a:chExt cx="10673333" cy="88200"/>
          </a:xfrm>
        </p:grpSpPr>
        <p:sp>
          <p:nvSpPr>
            <p:cNvPr id="307" name="Google Shape;307;p82"/>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82"/>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82"/>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2">
  <p:cSld name="4_Taam slide layout_2">
    <p:spTree>
      <p:nvGrpSpPr>
        <p:cNvPr id="34" name="Shape 34"/>
        <p:cNvGrpSpPr/>
        <p:nvPr/>
      </p:nvGrpSpPr>
      <p:grpSpPr>
        <a:xfrm>
          <a:off x="0" y="0"/>
          <a:ext cx="0" cy="0"/>
          <a:chOff x="0" y="0"/>
          <a:chExt cx="0" cy="0"/>
        </a:xfrm>
      </p:grpSpPr>
      <p:sp>
        <p:nvSpPr>
          <p:cNvPr id="35" name="Google Shape;35;p48"/>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8"/>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48"/>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s slide layout">
  <p:cSld name="10_Contents slide layout">
    <p:bg>
      <p:bgPr>
        <a:blipFill>
          <a:blip r:embed="rId2">
            <a:alphaModFix/>
          </a:blip>
          <a:stretch>
            <a:fillRect/>
          </a:stretch>
        </a:blipFill>
      </p:bgPr>
    </p:bg>
    <p:spTree>
      <p:nvGrpSpPr>
        <p:cNvPr id="310" name="Shape 310"/>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p:cSld name="11_Contents slide layout">
    <p:spTree>
      <p:nvGrpSpPr>
        <p:cNvPr id="311" name="Shape 311"/>
        <p:cNvGrpSpPr/>
        <p:nvPr/>
      </p:nvGrpSpPr>
      <p:grpSpPr>
        <a:xfrm>
          <a:off x="0" y="0"/>
          <a:ext cx="0" cy="0"/>
          <a:chOff x="0" y="0"/>
          <a:chExt cx="0" cy="0"/>
        </a:xfrm>
      </p:grpSpPr>
      <p:sp>
        <p:nvSpPr>
          <p:cNvPr id="312" name="Google Shape;312;p84"/>
          <p:cNvSpPr/>
          <p:nvPr/>
        </p:nvSpPr>
        <p:spPr>
          <a:xfrm>
            <a:off x="0" y="3254185"/>
            <a:ext cx="12192000" cy="1296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13" name="Google Shape;313;p84"/>
          <p:cNvGrpSpPr/>
          <p:nvPr/>
        </p:nvGrpSpPr>
        <p:grpSpPr>
          <a:xfrm>
            <a:off x="741800" y="1570966"/>
            <a:ext cx="2520000" cy="4680000"/>
            <a:chOff x="445712" y="1449040"/>
            <a:chExt cx="2520000" cy="4680000"/>
          </a:xfrm>
        </p:grpSpPr>
        <p:sp>
          <p:nvSpPr>
            <p:cNvPr id="314" name="Google Shape;314;p84"/>
            <p:cNvSpPr/>
            <p:nvPr/>
          </p:nvSpPr>
          <p:spPr>
            <a:xfrm>
              <a:off x="445712" y="1449040"/>
              <a:ext cx="2520000" cy="4680000"/>
            </a:xfrm>
            <a:prstGeom prst="roundRect">
              <a:avLst>
                <a:gd fmla="val 13580" name="adj"/>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15" name="Google Shape;315;p84"/>
            <p:cNvSpPr/>
            <p:nvPr/>
          </p:nvSpPr>
          <p:spPr>
            <a:xfrm>
              <a:off x="1597700" y="1680321"/>
              <a:ext cx="216000" cy="34500"/>
            </a:xfrm>
            <a:prstGeom prst="rect">
              <a:avLst/>
            </a:prstGeom>
            <a:solidFill>
              <a:srgbClr val="B0B0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nvGrpSpPr>
            <p:cNvPr id="316" name="Google Shape;316;p84"/>
            <p:cNvGrpSpPr/>
            <p:nvPr/>
          </p:nvGrpSpPr>
          <p:grpSpPr>
            <a:xfrm>
              <a:off x="1549420" y="5712364"/>
              <a:ext cx="312600" cy="312600"/>
              <a:chOff x="1570727" y="5532687"/>
              <a:chExt cx="312600" cy="312600"/>
            </a:xfrm>
          </p:grpSpPr>
          <p:sp>
            <p:nvSpPr>
              <p:cNvPr id="317" name="Google Shape;317;p84"/>
              <p:cNvSpPr/>
              <p:nvPr/>
            </p:nvSpPr>
            <p:spPr>
              <a:xfrm>
                <a:off x="1570727" y="5532687"/>
                <a:ext cx="312600" cy="312600"/>
              </a:xfrm>
              <a:prstGeom prst="ellipse">
                <a:avLst/>
              </a:prstGeom>
              <a:gradFill>
                <a:gsLst>
                  <a:gs pos="0">
                    <a:srgbClr val="0F0F0F"/>
                  </a:gs>
                  <a:gs pos="56000">
                    <a:srgbClr val="595959"/>
                  </a:gs>
                  <a:gs pos="91000">
                    <a:srgbClr val="7F7F7F"/>
                  </a:gs>
                  <a:gs pos="100000">
                    <a:srgbClr val="BFBFBF"/>
                  </a:gs>
                </a:gsLst>
                <a:lin ang="10800025" scaled="0"/>
              </a:gra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sp>
            <p:nvSpPr>
              <p:cNvPr id="318" name="Google Shape;318;p84"/>
              <p:cNvSpPr/>
              <p:nvPr/>
            </p:nvSpPr>
            <p:spPr>
              <a:xfrm>
                <a:off x="1655532" y="5616970"/>
                <a:ext cx="143100" cy="144000"/>
              </a:xfrm>
              <a:prstGeom prst="roundRect">
                <a:avLst>
                  <a:gd fmla="val 16667" name="adj"/>
                </a:avLst>
              </a:prstGeom>
              <a:solidFill>
                <a:srgbClr val="737373"/>
              </a:solidFill>
              <a:ln cap="flat" cmpd="sng" w="9525">
                <a:solidFill>
                  <a:srgbClr val="B0B0B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Arial"/>
                  <a:ea typeface="Arial"/>
                  <a:cs typeface="Arial"/>
                  <a:sym typeface="Arial"/>
                </a:endParaRPr>
              </a:p>
            </p:txBody>
          </p:sp>
        </p:grpSp>
      </p:grpSp>
      <p:sp>
        <p:nvSpPr>
          <p:cNvPr id="319" name="Google Shape;319;p84"/>
          <p:cNvSpPr/>
          <p:nvPr>
            <p:ph idx="2" type="pic"/>
          </p:nvPr>
        </p:nvSpPr>
        <p:spPr>
          <a:xfrm>
            <a:off x="921680" y="1930403"/>
            <a:ext cx="2160300" cy="3744300"/>
          </a:xfrm>
          <a:prstGeom prst="rect">
            <a:avLst/>
          </a:prstGeom>
          <a:solidFill>
            <a:srgbClr val="F2F2F2"/>
          </a:solidFill>
          <a:ln>
            <a:noFill/>
          </a:ln>
        </p:spPr>
      </p:sp>
      <p:sp>
        <p:nvSpPr>
          <p:cNvPr id="320" name="Google Shape;320;p84"/>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321" name="Google Shape;321;p84"/>
          <p:cNvGrpSpPr/>
          <p:nvPr/>
        </p:nvGrpSpPr>
        <p:grpSpPr>
          <a:xfrm>
            <a:off x="5779254" y="186836"/>
            <a:ext cx="633488" cy="137100"/>
            <a:chOff x="5655129" y="211061"/>
            <a:chExt cx="633488" cy="137100"/>
          </a:xfrm>
        </p:grpSpPr>
        <p:sp>
          <p:nvSpPr>
            <p:cNvPr id="322" name="Google Shape;322;p84"/>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23" name="Google Shape;323;p84"/>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24" name="Google Shape;324;p84"/>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325" name="Google Shape;325;p84"/>
          <p:cNvGrpSpPr/>
          <p:nvPr/>
        </p:nvGrpSpPr>
        <p:grpSpPr>
          <a:xfrm>
            <a:off x="90" y="6775681"/>
            <a:ext cx="12192148" cy="82352"/>
            <a:chOff x="1063925" y="1155200"/>
            <a:chExt cx="10673333" cy="88200"/>
          </a:xfrm>
        </p:grpSpPr>
        <p:sp>
          <p:nvSpPr>
            <p:cNvPr id="326" name="Google Shape;326;p84"/>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84"/>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84"/>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29" name="Google Shape;329;p84"/>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ontents slide layout">
  <p:cSld name="12_Contents slide layout">
    <p:bg>
      <p:bgPr>
        <a:blipFill>
          <a:blip r:embed="rId2">
            <a:alphaModFix/>
          </a:blip>
          <a:stretch>
            <a:fillRect/>
          </a:stretch>
        </a:blipFill>
      </p:bgPr>
    </p:bg>
    <p:spTree>
      <p:nvGrpSpPr>
        <p:cNvPr id="330" name="Shape 330"/>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p:cSld name="13_Contents slide layout">
    <p:spTree>
      <p:nvGrpSpPr>
        <p:cNvPr id="331" name="Shape 331"/>
        <p:cNvGrpSpPr/>
        <p:nvPr/>
      </p:nvGrpSpPr>
      <p:grpSpPr>
        <a:xfrm>
          <a:off x="0" y="0"/>
          <a:ext cx="0" cy="0"/>
          <a:chOff x="0" y="0"/>
          <a:chExt cx="0" cy="0"/>
        </a:xfrm>
      </p:grpSpPr>
      <p:sp>
        <p:nvSpPr>
          <p:cNvPr id="332" name="Google Shape;332;p86"/>
          <p:cNvSpPr/>
          <p:nvPr>
            <p:ph idx="2" type="pic"/>
          </p:nvPr>
        </p:nvSpPr>
        <p:spPr>
          <a:xfrm>
            <a:off x="3779656" y="1838324"/>
            <a:ext cx="8412300" cy="4067100"/>
          </a:xfrm>
          <a:prstGeom prst="rect">
            <a:avLst/>
          </a:prstGeom>
          <a:solidFill>
            <a:srgbClr val="F2F2F2"/>
          </a:solidFill>
          <a:ln>
            <a:noFill/>
          </a:ln>
        </p:spPr>
      </p:sp>
      <p:sp>
        <p:nvSpPr>
          <p:cNvPr id="333" name="Google Shape;333;p86"/>
          <p:cNvSpPr/>
          <p:nvPr>
            <p:ph idx="3" type="pic"/>
          </p:nvPr>
        </p:nvSpPr>
        <p:spPr>
          <a:xfrm>
            <a:off x="0" y="1285875"/>
            <a:ext cx="4432200" cy="4067100"/>
          </a:xfrm>
          <a:prstGeom prst="rect">
            <a:avLst/>
          </a:prstGeom>
          <a:solidFill>
            <a:srgbClr val="F2F2F2"/>
          </a:solidFill>
          <a:ln>
            <a:noFill/>
          </a:ln>
        </p:spPr>
      </p:sp>
      <p:grpSp>
        <p:nvGrpSpPr>
          <p:cNvPr id="334" name="Google Shape;334;p86"/>
          <p:cNvGrpSpPr/>
          <p:nvPr/>
        </p:nvGrpSpPr>
        <p:grpSpPr>
          <a:xfrm>
            <a:off x="5779254" y="186836"/>
            <a:ext cx="633488" cy="137100"/>
            <a:chOff x="5655129" y="211061"/>
            <a:chExt cx="633488" cy="137100"/>
          </a:xfrm>
        </p:grpSpPr>
        <p:sp>
          <p:nvSpPr>
            <p:cNvPr id="335" name="Google Shape;335;p86"/>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36" name="Google Shape;336;p86"/>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37" name="Google Shape;337;p86"/>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338" name="Google Shape;338;p86"/>
          <p:cNvGrpSpPr/>
          <p:nvPr/>
        </p:nvGrpSpPr>
        <p:grpSpPr>
          <a:xfrm>
            <a:off x="90" y="6775681"/>
            <a:ext cx="12192148" cy="82352"/>
            <a:chOff x="1063925" y="1155200"/>
            <a:chExt cx="10673333" cy="88200"/>
          </a:xfrm>
        </p:grpSpPr>
        <p:sp>
          <p:nvSpPr>
            <p:cNvPr id="339" name="Google Shape;339;p86"/>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86"/>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86"/>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2" name="Google Shape;342;p86"/>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ontents slide layout">
  <p:cSld name="15_Contents slide layout">
    <p:spTree>
      <p:nvGrpSpPr>
        <p:cNvPr id="343" name="Shape 343"/>
        <p:cNvGrpSpPr/>
        <p:nvPr/>
      </p:nvGrpSpPr>
      <p:grpSpPr>
        <a:xfrm>
          <a:off x="0" y="0"/>
          <a:ext cx="0" cy="0"/>
          <a:chOff x="0" y="0"/>
          <a:chExt cx="0" cy="0"/>
        </a:xfrm>
      </p:grpSpPr>
      <p:sp>
        <p:nvSpPr>
          <p:cNvPr id="344" name="Google Shape;344;p87"/>
          <p:cNvSpPr/>
          <p:nvPr>
            <p:ph idx="2" type="pic"/>
          </p:nvPr>
        </p:nvSpPr>
        <p:spPr>
          <a:xfrm>
            <a:off x="0" y="-1"/>
            <a:ext cx="12192000" cy="4580400"/>
          </a:xfrm>
          <a:prstGeom prst="rect">
            <a:avLst/>
          </a:prstGeom>
          <a:solidFill>
            <a:srgbClr val="F2F2F2"/>
          </a:solidFill>
          <a:ln>
            <a:noFill/>
          </a:ln>
        </p:spPr>
      </p:sp>
      <p:grpSp>
        <p:nvGrpSpPr>
          <p:cNvPr id="345" name="Google Shape;345;p87"/>
          <p:cNvGrpSpPr/>
          <p:nvPr/>
        </p:nvGrpSpPr>
        <p:grpSpPr>
          <a:xfrm>
            <a:off x="90" y="6775681"/>
            <a:ext cx="12192148" cy="82352"/>
            <a:chOff x="1063925" y="1155200"/>
            <a:chExt cx="10673333" cy="88200"/>
          </a:xfrm>
        </p:grpSpPr>
        <p:sp>
          <p:nvSpPr>
            <p:cNvPr id="346" name="Google Shape;346;p87"/>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87"/>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87"/>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9" name="Google Shape;349;p87"/>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350" name="Shape 350"/>
        <p:cNvGrpSpPr/>
        <p:nvPr/>
      </p:nvGrpSpPr>
      <p:grpSpPr>
        <a:xfrm>
          <a:off x="0" y="0"/>
          <a:ext cx="0" cy="0"/>
          <a:chOff x="0" y="0"/>
          <a:chExt cx="0" cy="0"/>
        </a:xfrm>
      </p:grpSpPr>
      <p:sp>
        <p:nvSpPr>
          <p:cNvPr id="351" name="Google Shape;351;p88"/>
          <p:cNvSpPr txBox="1"/>
          <p:nvPr>
            <p:ph idx="1" type="body"/>
          </p:nvPr>
        </p:nvSpPr>
        <p:spPr>
          <a:xfrm>
            <a:off x="323529" y="332482"/>
            <a:ext cx="11573100" cy="724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352" name="Shape 352"/>
        <p:cNvGrpSpPr/>
        <p:nvPr/>
      </p:nvGrpSpPr>
      <p:grpSpPr>
        <a:xfrm>
          <a:off x="0" y="0"/>
          <a:ext cx="0" cy="0"/>
          <a:chOff x="0" y="0"/>
          <a:chExt cx="0" cy="0"/>
        </a:xfrm>
      </p:grpSpPr>
      <p:sp>
        <p:nvSpPr>
          <p:cNvPr id="353" name="Google Shape;353;p89"/>
          <p:cNvSpPr txBox="1"/>
          <p:nvPr>
            <p:ph idx="1" type="body"/>
          </p:nvPr>
        </p:nvSpPr>
        <p:spPr>
          <a:xfrm>
            <a:off x="323529" y="123478"/>
            <a:ext cx="11573100" cy="724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4" name="Google Shape;354;p89"/>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355" name="Google Shape;355;p89"/>
          <p:cNvSpPr/>
          <p:nvPr/>
        </p:nvSpPr>
        <p:spPr>
          <a:xfrm>
            <a:off x="531933" y="1347500"/>
            <a:ext cx="153900" cy="5015100"/>
          </a:xfrm>
          <a:prstGeom prst="roundRect">
            <a:avLst>
              <a:gd fmla="val 50000" name="adj"/>
            </a:avLst>
          </a:prstGeom>
          <a:solidFill>
            <a:schemeClr val="lt1">
              <a:alpha val="4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Arial"/>
              <a:ea typeface="Arial"/>
              <a:cs typeface="Arial"/>
              <a:sym typeface="Arial"/>
            </a:endParaRPr>
          </a:p>
        </p:txBody>
      </p:sp>
      <p:sp>
        <p:nvSpPr>
          <p:cNvPr id="356" name="Google Shape;356;p89"/>
          <p:cNvSpPr/>
          <p:nvPr/>
        </p:nvSpPr>
        <p:spPr>
          <a:xfrm rot="5400000">
            <a:off x="3057175" y="1276603"/>
            <a:ext cx="685800" cy="685200"/>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262626"/>
              </a:solidFill>
              <a:latin typeface="Arial"/>
              <a:ea typeface="Arial"/>
              <a:cs typeface="Arial"/>
              <a:sym typeface="Arial"/>
            </a:endParaRPr>
          </a:p>
        </p:txBody>
      </p:sp>
      <p:sp>
        <p:nvSpPr>
          <p:cNvPr id="357" name="Google Shape;357;p89"/>
          <p:cNvSpPr txBox="1"/>
          <p:nvPr/>
        </p:nvSpPr>
        <p:spPr>
          <a:xfrm>
            <a:off x="711704" y="1637214"/>
            <a:ext cx="2232300" cy="523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358" name="Google Shape;358;p89"/>
          <p:cNvSpPr txBox="1"/>
          <p:nvPr/>
        </p:nvSpPr>
        <p:spPr>
          <a:xfrm>
            <a:off x="711704" y="2127463"/>
            <a:ext cx="2232300" cy="738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359" name="Google Shape;359;p89"/>
          <p:cNvSpPr txBox="1"/>
          <p:nvPr/>
        </p:nvSpPr>
        <p:spPr>
          <a:xfrm>
            <a:off x="721229" y="5808438"/>
            <a:ext cx="2232000" cy="307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360" name="Google Shape;360;p89"/>
          <p:cNvSpPr txBox="1"/>
          <p:nvPr/>
        </p:nvSpPr>
        <p:spPr>
          <a:xfrm>
            <a:off x="721229" y="4450324"/>
            <a:ext cx="2717400" cy="1385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PPT TEMPLATES</a:t>
            </a:r>
            <a:endParaRPr b="0" i="0" sz="1400" u="none" cap="none" strike="noStrike">
              <a:solidFill>
                <a:srgbClr val="000000"/>
              </a:solidFill>
              <a:latin typeface="Arial"/>
              <a:ea typeface="Arial"/>
              <a:cs typeface="Arial"/>
              <a:sym typeface="Arial"/>
            </a:endParaRPr>
          </a:p>
        </p:txBody>
      </p:sp>
      <p:grpSp>
        <p:nvGrpSpPr>
          <p:cNvPr id="361" name="Google Shape;361;p89"/>
          <p:cNvGrpSpPr/>
          <p:nvPr/>
        </p:nvGrpSpPr>
        <p:grpSpPr>
          <a:xfrm>
            <a:off x="5779254" y="186836"/>
            <a:ext cx="633488" cy="137100"/>
            <a:chOff x="5655129" y="211061"/>
            <a:chExt cx="633488" cy="137100"/>
          </a:xfrm>
        </p:grpSpPr>
        <p:sp>
          <p:nvSpPr>
            <p:cNvPr id="362" name="Google Shape;362;p89"/>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63" name="Google Shape;363;p89"/>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64" name="Google Shape;364;p89"/>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365" name="Google Shape;365;p89"/>
          <p:cNvGrpSpPr/>
          <p:nvPr/>
        </p:nvGrpSpPr>
        <p:grpSpPr>
          <a:xfrm>
            <a:off x="90" y="6775681"/>
            <a:ext cx="12192148" cy="82352"/>
            <a:chOff x="1063925" y="1155200"/>
            <a:chExt cx="10673333" cy="88200"/>
          </a:xfrm>
        </p:grpSpPr>
        <p:sp>
          <p:nvSpPr>
            <p:cNvPr id="366" name="Google Shape;366;p89"/>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89"/>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89"/>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69" name="Google Shape;369;p89"/>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370" name="Shape 370"/>
        <p:cNvGrpSpPr/>
        <p:nvPr/>
      </p:nvGrpSpPr>
      <p:grpSpPr>
        <a:xfrm>
          <a:off x="0" y="0"/>
          <a:ext cx="0" cy="0"/>
          <a:chOff x="0" y="0"/>
          <a:chExt cx="0" cy="0"/>
        </a:xfrm>
      </p:grpSpPr>
      <p:sp>
        <p:nvSpPr>
          <p:cNvPr id="371" name="Google Shape;371;p90"/>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372" name="Google Shape;372;p90"/>
          <p:cNvGrpSpPr/>
          <p:nvPr/>
        </p:nvGrpSpPr>
        <p:grpSpPr>
          <a:xfrm>
            <a:off x="5779254" y="186836"/>
            <a:ext cx="633488" cy="137100"/>
            <a:chOff x="5655129" y="211061"/>
            <a:chExt cx="633488" cy="137100"/>
          </a:xfrm>
        </p:grpSpPr>
        <p:sp>
          <p:nvSpPr>
            <p:cNvPr id="373" name="Google Shape;373;p90"/>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74" name="Google Shape;374;p90"/>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75" name="Google Shape;375;p90"/>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376" name="Google Shape;376;p90"/>
          <p:cNvGrpSpPr/>
          <p:nvPr/>
        </p:nvGrpSpPr>
        <p:grpSpPr>
          <a:xfrm>
            <a:off x="90" y="6775681"/>
            <a:ext cx="12192148" cy="82352"/>
            <a:chOff x="1063925" y="1155200"/>
            <a:chExt cx="10673333" cy="88200"/>
          </a:xfrm>
        </p:grpSpPr>
        <p:sp>
          <p:nvSpPr>
            <p:cNvPr id="377" name="Google Shape;377;p90"/>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90"/>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90"/>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80" name="Google Shape;380;p90"/>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1">
  <p:cSld name="Image slide layout_1">
    <p:spTree>
      <p:nvGrpSpPr>
        <p:cNvPr id="381" name="Shape 381"/>
        <p:cNvGrpSpPr/>
        <p:nvPr/>
      </p:nvGrpSpPr>
      <p:grpSpPr>
        <a:xfrm>
          <a:off x="0" y="0"/>
          <a:ext cx="0" cy="0"/>
          <a:chOff x="0" y="0"/>
          <a:chExt cx="0" cy="0"/>
        </a:xfrm>
      </p:grpSpPr>
      <p:sp>
        <p:nvSpPr>
          <p:cNvPr id="382" name="Google Shape;382;p91"/>
          <p:cNvSpPr/>
          <p:nvPr>
            <p:ph idx="2" type="pic"/>
          </p:nvPr>
        </p:nvSpPr>
        <p:spPr>
          <a:xfrm>
            <a:off x="905523" y="1523993"/>
            <a:ext cx="2769600" cy="4508100"/>
          </a:xfrm>
          <a:prstGeom prst="rect">
            <a:avLst/>
          </a:prstGeom>
          <a:solidFill>
            <a:srgbClr val="F2F2F2"/>
          </a:solidFill>
          <a:ln>
            <a:noFill/>
          </a:ln>
        </p:spPr>
      </p:sp>
      <p:sp>
        <p:nvSpPr>
          <p:cNvPr id="383" name="Google Shape;383;p91"/>
          <p:cNvSpPr txBox="1"/>
          <p:nvPr>
            <p:ph idx="1" type="body"/>
          </p:nvPr>
        </p:nvSpPr>
        <p:spPr>
          <a:xfrm>
            <a:off x="323529" y="400472"/>
            <a:ext cx="11573100" cy="724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rgbClr val="262626"/>
              </a:buClr>
              <a:buSzPts val="5500"/>
              <a:buFont typeface="Arial"/>
              <a:buNone/>
              <a:defRPr b="0" i="0" sz="55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grpSp>
        <p:nvGrpSpPr>
          <p:cNvPr id="384" name="Google Shape;384;p91"/>
          <p:cNvGrpSpPr/>
          <p:nvPr/>
        </p:nvGrpSpPr>
        <p:grpSpPr>
          <a:xfrm>
            <a:off x="5779254" y="186836"/>
            <a:ext cx="633488" cy="137100"/>
            <a:chOff x="5655129" y="211061"/>
            <a:chExt cx="633488" cy="137100"/>
          </a:xfrm>
        </p:grpSpPr>
        <p:sp>
          <p:nvSpPr>
            <p:cNvPr id="385" name="Google Shape;385;p91"/>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86" name="Google Shape;386;p91"/>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87" name="Google Shape;387;p91"/>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388" name="Google Shape;388;p91"/>
          <p:cNvGrpSpPr/>
          <p:nvPr/>
        </p:nvGrpSpPr>
        <p:grpSpPr>
          <a:xfrm>
            <a:off x="90" y="6775681"/>
            <a:ext cx="12192148" cy="82352"/>
            <a:chOff x="1063925" y="1155200"/>
            <a:chExt cx="10673333" cy="88200"/>
          </a:xfrm>
        </p:grpSpPr>
        <p:sp>
          <p:nvSpPr>
            <p:cNvPr id="389" name="Google Shape;389;p91"/>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91"/>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91"/>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92" name="Google Shape;392;p91"/>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extLst>
    <p:ext uri="{DCECCB84-F9BA-43D5-87BE-67443E8EF086}">
      <p15:sldGuideLst>
        <p15:guide id="1" orient="horz" pos="2376">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1">
  <p:cSld name="7_Contents slide layout_1">
    <p:spTree>
      <p:nvGrpSpPr>
        <p:cNvPr id="393" name="Shape 393"/>
        <p:cNvGrpSpPr/>
        <p:nvPr/>
      </p:nvGrpSpPr>
      <p:grpSpPr>
        <a:xfrm>
          <a:off x="0" y="0"/>
          <a:ext cx="0" cy="0"/>
          <a:chOff x="0" y="0"/>
          <a:chExt cx="0" cy="0"/>
        </a:xfrm>
      </p:grpSpPr>
      <p:sp>
        <p:nvSpPr>
          <p:cNvPr id="394" name="Google Shape;394;p92"/>
          <p:cNvSpPr txBox="1"/>
          <p:nvPr>
            <p:ph idx="1" type="body"/>
          </p:nvPr>
        </p:nvSpPr>
        <p:spPr>
          <a:xfrm>
            <a:off x="323529" y="400472"/>
            <a:ext cx="11573100" cy="724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rgbClr val="262626"/>
              </a:buClr>
              <a:buSzPts val="5500"/>
              <a:buFont typeface="Arial"/>
              <a:buNone/>
              <a:defRPr b="0" i="0" sz="55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grpSp>
        <p:nvGrpSpPr>
          <p:cNvPr id="395" name="Google Shape;395;p92"/>
          <p:cNvGrpSpPr/>
          <p:nvPr/>
        </p:nvGrpSpPr>
        <p:grpSpPr>
          <a:xfrm>
            <a:off x="5779254" y="186836"/>
            <a:ext cx="633488" cy="137100"/>
            <a:chOff x="5655129" y="211061"/>
            <a:chExt cx="633488" cy="137100"/>
          </a:xfrm>
        </p:grpSpPr>
        <p:sp>
          <p:nvSpPr>
            <p:cNvPr id="396" name="Google Shape;396;p92"/>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7" name="Google Shape;397;p92"/>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8" name="Google Shape;398;p92"/>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399" name="Google Shape;399;p92"/>
          <p:cNvGrpSpPr/>
          <p:nvPr/>
        </p:nvGrpSpPr>
        <p:grpSpPr>
          <a:xfrm>
            <a:off x="90" y="6775681"/>
            <a:ext cx="12192148" cy="82352"/>
            <a:chOff x="1063925" y="1155200"/>
            <a:chExt cx="10673333" cy="88200"/>
          </a:xfrm>
        </p:grpSpPr>
        <p:sp>
          <p:nvSpPr>
            <p:cNvPr id="400" name="Google Shape;400;p92"/>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92"/>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92"/>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03" name="Google Shape;403;p92"/>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4">
  <p:cSld name="4_Taam slide layout_4">
    <p:spTree>
      <p:nvGrpSpPr>
        <p:cNvPr id="38" name="Shape 38"/>
        <p:cNvGrpSpPr/>
        <p:nvPr/>
      </p:nvGrpSpPr>
      <p:grpSpPr>
        <a:xfrm>
          <a:off x="0" y="0"/>
          <a:ext cx="0" cy="0"/>
          <a:chOff x="0" y="0"/>
          <a:chExt cx="0" cy="0"/>
        </a:xfrm>
      </p:grpSpPr>
      <p:sp>
        <p:nvSpPr>
          <p:cNvPr id="39" name="Google Shape;39;p49"/>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9"/>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p49"/>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slide layout">
  <p:cSld name="1_Image slide layout">
    <p:spTree>
      <p:nvGrpSpPr>
        <p:cNvPr id="404" name="Shape 404"/>
        <p:cNvGrpSpPr/>
        <p:nvPr/>
      </p:nvGrpSpPr>
      <p:grpSpPr>
        <a:xfrm>
          <a:off x="0" y="0"/>
          <a:ext cx="0" cy="0"/>
          <a:chOff x="0" y="0"/>
          <a:chExt cx="0" cy="0"/>
        </a:xfrm>
      </p:grpSpPr>
      <p:grpSp>
        <p:nvGrpSpPr>
          <p:cNvPr id="405" name="Google Shape;405;p93"/>
          <p:cNvGrpSpPr/>
          <p:nvPr/>
        </p:nvGrpSpPr>
        <p:grpSpPr>
          <a:xfrm>
            <a:off x="8908567" y="1442601"/>
            <a:ext cx="2607927" cy="4867617"/>
            <a:chOff x="3501573" y="3178068"/>
            <a:chExt cx="1341043" cy="2738771"/>
          </a:xfrm>
        </p:grpSpPr>
        <p:sp>
          <p:nvSpPr>
            <p:cNvPr id="406" name="Google Shape;406;p93"/>
            <p:cNvSpPr/>
            <p:nvPr/>
          </p:nvSpPr>
          <p:spPr>
            <a:xfrm>
              <a:off x="3504728" y="3612346"/>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407" name="Google Shape;407;p93"/>
            <p:cNvSpPr/>
            <p:nvPr/>
          </p:nvSpPr>
          <p:spPr>
            <a:xfrm>
              <a:off x="3501573" y="3832632"/>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408" name="Google Shape;408;p93"/>
            <p:cNvSpPr/>
            <p:nvPr/>
          </p:nvSpPr>
          <p:spPr>
            <a:xfrm>
              <a:off x="4776089" y="3829487"/>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409" name="Google Shape;409;p93"/>
            <p:cNvSpPr/>
            <p:nvPr/>
          </p:nvSpPr>
          <p:spPr>
            <a:xfrm>
              <a:off x="3520451" y="3178068"/>
              <a:ext cx="1322165" cy="2738771"/>
            </a:xfrm>
            <a:custGeom>
              <a:rect b="b" l="l" r="r" t="t"/>
              <a:pathLst>
                <a:path extrusionOk="0" h="828675" w="400050">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410" name="Google Shape;410;p93"/>
            <p:cNvSpPr/>
            <p:nvPr/>
          </p:nvSpPr>
          <p:spPr>
            <a:xfrm>
              <a:off x="3529897" y="3190651"/>
              <a:ext cx="1290685" cy="2707291"/>
            </a:xfrm>
            <a:custGeom>
              <a:rect b="b" l="l" r="r" t="t"/>
              <a:pathLst>
                <a:path extrusionOk="0" h="819150" w="390525">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411" name="Google Shape;411;p93"/>
            <p:cNvSpPr/>
            <p:nvPr/>
          </p:nvSpPr>
          <p:spPr>
            <a:xfrm>
              <a:off x="3627447" y="3596610"/>
              <a:ext cx="1101804" cy="1951768"/>
            </a:xfrm>
            <a:custGeom>
              <a:rect b="b" l="l" r="r" t="t"/>
              <a:pathLst>
                <a:path extrusionOk="0" h="590550" w="333375">
                  <a:moveTo>
                    <a:pt x="7144" y="7144"/>
                  </a:moveTo>
                  <a:lnTo>
                    <a:pt x="331946" y="7144"/>
                  </a:lnTo>
                  <a:lnTo>
                    <a:pt x="331946" y="586264"/>
                  </a:lnTo>
                  <a:lnTo>
                    <a:pt x="7144" y="586264"/>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grpSp>
          <p:nvGrpSpPr>
            <p:cNvPr id="412" name="Google Shape;412;p93"/>
            <p:cNvGrpSpPr/>
            <p:nvPr/>
          </p:nvGrpSpPr>
          <p:grpSpPr>
            <a:xfrm>
              <a:off x="4092679" y="5635777"/>
              <a:ext cx="164577" cy="172999"/>
              <a:chOff x="6772303" y="6038214"/>
              <a:chExt cx="140700" cy="147900"/>
            </a:xfrm>
          </p:grpSpPr>
          <p:sp>
            <p:nvSpPr>
              <p:cNvPr id="413" name="Google Shape;413;p93"/>
              <p:cNvSpPr/>
              <p:nvPr/>
            </p:nvSpPr>
            <p:spPr>
              <a:xfrm>
                <a:off x="6772303" y="6038214"/>
                <a:ext cx="140700" cy="147900"/>
              </a:xfrm>
              <a:prstGeom prst="ellipse">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14" name="Google Shape;414;p93"/>
              <p:cNvSpPr/>
              <p:nvPr/>
            </p:nvSpPr>
            <p:spPr>
              <a:xfrm>
                <a:off x="6807465" y="6071635"/>
                <a:ext cx="70200" cy="8130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415" name="Google Shape;415;p93"/>
            <p:cNvSpPr/>
            <p:nvPr/>
          </p:nvSpPr>
          <p:spPr>
            <a:xfrm>
              <a:off x="3821102" y="3628406"/>
              <a:ext cx="906484" cy="1887588"/>
            </a:xfrm>
            <a:custGeom>
              <a:rect b="b" l="l" r="r" t="t"/>
              <a:pathLst>
                <a:path extrusionOk="0" h="2330356" w="111911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941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416" name="Google Shape;416;p93"/>
            <p:cNvSpPr/>
            <p:nvPr/>
          </p:nvSpPr>
          <p:spPr>
            <a:xfrm>
              <a:off x="4058661" y="3449093"/>
              <a:ext cx="254400" cy="58500"/>
            </a:xfrm>
            <a:prstGeom prst="roundRect">
              <a:avLst>
                <a:gd fmla="val 50000"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17" name="Google Shape;417;p93"/>
            <p:cNvSpPr/>
            <p:nvPr/>
          </p:nvSpPr>
          <p:spPr>
            <a:xfrm>
              <a:off x="3922825" y="3449093"/>
              <a:ext cx="58500" cy="58500"/>
            </a:xfrm>
            <a:prstGeom prst="ellipse">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418" name="Google Shape;418;p93"/>
          <p:cNvSpPr txBox="1"/>
          <p:nvPr>
            <p:ph idx="1" type="body"/>
          </p:nvPr>
        </p:nvSpPr>
        <p:spPr>
          <a:xfrm>
            <a:off x="323529" y="400472"/>
            <a:ext cx="11573100" cy="724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rgbClr val="262626"/>
              </a:buClr>
              <a:buSzPts val="5500"/>
              <a:buFont typeface="Arial"/>
              <a:buNone/>
              <a:defRPr b="0" i="0" sz="55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419" name="Google Shape;419;p93"/>
          <p:cNvSpPr/>
          <p:nvPr>
            <p:ph idx="2" type="pic"/>
          </p:nvPr>
        </p:nvSpPr>
        <p:spPr>
          <a:xfrm>
            <a:off x="9175736" y="2152874"/>
            <a:ext cx="2168700" cy="3501300"/>
          </a:xfrm>
          <a:prstGeom prst="rect">
            <a:avLst/>
          </a:prstGeom>
          <a:solidFill>
            <a:srgbClr val="F2F2F2"/>
          </a:solidFill>
          <a:ln>
            <a:noFill/>
          </a:ln>
        </p:spPr>
      </p:sp>
      <p:grpSp>
        <p:nvGrpSpPr>
          <p:cNvPr id="420" name="Google Shape;420;p93"/>
          <p:cNvGrpSpPr/>
          <p:nvPr/>
        </p:nvGrpSpPr>
        <p:grpSpPr>
          <a:xfrm>
            <a:off x="5779254" y="186836"/>
            <a:ext cx="633488" cy="137100"/>
            <a:chOff x="5655129" y="211061"/>
            <a:chExt cx="633488" cy="137100"/>
          </a:xfrm>
        </p:grpSpPr>
        <p:sp>
          <p:nvSpPr>
            <p:cNvPr id="421" name="Google Shape;421;p93"/>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22" name="Google Shape;422;p93"/>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23" name="Google Shape;423;p93"/>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424" name="Google Shape;424;p93"/>
          <p:cNvGrpSpPr/>
          <p:nvPr/>
        </p:nvGrpSpPr>
        <p:grpSpPr>
          <a:xfrm>
            <a:off x="90" y="6775681"/>
            <a:ext cx="12192148" cy="82352"/>
            <a:chOff x="1063925" y="1155200"/>
            <a:chExt cx="10673333" cy="88200"/>
          </a:xfrm>
        </p:grpSpPr>
        <p:sp>
          <p:nvSpPr>
            <p:cNvPr id="425" name="Google Shape;425;p93"/>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93"/>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93"/>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28" name="Google Shape;428;p93"/>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 slide layout">
  <p:cSld name="9_Image slide layout">
    <p:spTree>
      <p:nvGrpSpPr>
        <p:cNvPr id="429" name="Shape 429"/>
        <p:cNvGrpSpPr/>
        <p:nvPr/>
      </p:nvGrpSpPr>
      <p:grpSpPr>
        <a:xfrm>
          <a:off x="0" y="0"/>
          <a:ext cx="0" cy="0"/>
          <a:chOff x="0" y="0"/>
          <a:chExt cx="0" cy="0"/>
        </a:xfrm>
      </p:grpSpPr>
      <p:sp>
        <p:nvSpPr>
          <p:cNvPr id="430" name="Google Shape;430;p94"/>
          <p:cNvSpPr/>
          <p:nvPr>
            <p:ph idx="2" type="pic"/>
          </p:nvPr>
        </p:nvSpPr>
        <p:spPr>
          <a:xfrm>
            <a:off x="0" y="1277783"/>
            <a:ext cx="4204500" cy="4328100"/>
          </a:xfrm>
          <a:prstGeom prst="rect">
            <a:avLst/>
          </a:prstGeom>
          <a:solidFill>
            <a:srgbClr val="F2F2F2"/>
          </a:solidFill>
          <a:ln>
            <a:noFill/>
          </a:ln>
        </p:spPr>
      </p:sp>
      <p:sp>
        <p:nvSpPr>
          <p:cNvPr id="431" name="Google Shape;431;p94"/>
          <p:cNvSpPr/>
          <p:nvPr>
            <p:ph idx="3" type="pic"/>
          </p:nvPr>
        </p:nvSpPr>
        <p:spPr>
          <a:xfrm>
            <a:off x="8002512" y="1272138"/>
            <a:ext cx="4194900" cy="4333500"/>
          </a:xfrm>
          <a:prstGeom prst="rect">
            <a:avLst/>
          </a:prstGeom>
          <a:solidFill>
            <a:srgbClr val="F2F2F2"/>
          </a:solidFill>
          <a:ln>
            <a:noFill/>
          </a:ln>
        </p:spPr>
      </p:sp>
      <p:grpSp>
        <p:nvGrpSpPr>
          <p:cNvPr id="432" name="Google Shape;432;p94"/>
          <p:cNvGrpSpPr/>
          <p:nvPr/>
        </p:nvGrpSpPr>
        <p:grpSpPr>
          <a:xfrm>
            <a:off x="5779254" y="186836"/>
            <a:ext cx="633488" cy="137100"/>
            <a:chOff x="5655129" y="211061"/>
            <a:chExt cx="633488" cy="137100"/>
          </a:xfrm>
        </p:grpSpPr>
        <p:sp>
          <p:nvSpPr>
            <p:cNvPr id="433" name="Google Shape;433;p94"/>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34" name="Google Shape;434;p94"/>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35" name="Google Shape;435;p94"/>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436" name="Google Shape;436;p94"/>
          <p:cNvGrpSpPr/>
          <p:nvPr/>
        </p:nvGrpSpPr>
        <p:grpSpPr>
          <a:xfrm>
            <a:off x="90" y="6775681"/>
            <a:ext cx="12192148" cy="82352"/>
            <a:chOff x="1063925" y="1155200"/>
            <a:chExt cx="10673333" cy="88200"/>
          </a:xfrm>
        </p:grpSpPr>
        <p:sp>
          <p:nvSpPr>
            <p:cNvPr id="437" name="Google Shape;437;p94"/>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94"/>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94"/>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40" name="Google Shape;440;p94"/>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1">
  <p:cSld name="11_Contents slide layout_1">
    <p:bg>
      <p:bgPr>
        <a:blipFill>
          <a:blip r:embed="rId2">
            <a:alphaModFix/>
          </a:blip>
          <a:stretch>
            <a:fillRect/>
          </a:stretch>
        </a:blipFill>
      </p:bgPr>
    </p:bg>
    <p:spTree>
      <p:nvGrpSpPr>
        <p:cNvPr id="441" name="Shape 441"/>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1">
  <p:cSld name="13_Contents slide layout_1">
    <p:bg>
      <p:bgPr>
        <a:blipFill>
          <a:blip r:embed="rId2">
            <a:alphaModFix/>
          </a:blip>
          <a:stretch>
            <a:fillRect/>
          </a:stretch>
        </a:blipFill>
      </p:bgPr>
    </p:bg>
    <p:spTree>
      <p:nvGrpSpPr>
        <p:cNvPr id="442" name="Shape 442"/>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443" name="Shape 443"/>
        <p:cNvGrpSpPr/>
        <p:nvPr/>
      </p:nvGrpSpPr>
      <p:grpSpPr>
        <a:xfrm>
          <a:off x="0" y="0"/>
          <a:ext cx="0" cy="0"/>
          <a:chOff x="0" y="0"/>
          <a:chExt cx="0" cy="0"/>
        </a:xfrm>
      </p:grpSpPr>
      <p:sp>
        <p:nvSpPr>
          <p:cNvPr id="444" name="Google Shape;444;p97"/>
          <p:cNvSpPr/>
          <p:nvPr>
            <p:ph idx="2" type="pic"/>
          </p:nvPr>
        </p:nvSpPr>
        <p:spPr>
          <a:xfrm>
            <a:off x="0" y="0"/>
            <a:ext cx="5754900" cy="6858000"/>
          </a:xfrm>
          <a:prstGeom prst="rect">
            <a:avLst/>
          </a:prstGeom>
          <a:solidFill>
            <a:srgbClr val="F2F2F2"/>
          </a:solidFill>
          <a:ln>
            <a:noFill/>
          </a:ln>
        </p:spPr>
      </p:sp>
      <p:grpSp>
        <p:nvGrpSpPr>
          <p:cNvPr id="445" name="Google Shape;445;p97"/>
          <p:cNvGrpSpPr/>
          <p:nvPr/>
        </p:nvGrpSpPr>
        <p:grpSpPr>
          <a:xfrm>
            <a:off x="90" y="6775681"/>
            <a:ext cx="12192148" cy="82352"/>
            <a:chOff x="1063925" y="1155200"/>
            <a:chExt cx="10673333" cy="88200"/>
          </a:xfrm>
        </p:grpSpPr>
        <p:sp>
          <p:nvSpPr>
            <p:cNvPr id="446" name="Google Shape;446;p97"/>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7"/>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7"/>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49" name="Google Shape;449;p97"/>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450" name="Shape 450"/>
        <p:cNvGrpSpPr/>
        <p:nvPr/>
      </p:nvGrpSpPr>
      <p:grpSpPr>
        <a:xfrm>
          <a:off x="0" y="0"/>
          <a:ext cx="0" cy="0"/>
          <a:chOff x="0" y="0"/>
          <a:chExt cx="0" cy="0"/>
        </a:xfrm>
      </p:grpSpPr>
      <p:sp>
        <p:nvSpPr>
          <p:cNvPr id="451" name="Google Shape;451;p98"/>
          <p:cNvSpPr/>
          <p:nvPr/>
        </p:nvSpPr>
        <p:spPr>
          <a:xfrm>
            <a:off x="651165" y="618259"/>
            <a:ext cx="10889700" cy="4987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2" name="Google Shape;452;p98"/>
          <p:cNvSpPr/>
          <p:nvPr>
            <p:ph idx="2" type="pic"/>
          </p:nvPr>
        </p:nvSpPr>
        <p:spPr>
          <a:xfrm>
            <a:off x="1" y="2"/>
            <a:ext cx="7190400" cy="6858000"/>
          </a:xfrm>
          <a:prstGeom prst="rect">
            <a:avLst/>
          </a:prstGeom>
          <a:solidFill>
            <a:srgbClr val="F2F2F2"/>
          </a:solidFill>
          <a:ln>
            <a:noFill/>
          </a:ln>
        </p:spPr>
      </p:sp>
      <p:grpSp>
        <p:nvGrpSpPr>
          <p:cNvPr id="453" name="Google Shape;453;p98"/>
          <p:cNvGrpSpPr/>
          <p:nvPr/>
        </p:nvGrpSpPr>
        <p:grpSpPr>
          <a:xfrm>
            <a:off x="90" y="6775681"/>
            <a:ext cx="12192148" cy="82352"/>
            <a:chOff x="1063925" y="1155200"/>
            <a:chExt cx="10673333" cy="88200"/>
          </a:xfrm>
        </p:grpSpPr>
        <p:sp>
          <p:nvSpPr>
            <p:cNvPr id="454" name="Google Shape;454;p98"/>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8"/>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98"/>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57" name="Google Shape;457;p98"/>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spTree>
      <p:nvGrpSpPr>
        <p:cNvPr id="458" name="Shape 458"/>
        <p:cNvGrpSpPr/>
        <p:nvPr/>
      </p:nvGrpSpPr>
      <p:grpSpPr>
        <a:xfrm>
          <a:off x="0" y="0"/>
          <a:ext cx="0" cy="0"/>
          <a:chOff x="0" y="0"/>
          <a:chExt cx="0" cy="0"/>
        </a:xfrm>
      </p:grpSpPr>
      <p:sp>
        <p:nvSpPr>
          <p:cNvPr id="459" name="Google Shape;459;p99"/>
          <p:cNvSpPr/>
          <p:nvPr>
            <p:ph idx="2" type="pic"/>
          </p:nvPr>
        </p:nvSpPr>
        <p:spPr>
          <a:xfrm>
            <a:off x="143339" y="144391"/>
            <a:ext cx="11905200" cy="5160900"/>
          </a:xfrm>
          <a:prstGeom prst="rect">
            <a:avLst/>
          </a:prstGeom>
          <a:solidFill>
            <a:srgbClr val="F2F2F2"/>
          </a:solidFill>
          <a:ln>
            <a:noFill/>
          </a:ln>
        </p:spPr>
      </p:sp>
      <p:sp>
        <p:nvSpPr>
          <p:cNvPr id="460" name="Google Shape;460;p99"/>
          <p:cNvSpPr txBox="1"/>
          <p:nvPr>
            <p:ph type="title"/>
          </p:nvPr>
        </p:nvSpPr>
        <p:spPr>
          <a:xfrm>
            <a:off x="0" y="297011"/>
            <a:ext cx="12192000" cy="7113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3F3F3F"/>
              </a:buClr>
              <a:buSzPts val="4800"/>
              <a:buFont typeface="Arial"/>
              <a:buNone/>
              <a:defRPr b="0" i="0" sz="48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grpSp>
        <p:nvGrpSpPr>
          <p:cNvPr id="461" name="Google Shape;461;p99"/>
          <p:cNvGrpSpPr/>
          <p:nvPr/>
        </p:nvGrpSpPr>
        <p:grpSpPr>
          <a:xfrm>
            <a:off x="90" y="6775681"/>
            <a:ext cx="12192148" cy="82352"/>
            <a:chOff x="1063925" y="1155200"/>
            <a:chExt cx="10673333" cy="88200"/>
          </a:xfrm>
        </p:grpSpPr>
        <p:sp>
          <p:nvSpPr>
            <p:cNvPr id="462" name="Google Shape;462;p99"/>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99"/>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99"/>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 slide layout">
  <p:cSld name="4_Image slide layout">
    <p:spTree>
      <p:nvGrpSpPr>
        <p:cNvPr id="465" name="Shape 465"/>
        <p:cNvGrpSpPr/>
        <p:nvPr/>
      </p:nvGrpSpPr>
      <p:grpSpPr>
        <a:xfrm>
          <a:off x="0" y="0"/>
          <a:ext cx="0" cy="0"/>
          <a:chOff x="0" y="0"/>
          <a:chExt cx="0" cy="0"/>
        </a:xfrm>
      </p:grpSpPr>
      <p:sp>
        <p:nvSpPr>
          <p:cNvPr id="466" name="Google Shape;466;p100"/>
          <p:cNvSpPr/>
          <p:nvPr>
            <p:ph idx="2" type="pic"/>
          </p:nvPr>
        </p:nvSpPr>
        <p:spPr>
          <a:xfrm>
            <a:off x="8381999" y="1531249"/>
            <a:ext cx="3200400" cy="4572000"/>
          </a:xfrm>
          <a:prstGeom prst="rect">
            <a:avLst/>
          </a:prstGeom>
          <a:solidFill>
            <a:srgbClr val="F2F2F2"/>
          </a:solidFill>
          <a:ln>
            <a:noFill/>
          </a:ln>
        </p:spPr>
      </p:sp>
      <p:sp>
        <p:nvSpPr>
          <p:cNvPr id="467" name="Google Shape;467;p100"/>
          <p:cNvSpPr txBox="1"/>
          <p:nvPr>
            <p:ph idx="1" type="body"/>
          </p:nvPr>
        </p:nvSpPr>
        <p:spPr>
          <a:xfrm>
            <a:off x="323529" y="400472"/>
            <a:ext cx="11573100" cy="724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rgbClr val="262626"/>
              </a:buClr>
              <a:buSzPts val="5500"/>
              <a:buFont typeface="Arial"/>
              <a:buNone/>
              <a:defRPr b="0" i="0" sz="55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468" name="Google Shape;468;p100"/>
          <p:cNvSpPr/>
          <p:nvPr/>
        </p:nvSpPr>
        <p:spPr>
          <a:xfrm>
            <a:off x="4694736" y="1531249"/>
            <a:ext cx="3200400"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469" name="Google Shape;469;p100"/>
          <p:cNvGrpSpPr/>
          <p:nvPr/>
        </p:nvGrpSpPr>
        <p:grpSpPr>
          <a:xfrm>
            <a:off x="5779254" y="186836"/>
            <a:ext cx="633488" cy="137100"/>
            <a:chOff x="5655129" y="211061"/>
            <a:chExt cx="633488" cy="137100"/>
          </a:xfrm>
        </p:grpSpPr>
        <p:sp>
          <p:nvSpPr>
            <p:cNvPr id="470" name="Google Shape;470;p100"/>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71" name="Google Shape;471;p100"/>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72" name="Google Shape;472;p100"/>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473" name="Google Shape;473;p100"/>
          <p:cNvGrpSpPr/>
          <p:nvPr/>
        </p:nvGrpSpPr>
        <p:grpSpPr>
          <a:xfrm>
            <a:off x="90" y="6775681"/>
            <a:ext cx="12192148" cy="82352"/>
            <a:chOff x="1063925" y="1155200"/>
            <a:chExt cx="10673333" cy="88200"/>
          </a:xfrm>
        </p:grpSpPr>
        <p:sp>
          <p:nvSpPr>
            <p:cNvPr id="474" name="Google Shape;474;p100"/>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00"/>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00"/>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7" name="Google Shape;477;p100"/>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 slide layout">
  <p:cSld name="5_Image slide layout">
    <p:spTree>
      <p:nvGrpSpPr>
        <p:cNvPr id="478" name="Shape 478"/>
        <p:cNvGrpSpPr/>
        <p:nvPr/>
      </p:nvGrpSpPr>
      <p:grpSpPr>
        <a:xfrm>
          <a:off x="0" y="0"/>
          <a:ext cx="0" cy="0"/>
          <a:chOff x="0" y="0"/>
          <a:chExt cx="0" cy="0"/>
        </a:xfrm>
      </p:grpSpPr>
      <p:sp>
        <p:nvSpPr>
          <p:cNvPr id="479" name="Google Shape;479;p101"/>
          <p:cNvSpPr/>
          <p:nvPr>
            <p:ph idx="2" type="pic"/>
          </p:nvPr>
        </p:nvSpPr>
        <p:spPr>
          <a:xfrm>
            <a:off x="504825" y="1332216"/>
            <a:ext cx="11182500" cy="3573300"/>
          </a:xfrm>
          <a:prstGeom prst="rect">
            <a:avLst/>
          </a:prstGeom>
          <a:solidFill>
            <a:srgbClr val="F2F2F2"/>
          </a:solidFill>
          <a:ln>
            <a:noFill/>
          </a:ln>
        </p:spPr>
      </p:sp>
      <p:sp>
        <p:nvSpPr>
          <p:cNvPr id="480" name="Google Shape;480;p101"/>
          <p:cNvSpPr txBox="1"/>
          <p:nvPr>
            <p:ph idx="1" type="body"/>
          </p:nvPr>
        </p:nvSpPr>
        <p:spPr>
          <a:xfrm>
            <a:off x="323529" y="400472"/>
            <a:ext cx="11573100" cy="7245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100"/>
              </a:spcBef>
              <a:spcAft>
                <a:spcPts val="0"/>
              </a:spcAft>
              <a:buClr>
                <a:srgbClr val="262626"/>
              </a:buClr>
              <a:buSzPts val="5500"/>
              <a:buFont typeface="Arial"/>
              <a:buNone/>
              <a:defRPr b="0" i="0" sz="55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grpSp>
        <p:nvGrpSpPr>
          <p:cNvPr id="481" name="Google Shape;481;p101"/>
          <p:cNvGrpSpPr/>
          <p:nvPr/>
        </p:nvGrpSpPr>
        <p:grpSpPr>
          <a:xfrm>
            <a:off x="5779254" y="186836"/>
            <a:ext cx="633488" cy="137100"/>
            <a:chOff x="5655129" y="211061"/>
            <a:chExt cx="633488" cy="137100"/>
          </a:xfrm>
        </p:grpSpPr>
        <p:sp>
          <p:nvSpPr>
            <p:cNvPr id="482" name="Google Shape;482;p101"/>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83" name="Google Shape;483;p101"/>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84" name="Google Shape;484;p101"/>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485" name="Google Shape;485;p101"/>
          <p:cNvGrpSpPr/>
          <p:nvPr/>
        </p:nvGrpSpPr>
        <p:grpSpPr>
          <a:xfrm>
            <a:off x="90" y="6775681"/>
            <a:ext cx="12192148" cy="82352"/>
            <a:chOff x="1063925" y="1155200"/>
            <a:chExt cx="10673333" cy="88200"/>
          </a:xfrm>
        </p:grpSpPr>
        <p:sp>
          <p:nvSpPr>
            <p:cNvPr id="486" name="Google Shape;486;p101"/>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01"/>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01"/>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89" name="Google Shape;489;p101"/>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0" name="Shape 490"/>
        <p:cNvGrpSpPr/>
        <p:nvPr/>
      </p:nvGrpSpPr>
      <p:grpSpPr>
        <a:xfrm>
          <a:off x="0" y="0"/>
          <a:ext cx="0" cy="0"/>
          <a:chOff x="0" y="0"/>
          <a:chExt cx="0" cy="0"/>
        </a:xfrm>
      </p:grpSpPr>
      <p:grpSp>
        <p:nvGrpSpPr>
          <p:cNvPr id="491" name="Google Shape;491;p102"/>
          <p:cNvGrpSpPr/>
          <p:nvPr/>
        </p:nvGrpSpPr>
        <p:grpSpPr>
          <a:xfrm>
            <a:off x="5779254" y="186836"/>
            <a:ext cx="633488" cy="137100"/>
            <a:chOff x="5655129" y="211061"/>
            <a:chExt cx="633488" cy="137100"/>
          </a:xfrm>
        </p:grpSpPr>
        <p:sp>
          <p:nvSpPr>
            <p:cNvPr id="492" name="Google Shape;492;p102"/>
            <p:cNvSpPr/>
            <p:nvPr/>
          </p:nvSpPr>
          <p:spPr>
            <a:xfrm>
              <a:off x="5655129" y="211061"/>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3" name="Google Shape;493;p102"/>
            <p:cNvSpPr/>
            <p:nvPr/>
          </p:nvSpPr>
          <p:spPr>
            <a:xfrm>
              <a:off x="5903323" y="211061"/>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4" name="Google Shape;494;p102"/>
            <p:cNvSpPr/>
            <p:nvPr/>
          </p:nvSpPr>
          <p:spPr>
            <a:xfrm>
              <a:off x="6151517" y="211061"/>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grpSp>
        <p:nvGrpSpPr>
          <p:cNvPr id="495" name="Google Shape;495;p102"/>
          <p:cNvGrpSpPr/>
          <p:nvPr/>
        </p:nvGrpSpPr>
        <p:grpSpPr>
          <a:xfrm>
            <a:off x="90" y="6775681"/>
            <a:ext cx="12192148" cy="82352"/>
            <a:chOff x="1063925" y="1155200"/>
            <a:chExt cx="10673333" cy="88200"/>
          </a:xfrm>
        </p:grpSpPr>
        <p:sp>
          <p:nvSpPr>
            <p:cNvPr id="496" name="Google Shape;496;p102"/>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02"/>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02"/>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9" name="Google Shape;499;p102"/>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3">
  <p:cSld name="4_Taam slide layout_3">
    <p:spTree>
      <p:nvGrpSpPr>
        <p:cNvPr id="42" name="Shape 42"/>
        <p:cNvGrpSpPr/>
        <p:nvPr/>
      </p:nvGrpSpPr>
      <p:grpSpPr>
        <a:xfrm>
          <a:off x="0" y="0"/>
          <a:ext cx="0" cy="0"/>
          <a:chOff x="0" y="0"/>
          <a:chExt cx="0" cy="0"/>
        </a:xfrm>
      </p:grpSpPr>
      <p:sp>
        <p:nvSpPr>
          <p:cNvPr id="43" name="Google Shape;43;p50"/>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0"/>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 name="Google Shape;45;p50"/>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0" name="Shape 500"/>
        <p:cNvGrpSpPr/>
        <p:nvPr/>
      </p:nvGrpSpPr>
      <p:grpSpPr>
        <a:xfrm>
          <a:off x="0" y="0"/>
          <a:ext cx="0" cy="0"/>
          <a:chOff x="0" y="0"/>
          <a:chExt cx="0" cy="0"/>
        </a:xfrm>
      </p:grpSpPr>
      <p:sp>
        <p:nvSpPr>
          <p:cNvPr id="501" name="Google Shape;501;p103"/>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3"/>
          <p:cNvSpPr txBox="1"/>
          <p:nvPr>
            <p:ph type="title"/>
          </p:nvPr>
        </p:nvSpPr>
        <p:spPr>
          <a:xfrm>
            <a:off x="973333" y="1758200"/>
            <a:ext cx="4401300" cy="22497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3500"/>
              <a:buFont typeface="Arial"/>
              <a:buChar char="■"/>
              <a:defRPr b="0" i="0" sz="3500" u="none" cap="none" strike="noStrike">
                <a:solidFill>
                  <a:schemeClr val="dk2"/>
                </a:solidFill>
                <a:latin typeface="Arial"/>
                <a:ea typeface="Arial"/>
                <a:cs typeface="Arial"/>
                <a:sym typeface="Arial"/>
              </a:defRPr>
            </a:lvl9pPr>
          </a:lstStyle>
          <a:p/>
        </p:txBody>
      </p:sp>
      <p:sp>
        <p:nvSpPr>
          <p:cNvPr id="503" name="Google Shape;503;p103"/>
          <p:cNvSpPr txBox="1"/>
          <p:nvPr>
            <p:ph idx="1" type="subTitle"/>
          </p:nvPr>
        </p:nvSpPr>
        <p:spPr>
          <a:xfrm>
            <a:off x="966600" y="4215367"/>
            <a:ext cx="4401300" cy="10119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9pPr>
          </a:lstStyle>
          <a:p/>
        </p:txBody>
      </p:sp>
      <p:sp>
        <p:nvSpPr>
          <p:cNvPr id="504" name="Google Shape;504;p103"/>
          <p:cNvSpPr txBox="1"/>
          <p:nvPr>
            <p:ph idx="2" type="body"/>
          </p:nvPr>
        </p:nvSpPr>
        <p:spPr>
          <a:xfrm>
            <a:off x="6898967" y="1803500"/>
            <a:ext cx="4499100" cy="40341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505" name="Google Shape;505;p103"/>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grpSp>
        <p:nvGrpSpPr>
          <p:cNvPr id="506" name="Google Shape;506;p103"/>
          <p:cNvGrpSpPr/>
          <p:nvPr/>
        </p:nvGrpSpPr>
        <p:grpSpPr>
          <a:xfrm>
            <a:off x="90" y="6775681"/>
            <a:ext cx="12192148" cy="82352"/>
            <a:chOff x="1063925" y="1155200"/>
            <a:chExt cx="10673333" cy="88200"/>
          </a:xfrm>
        </p:grpSpPr>
        <p:sp>
          <p:nvSpPr>
            <p:cNvPr id="507" name="Google Shape;507;p103"/>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3"/>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3"/>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10" name="Google Shape;510;p103"/>
          <p:cNvPicPr preferRelativeResize="0"/>
          <p:nvPr/>
        </p:nvPicPr>
        <p:blipFill rotWithShape="1">
          <a:blip r:embed="rId2">
            <a:alphaModFix/>
          </a:blip>
          <a:srcRect b="34119" l="0" r="0" t="0"/>
          <a:stretch/>
        </p:blipFill>
        <p:spPr>
          <a:xfrm>
            <a:off x="10991425" y="82350"/>
            <a:ext cx="1127850" cy="4822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titleOnly">
  <p:cSld name="TITLE_ONLY">
    <p:spTree>
      <p:nvGrpSpPr>
        <p:cNvPr id="511" name="Shape 511"/>
        <p:cNvGrpSpPr/>
        <p:nvPr/>
      </p:nvGrpSpPr>
      <p:grpSpPr>
        <a:xfrm>
          <a:off x="0" y="0"/>
          <a:ext cx="0" cy="0"/>
          <a:chOff x="0" y="0"/>
          <a:chExt cx="0" cy="0"/>
        </a:xfrm>
      </p:grpSpPr>
      <p:grpSp>
        <p:nvGrpSpPr>
          <p:cNvPr id="512" name="Google Shape;512;p104"/>
          <p:cNvGrpSpPr/>
          <p:nvPr/>
        </p:nvGrpSpPr>
        <p:grpSpPr>
          <a:xfrm>
            <a:off x="90" y="6775681"/>
            <a:ext cx="12192148" cy="82352"/>
            <a:chOff x="1063925" y="1155200"/>
            <a:chExt cx="10673333" cy="88200"/>
          </a:xfrm>
        </p:grpSpPr>
        <p:sp>
          <p:nvSpPr>
            <p:cNvPr id="513" name="Google Shape;513;p104"/>
            <p:cNvSpPr/>
            <p:nvPr/>
          </p:nvSpPr>
          <p:spPr>
            <a:xfrm flipH="1" rot="10800000">
              <a:off x="4621387" y="1155200"/>
              <a:ext cx="3557400" cy="88200"/>
            </a:xfrm>
            <a:prstGeom prst="rect">
              <a:avLst/>
            </a:prstGeom>
            <a:solidFill>
              <a:srgbClr val="DA0C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04"/>
            <p:cNvSpPr/>
            <p:nvPr/>
          </p:nvSpPr>
          <p:spPr>
            <a:xfrm flipH="1" rot="10800000">
              <a:off x="8179858" y="1155200"/>
              <a:ext cx="3557400" cy="88200"/>
            </a:xfrm>
            <a:prstGeom prst="rect">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04"/>
            <p:cNvSpPr/>
            <p:nvPr/>
          </p:nvSpPr>
          <p:spPr>
            <a:xfrm flipH="1" rot="10800000">
              <a:off x="1063925" y="1155200"/>
              <a:ext cx="3557400" cy="88200"/>
            </a:xfrm>
            <a:prstGeom prst="rect">
              <a:avLst/>
            </a:prstGeom>
            <a:solidFill>
              <a:srgbClr val="3FA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6" name="Google Shape;516;p104"/>
          <p:cNvGrpSpPr/>
          <p:nvPr/>
        </p:nvGrpSpPr>
        <p:grpSpPr>
          <a:xfrm>
            <a:off x="5779254" y="211061"/>
            <a:ext cx="633488" cy="137100"/>
            <a:chOff x="5215346" y="150098"/>
            <a:chExt cx="633488" cy="137100"/>
          </a:xfrm>
        </p:grpSpPr>
        <p:sp>
          <p:nvSpPr>
            <p:cNvPr id="517" name="Google Shape;517;p104"/>
            <p:cNvSpPr/>
            <p:nvPr/>
          </p:nvSpPr>
          <p:spPr>
            <a:xfrm>
              <a:off x="5215346" y="150098"/>
              <a:ext cx="137100" cy="137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18" name="Google Shape;518;p104"/>
            <p:cNvSpPr/>
            <p:nvPr/>
          </p:nvSpPr>
          <p:spPr>
            <a:xfrm>
              <a:off x="5463540" y="150098"/>
              <a:ext cx="137100" cy="137100"/>
            </a:xfrm>
            <a:prstGeom prst="rect">
              <a:avLst/>
            </a:prstGeom>
            <a:solidFill>
              <a:srgbClr val="DA0C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19" name="Google Shape;519;p104"/>
            <p:cNvSpPr/>
            <p:nvPr/>
          </p:nvSpPr>
          <p:spPr>
            <a:xfrm>
              <a:off x="5711734" y="150098"/>
              <a:ext cx="137100" cy="137100"/>
            </a:xfrm>
            <a:prstGeom prst="rect">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520" name="Google Shape;520;p104"/>
          <p:cNvSpPr txBox="1"/>
          <p:nvPr>
            <p:ph type="ctrTitle"/>
          </p:nvPr>
        </p:nvSpPr>
        <p:spPr>
          <a:xfrm>
            <a:off x="953700" y="348150"/>
            <a:ext cx="10284600" cy="8283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300"/>
              <a:buFont typeface="Arial"/>
              <a:buChar char="●"/>
              <a:defRPr b="1" i="0" sz="43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lt1"/>
              </a:buClr>
              <a:buSzPts val="6400"/>
              <a:buFont typeface="Arial"/>
              <a:buChar char="○"/>
              <a:defRPr b="1" i="0" sz="6400" u="none" cap="none" strike="noStrike">
                <a:solidFill>
                  <a:schemeClr val="lt1"/>
                </a:solidFill>
                <a:latin typeface="Arial"/>
                <a:ea typeface="Arial"/>
                <a:cs typeface="Arial"/>
                <a:sym typeface="Arial"/>
              </a:defRPr>
            </a:lvl2pPr>
            <a:lvl3pPr lvl="2" marR="0" rtl="0" algn="ctr">
              <a:lnSpc>
                <a:spcPct val="100000"/>
              </a:lnSpc>
              <a:spcBef>
                <a:spcPts val="0"/>
              </a:spcBef>
              <a:spcAft>
                <a:spcPts val="0"/>
              </a:spcAft>
              <a:buClr>
                <a:schemeClr val="lt1"/>
              </a:buClr>
              <a:buSzPts val="6400"/>
              <a:buFont typeface="Arial"/>
              <a:buChar char="■"/>
              <a:defRPr b="1" i="0" sz="6400" u="none" cap="none" strike="noStrike">
                <a:solidFill>
                  <a:schemeClr val="lt1"/>
                </a:solidFill>
                <a:latin typeface="Arial"/>
                <a:ea typeface="Arial"/>
                <a:cs typeface="Arial"/>
                <a:sym typeface="Arial"/>
              </a:defRPr>
            </a:lvl3pPr>
            <a:lvl4pPr lvl="3" marR="0" rtl="0" algn="ctr">
              <a:lnSpc>
                <a:spcPct val="100000"/>
              </a:lnSpc>
              <a:spcBef>
                <a:spcPts val="0"/>
              </a:spcBef>
              <a:spcAft>
                <a:spcPts val="0"/>
              </a:spcAft>
              <a:buClr>
                <a:schemeClr val="lt1"/>
              </a:buClr>
              <a:buSzPts val="6400"/>
              <a:buFont typeface="Arial"/>
              <a:buChar char="●"/>
              <a:defRPr b="1" i="0" sz="6400" u="none" cap="none" strike="noStrike">
                <a:solidFill>
                  <a:schemeClr val="lt1"/>
                </a:solidFill>
                <a:latin typeface="Arial"/>
                <a:ea typeface="Arial"/>
                <a:cs typeface="Arial"/>
                <a:sym typeface="Arial"/>
              </a:defRPr>
            </a:lvl4pPr>
            <a:lvl5pPr lvl="4" marR="0" rtl="0" algn="ctr">
              <a:lnSpc>
                <a:spcPct val="100000"/>
              </a:lnSpc>
              <a:spcBef>
                <a:spcPts val="0"/>
              </a:spcBef>
              <a:spcAft>
                <a:spcPts val="0"/>
              </a:spcAft>
              <a:buClr>
                <a:schemeClr val="lt1"/>
              </a:buClr>
              <a:buSzPts val="6400"/>
              <a:buFont typeface="Arial"/>
              <a:buChar char="○"/>
              <a:defRPr b="1" i="0" sz="6400" u="none" cap="none" strike="noStrike">
                <a:solidFill>
                  <a:schemeClr val="lt1"/>
                </a:solidFill>
                <a:latin typeface="Arial"/>
                <a:ea typeface="Arial"/>
                <a:cs typeface="Arial"/>
                <a:sym typeface="Arial"/>
              </a:defRPr>
            </a:lvl5pPr>
            <a:lvl6pPr lvl="5" marR="0" rtl="0" algn="ctr">
              <a:lnSpc>
                <a:spcPct val="100000"/>
              </a:lnSpc>
              <a:spcBef>
                <a:spcPts val="0"/>
              </a:spcBef>
              <a:spcAft>
                <a:spcPts val="0"/>
              </a:spcAft>
              <a:buClr>
                <a:schemeClr val="lt1"/>
              </a:buClr>
              <a:buSzPts val="6400"/>
              <a:buFont typeface="Arial"/>
              <a:buChar char="■"/>
              <a:defRPr b="1" i="0" sz="6400" u="none" cap="none" strike="noStrike">
                <a:solidFill>
                  <a:schemeClr val="lt1"/>
                </a:solidFill>
                <a:latin typeface="Arial"/>
                <a:ea typeface="Arial"/>
                <a:cs typeface="Arial"/>
                <a:sym typeface="Arial"/>
              </a:defRPr>
            </a:lvl6pPr>
            <a:lvl7pPr lvl="6" marR="0" rtl="0" algn="ctr">
              <a:lnSpc>
                <a:spcPct val="100000"/>
              </a:lnSpc>
              <a:spcBef>
                <a:spcPts val="0"/>
              </a:spcBef>
              <a:spcAft>
                <a:spcPts val="0"/>
              </a:spcAft>
              <a:buClr>
                <a:schemeClr val="lt1"/>
              </a:buClr>
              <a:buSzPts val="6400"/>
              <a:buFont typeface="Arial"/>
              <a:buChar char="●"/>
              <a:defRPr b="1" i="0" sz="6400" u="none" cap="none" strike="noStrike">
                <a:solidFill>
                  <a:schemeClr val="lt1"/>
                </a:solidFill>
                <a:latin typeface="Arial"/>
                <a:ea typeface="Arial"/>
                <a:cs typeface="Arial"/>
                <a:sym typeface="Arial"/>
              </a:defRPr>
            </a:lvl7pPr>
            <a:lvl8pPr lvl="7" marR="0" rtl="0" algn="ctr">
              <a:lnSpc>
                <a:spcPct val="100000"/>
              </a:lnSpc>
              <a:spcBef>
                <a:spcPts val="0"/>
              </a:spcBef>
              <a:spcAft>
                <a:spcPts val="0"/>
              </a:spcAft>
              <a:buClr>
                <a:schemeClr val="lt1"/>
              </a:buClr>
              <a:buSzPts val="6400"/>
              <a:buFont typeface="Arial"/>
              <a:buChar char="○"/>
              <a:defRPr b="1" i="0" sz="6400" u="none" cap="none" strike="noStrike">
                <a:solidFill>
                  <a:schemeClr val="lt1"/>
                </a:solidFill>
                <a:latin typeface="Arial"/>
                <a:ea typeface="Arial"/>
                <a:cs typeface="Arial"/>
                <a:sym typeface="Arial"/>
              </a:defRPr>
            </a:lvl8pPr>
            <a:lvl9pPr lvl="8" marR="0" rtl="0" algn="ctr">
              <a:lnSpc>
                <a:spcPct val="100000"/>
              </a:lnSpc>
              <a:spcBef>
                <a:spcPts val="0"/>
              </a:spcBef>
              <a:spcAft>
                <a:spcPts val="0"/>
              </a:spcAft>
              <a:buClr>
                <a:schemeClr val="lt1"/>
              </a:buClr>
              <a:buSzPts val="6400"/>
              <a:buFont typeface="Arial"/>
              <a:buChar char="■"/>
              <a:defRPr b="1" i="0" sz="6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 1">
  <p:cSld name="4_Taam slide layout_1_1">
    <p:spTree>
      <p:nvGrpSpPr>
        <p:cNvPr id="46" name="Shape 46"/>
        <p:cNvGrpSpPr/>
        <p:nvPr/>
      </p:nvGrpSpPr>
      <p:grpSpPr>
        <a:xfrm>
          <a:off x="0" y="0"/>
          <a:ext cx="0" cy="0"/>
          <a:chOff x="0" y="0"/>
          <a:chExt cx="0" cy="0"/>
        </a:xfrm>
      </p:grpSpPr>
      <p:sp>
        <p:nvSpPr>
          <p:cNvPr id="47" name="Google Shape;47;p51"/>
          <p:cNvSpPr/>
          <p:nvPr/>
        </p:nvSpPr>
        <p:spPr>
          <a:xfrm flipH="1" rot="10800000">
            <a:off x="-12750" y="6775800"/>
            <a:ext cx="12217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1"/>
          <p:cNvSpPr/>
          <p:nvPr/>
        </p:nvSpPr>
        <p:spPr>
          <a:xfrm flipH="1" rot="10800000">
            <a:off x="-13500" y="-27000"/>
            <a:ext cx="12211500" cy="109200"/>
          </a:xfrm>
          <a:prstGeom prst="rect">
            <a:avLst/>
          </a:prstGeom>
          <a:solidFill>
            <a:srgbClr val="1AC5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49" name="Google Shape;49;p51"/>
          <p:cNvPicPr preferRelativeResize="0"/>
          <p:nvPr/>
        </p:nvPicPr>
        <p:blipFill rotWithShape="1">
          <a:blip r:embed="rId2">
            <a:alphaModFix/>
          </a:blip>
          <a:srcRect b="0" l="0" r="0" t="0"/>
          <a:stretch/>
        </p:blipFill>
        <p:spPr>
          <a:xfrm>
            <a:off x="10609275" y="163625"/>
            <a:ext cx="1498424" cy="401674"/>
          </a:xfrm>
          <a:prstGeom prst="rect">
            <a:avLst/>
          </a:prstGeom>
          <a:noFill/>
          <a:ln>
            <a:noFill/>
          </a:ln>
        </p:spPr>
      </p:pic>
      <p:sp>
        <p:nvSpPr>
          <p:cNvPr id="50" name="Google Shape;50;p51"/>
          <p:cNvSpPr txBox="1"/>
          <p:nvPr>
            <p:ph type="title"/>
          </p:nvPr>
        </p:nvSpPr>
        <p:spPr>
          <a:xfrm>
            <a:off x="302850" y="163625"/>
            <a:ext cx="11586300" cy="584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p:cSld name="CUSTOM_1">
    <p:bg>
      <p:bgPr>
        <a:solidFill>
          <a:schemeClr val="dk2"/>
        </a:solidFill>
      </p:bgPr>
    </p:bg>
    <p:spTree>
      <p:nvGrpSpPr>
        <p:cNvPr id="51" name="Shape 51"/>
        <p:cNvGrpSpPr/>
        <p:nvPr/>
      </p:nvGrpSpPr>
      <p:grpSpPr>
        <a:xfrm>
          <a:off x="0" y="0"/>
          <a:ext cx="0" cy="0"/>
          <a:chOff x="0" y="0"/>
          <a:chExt cx="0" cy="0"/>
        </a:xfrm>
      </p:grpSpPr>
      <p:cxnSp>
        <p:nvCxnSpPr>
          <p:cNvPr id="52" name="Google Shape;52;p52"/>
          <p:cNvCxnSpPr/>
          <p:nvPr/>
        </p:nvCxnSpPr>
        <p:spPr>
          <a:xfrm>
            <a:off x="3029400" y="2038350"/>
            <a:ext cx="6133200" cy="0"/>
          </a:xfrm>
          <a:prstGeom prst="straightConnector1">
            <a:avLst/>
          </a:prstGeom>
          <a:noFill/>
          <a:ln cap="flat" cmpd="sng" w="38100">
            <a:solidFill>
              <a:schemeClr val="lt1"/>
            </a:solidFill>
            <a:prstDash val="solid"/>
            <a:round/>
            <a:headEnd len="med" w="med" type="oval"/>
            <a:tailEnd len="med" w="med" type="oval"/>
          </a:ln>
        </p:spPr>
      </p:cxnSp>
      <p:cxnSp>
        <p:nvCxnSpPr>
          <p:cNvPr id="53" name="Google Shape;53;p52"/>
          <p:cNvCxnSpPr/>
          <p:nvPr/>
        </p:nvCxnSpPr>
        <p:spPr>
          <a:xfrm>
            <a:off x="3029400" y="3260775"/>
            <a:ext cx="6133200" cy="0"/>
          </a:xfrm>
          <a:prstGeom prst="straightConnector1">
            <a:avLst/>
          </a:prstGeom>
          <a:noFill/>
          <a:ln cap="flat" cmpd="sng" w="38100">
            <a:solidFill>
              <a:schemeClr val="lt1"/>
            </a:solidFill>
            <a:prstDash val="solid"/>
            <a:round/>
            <a:headEnd len="med" w="med" type="oval"/>
            <a:tailEnd len="med" w="med" type="oval"/>
          </a:ln>
        </p:spPr>
      </p:cxnSp>
      <p:grpSp>
        <p:nvGrpSpPr>
          <p:cNvPr id="54" name="Google Shape;54;p52"/>
          <p:cNvGrpSpPr/>
          <p:nvPr/>
        </p:nvGrpSpPr>
        <p:grpSpPr>
          <a:xfrm>
            <a:off x="13500" y="6007500"/>
            <a:ext cx="12192118" cy="664200"/>
            <a:chOff x="-13500" y="6236050"/>
            <a:chExt cx="12219000" cy="664200"/>
          </a:xfrm>
        </p:grpSpPr>
        <p:sp>
          <p:nvSpPr>
            <p:cNvPr id="55" name="Google Shape;55;p52"/>
            <p:cNvSpPr/>
            <p:nvPr/>
          </p:nvSpPr>
          <p:spPr>
            <a:xfrm>
              <a:off x="-13500" y="6236050"/>
              <a:ext cx="12219000" cy="6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 name="Google Shape;56;p52"/>
            <p:cNvCxnSpPr/>
            <p:nvPr/>
          </p:nvCxnSpPr>
          <p:spPr>
            <a:xfrm rot="10800000">
              <a:off x="187987" y="6568162"/>
              <a:ext cx="10327200" cy="0"/>
            </a:xfrm>
            <a:prstGeom prst="straightConnector1">
              <a:avLst/>
            </a:prstGeom>
            <a:noFill/>
            <a:ln cap="flat" cmpd="sng" w="9525">
              <a:solidFill>
                <a:srgbClr val="253646"/>
              </a:solidFill>
              <a:prstDash val="solid"/>
              <a:round/>
              <a:headEnd len="sm" w="sm" type="none"/>
              <a:tailEnd len="sm" w="sm" type="none"/>
            </a:ln>
          </p:spPr>
        </p:cxnSp>
        <p:pic>
          <p:nvPicPr>
            <p:cNvPr id="57" name="Google Shape;57;p52"/>
            <p:cNvPicPr preferRelativeResize="0"/>
            <p:nvPr/>
          </p:nvPicPr>
          <p:blipFill rotWithShape="1">
            <a:blip r:embed="rId2">
              <a:alphaModFix/>
            </a:blip>
            <a:srcRect b="0" l="0" r="0" t="0"/>
            <a:stretch/>
          </p:blipFill>
          <p:spPr>
            <a:xfrm>
              <a:off x="10515187" y="6311213"/>
              <a:ext cx="1498424" cy="401674"/>
            </a:xfrm>
            <a:prstGeom prst="rect">
              <a:avLst/>
            </a:prstGeom>
            <a:noFill/>
            <a:ln>
              <a:noFill/>
            </a:ln>
          </p:spPr>
        </p:pic>
      </p:grpSp>
      <p:sp>
        <p:nvSpPr>
          <p:cNvPr id="58" name="Google Shape;58;p52"/>
          <p:cNvSpPr txBox="1"/>
          <p:nvPr/>
        </p:nvSpPr>
        <p:spPr>
          <a:xfrm>
            <a:off x="3096600" y="2056913"/>
            <a:ext cx="59988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800"/>
              <a:buFont typeface="Arial"/>
              <a:buNone/>
            </a:pPr>
            <a:r>
              <a:rPr b="1" i="0" lang="en-US" sz="5800" u="none" cap="none" strike="noStrike">
                <a:solidFill>
                  <a:schemeClr val="lt1"/>
                </a:solidFill>
                <a:latin typeface="Calibri"/>
                <a:ea typeface="Calibri"/>
                <a:cs typeface="Calibri"/>
                <a:sym typeface="Calibri"/>
              </a:rPr>
              <a:t>Thank You!</a:t>
            </a:r>
            <a:endParaRPr b="1" i="0" sz="5800" u="none" cap="none" strike="noStrike">
              <a:solidFill>
                <a:schemeClr val="lt1"/>
              </a:solidFill>
              <a:latin typeface="Calibri"/>
              <a:ea typeface="Calibri"/>
              <a:cs typeface="Calibri"/>
              <a:sym typeface="Calibri"/>
            </a:endParaRPr>
          </a:p>
        </p:txBody>
      </p:sp>
      <p:sp>
        <p:nvSpPr>
          <p:cNvPr id="59" name="Google Shape;59;p52"/>
          <p:cNvSpPr txBox="1"/>
          <p:nvPr/>
        </p:nvSpPr>
        <p:spPr>
          <a:xfrm>
            <a:off x="3605250" y="3481400"/>
            <a:ext cx="49815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Calibri"/>
                <a:ea typeface="Calibri"/>
                <a:cs typeface="Calibri"/>
                <a:sym typeface="Calibri"/>
              </a:rPr>
              <a:t>For comments and feedbacks, please contact academy@b3networks.com</a:t>
            </a:r>
            <a:endParaRPr b="0" i="0" sz="1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60" name="Shape 60"/>
        <p:cNvGrpSpPr/>
        <p:nvPr/>
      </p:nvGrpSpPr>
      <p:grpSpPr>
        <a:xfrm>
          <a:off x="0" y="0"/>
          <a:ext cx="0" cy="0"/>
          <a:chOff x="0" y="0"/>
          <a:chExt cx="0" cy="0"/>
        </a:xfrm>
      </p:grpSpPr>
      <p:grpSp>
        <p:nvGrpSpPr>
          <p:cNvPr id="61" name="Google Shape;61;p53"/>
          <p:cNvGrpSpPr/>
          <p:nvPr/>
        </p:nvGrpSpPr>
        <p:grpSpPr>
          <a:xfrm>
            <a:off x="0" y="0"/>
            <a:ext cx="12199275" cy="6857999"/>
            <a:chOff x="0" y="0"/>
            <a:chExt cx="12199275" cy="6857999"/>
          </a:xfrm>
        </p:grpSpPr>
        <p:sp>
          <p:nvSpPr>
            <p:cNvPr id="62" name="Google Shape;62;p53"/>
            <p:cNvSpPr/>
            <p:nvPr/>
          </p:nvSpPr>
          <p:spPr>
            <a:xfrm>
              <a:off x="5958675" y="3300"/>
              <a:ext cx="6240600" cy="68514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53"/>
            <p:cNvPicPr preferRelativeResize="0"/>
            <p:nvPr/>
          </p:nvPicPr>
          <p:blipFill rotWithShape="1">
            <a:blip r:embed="rId2">
              <a:alphaModFix/>
            </a:blip>
            <a:srcRect b="0" l="0" r="0" t="0"/>
            <a:stretch/>
          </p:blipFill>
          <p:spPr>
            <a:xfrm>
              <a:off x="0" y="0"/>
              <a:ext cx="5958675" cy="6857999"/>
            </a:xfrm>
            <a:prstGeom prst="rect">
              <a:avLst/>
            </a:prstGeom>
            <a:noFill/>
            <a:ln>
              <a:noFill/>
            </a:ln>
          </p:spPr>
        </p:pic>
        <p:sp>
          <p:nvSpPr>
            <p:cNvPr id="64" name="Google Shape;64;p53"/>
            <p:cNvSpPr txBox="1"/>
            <p:nvPr/>
          </p:nvSpPr>
          <p:spPr>
            <a:xfrm>
              <a:off x="38000" y="1114425"/>
              <a:ext cx="5889600" cy="11082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a:ea typeface="Arial"/>
                  <a:cs typeface="Arial"/>
                  <a:sym typeface="Arial"/>
                </a:rPr>
                <a:t>Agenda</a:t>
              </a:r>
              <a:endParaRPr b="1" i="0" sz="6000" u="none" cap="none" strike="noStrike">
                <a:solidFill>
                  <a:srgbClr val="FFFFFF"/>
                </a:solidFill>
                <a:latin typeface="Arial"/>
                <a:ea typeface="Arial"/>
                <a:cs typeface="Arial"/>
                <a:sym typeface="Arial"/>
              </a:endParaRPr>
            </a:p>
          </p:txBody>
        </p:sp>
      </p:grpSp>
      <p:cxnSp>
        <p:nvCxnSpPr>
          <p:cNvPr id="65" name="Google Shape;65;p53"/>
          <p:cNvCxnSpPr/>
          <p:nvPr/>
        </p:nvCxnSpPr>
        <p:spPr>
          <a:xfrm>
            <a:off x="6895850" y="4454175"/>
            <a:ext cx="3862200" cy="0"/>
          </a:xfrm>
          <a:prstGeom prst="straightConnector1">
            <a:avLst/>
          </a:prstGeom>
          <a:noFill/>
          <a:ln cap="flat" cmpd="sng" w="9525">
            <a:solidFill>
              <a:srgbClr val="FFFFFF"/>
            </a:solidFill>
            <a:prstDash val="solid"/>
            <a:round/>
            <a:headEnd len="sm" w="sm" type="none"/>
            <a:tailEnd len="sm" w="sm" type="none"/>
          </a:ln>
        </p:spPr>
      </p:cxnSp>
      <p:cxnSp>
        <p:nvCxnSpPr>
          <p:cNvPr id="66" name="Google Shape;66;p53"/>
          <p:cNvCxnSpPr/>
          <p:nvPr/>
        </p:nvCxnSpPr>
        <p:spPr>
          <a:xfrm>
            <a:off x="6895825" y="3650550"/>
            <a:ext cx="3862200" cy="0"/>
          </a:xfrm>
          <a:prstGeom prst="straightConnector1">
            <a:avLst/>
          </a:prstGeom>
          <a:noFill/>
          <a:ln cap="flat" cmpd="sng" w="9525">
            <a:solidFill>
              <a:srgbClr val="FFFFFF"/>
            </a:solidFill>
            <a:prstDash val="solid"/>
            <a:round/>
            <a:headEnd len="sm" w="sm" type="none"/>
            <a:tailEnd len="sm" w="sm" type="none"/>
          </a:ln>
        </p:spPr>
      </p:cxnSp>
      <p:sp>
        <p:nvSpPr>
          <p:cNvPr id="67" name="Google Shape;67;p53"/>
          <p:cNvSpPr txBox="1"/>
          <p:nvPr/>
        </p:nvSpPr>
        <p:spPr>
          <a:xfrm>
            <a:off x="6913650" y="3208550"/>
            <a:ext cx="4214700" cy="355200"/>
          </a:xfrm>
          <a:prstGeom prst="rect">
            <a:avLst/>
          </a:prstGeom>
          <a:noFill/>
          <a:ln>
            <a:noFill/>
          </a:ln>
        </p:spPr>
        <p:txBody>
          <a:bodyPr anchorCtr="0" anchor="t" bIns="0" lIns="0" spcFirstLastPara="1" rIns="0" wrap="square" tIns="16500">
            <a:spAutoFit/>
          </a:bodyPr>
          <a:lstStyle/>
          <a:p>
            <a:pPr indent="-368300" lvl="0" marL="4572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lt1"/>
                </a:solidFill>
                <a:latin typeface="Calibri"/>
                <a:ea typeface="Calibri"/>
                <a:cs typeface="Calibri"/>
                <a:sym typeface="Calibri"/>
              </a:rPr>
              <a:t>Section 2</a:t>
            </a:r>
            <a:endParaRPr b="0" i="0" sz="2200" u="none" cap="none" strike="noStrike">
              <a:solidFill>
                <a:srgbClr val="FFFFFF"/>
              </a:solidFill>
              <a:latin typeface="Calibri"/>
              <a:ea typeface="Calibri"/>
              <a:cs typeface="Calibri"/>
              <a:sym typeface="Calibri"/>
            </a:endParaRPr>
          </a:p>
        </p:txBody>
      </p:sp>
      <p:sp>
        <p:nvSpPr>
          <p:cNvPr id="68" name="Google Shape;68;p53"/>
          <p:cNvSpPr txBox="1"/>
          <p:nvPr/>
        </p:nvSpPr>
        <p:spPr>
          <a:xfrm>
            <a:off x="6895865" y="4011125"/>
            <a:ext cx="3741300" cy="355200"/>
          </a:xfrm>
          <a:prstGeom prst="rect">
            <a:avLst/>
          </a:prstGeom>
          <a:noFill/>
          <a:ln>
            <a:noFill/>
          </a:ln>
        </p:spPr>
        <p:txBody>
          <a:bodyPr anchorCtr="0" anchor="t" bIns="0" lIns="0" spcFirstLastPara="1" rIns="0" wrap="square" tIns="16500">
            <a:spAutoFit/>
          </a:bodyPr>
          <a:lstStyle/>
          <a:p>
            <a:pPr indent="-368300" lvl="0" marL="457200" marR="0" rtl="0" algn="l">
              <a:lnSpc>
                <a:spcPct val="100000"/>
              </a:lnSpc>
              <a:spcBef>
                <a:spcPts val="0"/>
              </a:spcBef>
              <a:spcAft>
                <a:spcPts val="0"/>
              </a:spcAft>
              <a:buClr>
                <a:srgbClr val="FFFFFF"/>
              </a:buClr>
              <a:buSzPts val="2200"/>
              <a:buFont typeface="Calibri"/>
              <a:buChar char="●"/>
            </a:pPr>
            <a:r>
              <a:rPr b="0" i="0" lang="en-US" sz="2200" u="none" cap="none" strike="noStrike">
                <a:solidFill>
                  <a:srgbClr val="FFFFFF"/>
                </a:solidFill>
                <a:latin typeface="Calibri"/>
                <a:ea typeface="Calibri"/>
                <a:cs typeface="Calibri"/>
                <a:sym typeface="Calibri"/>
              </a:rPr>
              <a:t>Section 3</a:t>
            </a:r>
            <a:endParaRPr b="0" i="0" sz="2200" u="none" cap="none" strike="noStrike">
              <a:solidFill>
                <a:srgbClr val="FFFFFF"/>
              </a:solidFill>
              <a:latin typeface="Calibri"/>
              <a:ea typeface="Calibri"/>
              <a:cs typeface="Calibri"/>
              <a:sym typeface="Calibri"/>
            </a:endParaRPr>
          </a:p>
        </p:txBody>
      </p:sp>
      <p:grpSp>
        <p:nvGrpSpPr>
          <p:cNvPr id="69" name="Google Shape;69;p53"/>
          <p:cNvGrpSpPr/>
          <p:nvPr/>
        </p:nvGrpSpPr>
        <p:grpSpPr>
          <a:xfrm>
            <a:off x="7391155" y="2405912"/>
            <a:ext cx="3741129" cy="442000"/>
            <a:chOff x="7911088" y="3244638"/>
            <a:chExt cx="4232525" cy="442000"/>
          </a:xfrm>
        </p:grpSpPr>
        <p:cxnSp>
          <p:nvCxnSpPr>
            <p:cNvPr id="70" name="Google Shape;70;p53"/>
            <p:cNvCxnSpPr/>
            <p:nvPr/>
          </p:nvCxnSpPr>
          <p:spPr>
            <a:xfrm>
              <a:off x="7911088" y="3686638"/>
              <a:ext cx="3862200" cy="0"/>
            </a:xfrm>
            <a:prstGeom prst="straightConnector1">
              <a:avLst/>
            </a:prstGeom>
            <a:noFill/>
            <a:ln cap="flat" cmpd="sng" w="9525">
              <a:solidFill>
                <a:srgbClr val="FFFFFF"/>
              </a:solidFill>
              <a:prstDash val="solid"/>
              <a:round/>
              <a:headEnd len="sm" w="sm" type="none"/>
              <a:tailEnd len="sm" w="sm" type="none"/>
            </a:ln>
          </p:spPr>
        </p:cxnSp>
        <p:sp>
          <p:nvSpPr>
            <p:cNvPr id="71" name="Google Shape;71;p53"/>
            <p:cNvSpPr txBox="1"/>
            <p:nvPr/>
          </p:nvSpPr>
          <p:spPr>
            <a:xfrm>
              <a:off x="7928913" y="3244638"/>
              <a:ext cx="4214700" cy="355200"/>
            </a:xfrm>
            <a:prstGeom prst="rect">
              <a:avLst/>
            </a:prstGeom>
            <a:noFill/>
            <a:ln>
              <a:noFill/>
            </a:ln>
          </p:spPr>
          <p:txBody>
            <a:bodyPr anchorCtr="0" anchor="t" bIns="0" lIns="0" spcFirstLastPara="1" rIns="0" wrap="square" tIns="16500">
              <a:spAutoFit/>
            </a:bodyPr>
            <a:lstStyle/>
            <a:p>
              <a:pPr indent="-368300" lvl="0" marL="4572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lt1"/>
                  </a:solidFill>
                  <a:latin typeface="Calibri"/>
                  <a:ea typeface="Calibri"/>
                  <a:cs typeface="Calibri"/>
                  <a:sym typeface="Calibri"/>
                </a:rPr>
                <a:t>Section 1.2</a:t>
              </a:r>
              <a:endParaRPr b="0" i="0" sz="2200" u="none" cap="none" strike="noStrike">
                <a:solidFill>
                  <a:srgbClr val="FFFFFF"/>
                </a:solidFill>
                <a:latin typeface="Calibri"/>
                <a:ea typeface="Calibri"/>
                <a:cs typeface="Calibri"/>
                <a:sym typeface="Calibri"/>
              </a:endParaRPr>
            </a:p>
          </p:txBody>
        </p:sp>
      </p:grpSp>
      <p:grpSp>
        <p:nvGrpSpPr>
          <p:cNvPr id="72" name="Google Shape;72;p53"/>
          <p:cNvGrpSpPr/>
          <p:nvPr/>
        </p:nvGrpSpPr>
        <p:grpSpPr>
          <a:xfrm>
            <a:off x="6900288" y="800763"/>
            <a:ext cx="4232525" cy="442000"/>
            <a:chOff x="7911088" y="3244638"/>
            <a:chExt cx="4232525" cy="442000"/>
          </a:xfrm>
        </p:grpSpPr>
        <p:cxnSp>
          <p:nvCxnSpPr>
            <p:cNvPr id="73" name="Google Shape;73;p53"/>
            <p:cNvCxnSpPr/>
            <p:nvPr/>
          </p:nvCxnSpPr>
          <p:spPr>
            <a:xfrm>
              <a:off x="7911088" y="3686638"/>
              <a:ext cx="3862200" cy="0"/>
            </a:xfrm>
            <a:prstGeom prst="straightConnector1">
              <a:avLst/>
            </a:prstGeom>
            <a:noFill/>
            <a:ln cap="flat" cmpd="sng" w="9525">
              <a:solidFill>
                <a:srgbClr val="FFFFFF"/>
              </a:solidFill>
              <a:prstDash val="solid"/>
              <a:round/>
              <a:headEnd len="sm" w="sm" type="none"/>
              <a:tailEnd len="sm" w="sm" type="none"/>
            </a:ln>
          </p:spPr>
        </p:cxnSp>
        <p:sp>
          <p:nvSpPr>
            <p:cNvPr id="74" name="Google Shape;74;p53"/>
            <p:cNvSpPr txBox="1"/>
            <p:nvPr/>
          </p:nvSpPr>
          <p:spPr>
            <a:xfrm>
              <a:off x="7928913" y="3244638"/>
              <a:ext cx="4214700" cy="355200"/>
            </a:xfrm>
            <a:prstGeom prst="rect">
              <a:avLst/>
            </a:prstGeom>
            <a:noFill/>
            <a:ln>
              <a:noFill/>
            </a:ln>
          </p:spPr>
          <p:txBody>
            <a:bodyPr anchorCtr="0" anchor="t" bIns="0" lIns="0" spcFirstLastPara="1" rIns="0" wrap="square" tIns="16500">
              <a:spAutoFit/>
            </a:bodyPr>
            <a:lstStyle/>
            <a:p>
              <a:pPr indent="-368300" lvl="0" marL="4572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lt1"/>
                  </a:solidFill>
                  <a:latin typeface="Calibri"/>
                  <a:ea typeface="Calibri"/>
                  <a:cs typeface="Calibri"/>
                  <a:sym typeface="Calibri"/>
                </a:rPr>
                <a:t>Section 1</a:t>
              </a:r>
              <a:endParaRPr b="0" i="0" sz="2200" u="none" cap="none" strike="noStrike">
                <a:solidFill>
                  <a:srgbClr val="FFFFFF"/>
                </a:solidFill>
                <a:latin typeface="Calibri"/>
                <a:ea typeface="Calibri"/>
                <a:cs typeface="Calibri"/>
                <a:sym typeface="Calibri"/>
              </a:endParaRPr>
            </a:p>
          </p:txBody>
        </p:sp>
      </p:grpSp>
      <p:grpSp>
        <p:nvGrpSpPr>
          <p:cNvPr id="75" name="Google Shape;75;p53"/>
          <p:cNvGrpSpPr/>
          <p:nvPr/>
        </p:nvGrpSpPr>
        <p:grpSpPr>
          <a:xfrm>
            <a:off x="7396156" y="4813700"/>
            <a:ext cx="3741129" cy="442000"/>
            <a:chOff x="7911088" y="3244638"/>
            <a:chExt cx="4232525" cy="442000"/>
          </a:xfrm>
        </p:grpSpPr>
        <p:cxnSp>
          <p:nvCxnSpPr>
            <p:cNvPr id="76" name="Google Shape;76;p53"/>
            <p:cNvCxnSpPr/>
            <p:nvPr/>
          </p:nvCxnSpPr>
          <p:spPr>
            <a:xfrm>
              <a:off x="7911088" y="3686638"/>
              <a:ext cx="3862200" cy="0"/>
            </a:xfrm>
            <a:prstGeom prst="straightConnector1">
              <a:avLst/>
            </a:prstGeom>
            <a:noFill/>
            <a:ln cap="flat" cmpd="sng" w="9525">
              <a:solidFill>
                <a:srgbClr val="FFFFFF"/>
              </a:solidFill>
              <a:prstDash val="solid"/>
              <a:round/>
              <a:headEnd len="sm" w="sm" type="none"/>
              <a:tailEnd len="sm" w="sm" type="none"/>
            </a:ln>
          </p:spPr>
        </p:cxnSp>
        <p:sp>
          <p:nvSpPr>
            <p:cNvPr id="77" name="Google Shape;77;p53"/>
            <p:cNvSpPr txBox="1"/>
            <p:nvPr/>
          </p:nvSpPr>
          <p:spPr>
            <a:xfrm>
              <a:off x="7928913" y="3244638"/>
              <a:ext cx="4214700" cy="355200"/>
            </a:xfrm>
            <a:prstGeom prst="rect">
              <a:avLst/>
            </a:prstGeom>
            <a:noFill/>
            <a:ln>
              <a:noFill/>
            </a:ln>
          </p:spPr>
          <p:txBody>
            <a:bodyPr anchorCtr="0" anchor="t" bIns="0" lIns="0" spcFirstLastPara="1" rIns="0" wrap="square" tIns="16500">
              <a:spAutoFit/>
            </a:bodyPr>
            <a:lstStyle/>
            <a:p>
              <a:pPr indent="-368300" lvl="0" marL="4572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lt1"/>
                  </a:solidFill>
                  <a:latin typeface="Calibri"/>
                  <a:ea typeface="Calibri"/>
                  <a:cs typeface="Calibri"/>
                  <a:sym typeface="Calibri"/>
                </a:rPr>
                <a:t>Section 3.1</a:t>
              </a:r>
              <a:endParaRPr b="0" i="0" sz="2200" u="none" cap="none" strike="noStrike">
                <a:solidFill>
                  <a:srgbClr val="FFFFFF"/>
                </a:solidFill>
                <a:latin typeface="Calibri"/>
                <a:ea typeface="Calibri"/>
                <a:cs typeface="Calibri"/>
                <a:sym typeface="Calibri"/>
              </a:endParaRPr>
            </a:p>
          </p:txBody>
        </p:sp>
      </p:grpSp>
      <p:grpSp>
        <p:nvGrpSpPr>
          <p:cNvPr id="78" name="Google Shape;78;p53"/>
          <p:cNvGrpSpPr/>
          <p:nvPr/>
        </p:nvGrpSpPr>
        <p:grpSpPr>
          <a:xfrm>
            <a:off x="7391155" y="1603313"/>
            <a:ext cx="3741129" cy="442000"/>
            <a:chOff x="7911088" y="3244638"/>
            <a:chExt cx="4232525" cy="442000"/>
          </a:xfrm>
        </p:grpSpPr>
        <p:cxnSp>
          <p:nvCxnSpPr>
            <p:cNvPr id="79" name="Google Shape;79;p53"/>
            <p:cNvCxnSpPr/>
            <p:nvPr/>
          </p:nvCxnSpPr>
          <p:spPr>
            <a:xfrm>
              <a:off x="7911088" y="3686638"/>
              <a:ext cx="3862200" cy="0"/>
            </a:xfrm>
            <a:prstGeom prst="straightConnector1">
              <a:avLst/>
            </a:prstGeom>
            <a:noFill/>
            <a:ln cap="flat" cmpd="sng" w="9525">
              <a:solidFill>
                <a:srgbClr val="FFFFFF"/>
              </a:solidFill>
              <a:prstDash val="solid"/>
              <a:round/>
              <a:headEnd len="sm" w="sm" type="none"/>
              <a:tailEnd len="sm" w="sm" type="none"/>
            </a:ln>
          </p:spPr>
        </p:cxnSp>
        <p:sp>
          <p:nvSpPr>
            <p:cNvPr id="80" name="Google Shape;80;p53"/>
            <p:cNvSpPr txBox="1"/>
            <p:nvPr/>
          </p:nvSpPr>
          <p:spPr>
            <a:xfrm>
              <a:off x="7928913" y="3244638"/>
              <a:ext cx="4214700" cy="355200"/>
            </a:xfrm>
            <a:prstGeom prst="rect">
              <a:avLst/>
            </a:prstGeom>
            <a:noFill/>
            <a:ln>
              <a:noFill/>
            </a:ln>
          </p:spPr>
          <p:txBody>
            <a:bodyPr anchorCtr="0" anchor="t" bIns="0" lIns="0" spcFirstLastPara="1" rIns="0" wrap="square" tIns="16500">
              <a:spAutoFit/>
            </a:bodyPr>
            <a:lstStyle/>
            <a:p>
              <a:pPr indent="-368300" lvl="0" marL="4572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lt1"/>
                  </a:solidFill>
                  <a:latin typeface="Calibri"/>
                  <a:ea typeface="Calibri"/>
                  <a:cs typeface="Calibri"/>
                  <a:sym typeface="Calibri"/>
                </a:rPr>
                <a:t>Section 1.1</a:t>
              </a:r>
              <a:endParaRPr b="0" i="0" sz="2200" u="none" cap="none" strike="noStrike">
                <a:solidFill>
                  <a:srgbClr val="FFFFFF"/>
                </a:solidFill>
                <a:latin typeface="Calibri"/>
                <a:ea typeface="Calibri"/>
                <a:cs typeface="Calibri"/>
                <a:sym typeface="Calibri"/>
              </a:endParaRPr>
            </a:p>
          </p:txBody>
        </p:sp>
      </p:grpSp>
      <p:grpSp>
        <p:nvGrpSpPr>
          <p:cNvPr id="81" name="Google Shape;81;p53"/>
          <p:cNvGrpSpPr/>
          <p:nvPr/>
        </p:nvGrpSpPr>
        <p:grpSpPr>
          <a:xfrm>
            <a:off x="7396156" y="5615225"/>
            <a:ext cx="3741129" cy="442000"/>
            <a:chOff x="7911088" y="3244638"/>
            <a:chExt cx="4232525" cy="442000"/>
          </a:xfrm>
        </p:grpSpPr>
        <p:cxnSp>
          <p:nvCxnSpPr>
            <p:cNvPr id="82" name="Google Shape;82;p53"/>
            <p:cNvCxnSpPr/>
            <p:nvPr/>
          </p:nvCxnSpPr>
          <p:spPr>
            <a:xfrm>
              <a:off x="7911088" y="3686638"/>
              <a:ext cx="3862200" cy="0"/>
            </a:xfrm>
            <a:prstGeom prst="straightConnector1">
              <a:avLst/>
            </a:prstGeom>
            <a:noFill/>
            <a:ln cap="flat" cmpd="sng" w="9525">
              <a:solidFill>
                <a:srgbClr val="FFFFFF"/>
              </a:solidFill>
              <a:prstDash val="solid"/>
              <a:round/>
              <a:headEnd len="sm" w="sm" type="none"/>
              <a:tailEnd len="sm" w="sm" type="none"/>
            </a:ln>
          </p:spPr>
        </p:cxnSp>
        <p:sp>
          <p:nvSpPr>
            <p:cNvPr id="83" name="Google Shape;83;p53"/>
            <p:cNvSpPr txBox="1"/>
            <p:nvPr/>
          </p:nvSpPr>
          <p:spPr>
            <a:xfrm>
              <a:off x="7928913" y="3244638"/>
              <a:ext cx="4214700" cy="355200"/>
            </a:xfrm>
            <a:prstGeom prst="rect">
              <a:avLst/>
            </a:prstGeom>
            <a:noFill/>
            <a:ln>
              <a:noFill/>
            </a:ln>
          </p:spPr>
          <p:txBody>
            <a:bodyPr anchorCtr="0" anchor="t" bIns="0" lIns="0" spcFirstLastPara="1" rIns="0" wrap="square" tIns="16500">
              <a:spAutoFit/>
            </a:bodyPr>
            <a:lstStyle/>
            <a:p>
              <a:pPr indent="-368300" lvl="0" marL="4572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lt1"/>
                  </a:solidFill>
                  <a:latin typeface="Calibri"/>
                  <a:ea typeface="Calibri"/>
                  <a:cs typeface="Calibri"/>
                  <a:sym typeface="Calibri"/>
                </a:rPr>
                <a:t>Section 3.2</a:t>
              </a:r>
              <a:endParaRPr b="0" i="0" sz="2200" u="none" cap="none" strike="noStrike">
                <a:solidFill>
                  <a:srgbClr val="FFFFFF"/>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2.xml"/><Relationship Id="rId22" Type="http://schemas.openxmlformats.org/officeDocument/2006/relationships/slideLayout" Target="../slideLayouts/slideLayout54.xml"/><Relationship Id="rId21" Type="http://schemas.openxmlformats.org/officeDocument/2006/relationships/slideLayout" Target="../slideLayouts/slideLayout53.xml"/><Relationship Id="rId24" Type="http://schemas.openxmlformats.org/officeDocument/2006/relationships/slideLayout" Target="../slideLayouts/slideLayout56.xml"/><Relationship Id="rId23" Type="http://schemas.openxmlformats.org/officeDocument/2006/relationships/slideLayout" Target="../slideLayouts/slideLayout55.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26" Type="http://schemas.openxmlformats.org/officeDocument/2006/relationships/slideLayout" Target="../slideLayouts/slideLayout58.xml"/><Relationship Id="rId25" Type="http://schemas.openxmlformats.org/officeDocument/2006/relationships/slideLayout" Target="../slideLayouts/slideLayout57.xml"/><Relationship Id="rId28" Type="http://schemas.openxmlformats.org/officeDocument/2006/relationships/slideLayout" Target="../slideLayouts/slideLayout60.xml"/><Relationship Id="rId27" Type="http://schemas.openxmlformats.org/officeDocument/2006/relationships/slideLayout" Target="../slideLayouts/slideLayout59.xml"/><Relationship Id="rId5" Type="http://schemas.openxmlformats.org/officeDocument/2006/relationships/slideLayout" Target="../slideLayouts/slideLayout37.xml"/><Relationship Id="rId6" Type="http://schemas.openxmlformats.org/officeDocument/2006/relationships/slideLayout" Target="../slideLayouts/slideLayout38.xml"/><Relationship Id="rId29" Type="http://schemas.openxmlformats.org/officeDocument/2006/relationships/slideLayout" Target="../slideLayouts/slideLayout61.xml"/><Relationship Id="rId7" Type="http://schemas.openxmlformats.org/officeDocument/2006/relationships/slideLayout" Target="../slideLayouts/slideLayout39.xml"/><Relationship Id="rId8" Type="http://schemas.openxmlformats.org/officeDocument/2006/relationships/slideLayout" Target="../slideLayouts/slideLayout40.xml"/><Relationship Id="rId30" Type="http://schemas.openxmlformats.org/officeDocument/2006/relationships/theme" Target="../theme/theme3.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jp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15.png"/><Relationship Id="rId7" Type="http://schemas.openxmlformats.org/officeDocument/2006/relationships/image" Target="../media/image30.png"/><Relationship Id="rId8" Type="http://schemas.openxmlformats.org/officeDocument/2006/relationships/image" Target="../media/image27.png"/><Relationship Id="rId10"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
          <p:cNvSpPr txBox="1"/>
          <p:nvPr/>
        </p:nvSpPr>
        <p:spPr>
          <a:xfrm>
            <a:off x="638400" y="3462525"/>
            <a:ext cx="50577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Verdana"/>
                <a:ea typeface="Verdana"/>
                <a:cs typeface="Verdana"/>
                <a:sym typeface="Verdana"/>
              </a:rPr>
              <a:t>Developer Hub</a:t>
            </a:r>
            <a:endParaRPr b="1" i="0" sz="2300" u="none" cap="none" strike="noStrike">
              <a:solidFill>
                <a:srgbClr val="000000"/>
              </a:solidFill>
              <a:latin typeface="Verdana"/>
              <a:ea typeface="Verdana"/>
              <a:cs typeface="Verdana"/>
              <a:sym typeface="Verdana"/>
            </a:endParaRPr>
          </a:p>
        </p:txBody>
      </p:sp>
      <p:cxnSp>
        <p:nvCxnSpPr>
          <p:cNvPr id="526" name="Google Shape;526;p1"/>
          <p:cNvCxnSpPr/>
          <p:nvPr/>
        </p:nvCxnSpPr>
        <p:spPr>
          <a:xfrm>
            <a:off x="732900" y="4569100"/>
            <a:ext cx="1746000" cy="0"/>
          </a:xfrm>
          <a:prstGeom prst="straightConnector1">
            <a:avLst/>
          </a:prstGeom>
          <a:noFill/>
          <a:ln cap="flat" cmpd="sng" w="28575">
            <a:solidFill>
              <a:srgbClr val="1AC5D8"/>
            </a:solidFill>
            <a:prstDash val="solid"/>
            <a:round/>
            <a:headEnd len="sm" w="sm" type="none"/>
            <a:tailEnd len="sm" w="sm" type="none"/>
          </a:ln>
        </p:spPr>
      </p:cxnSp>
      <p:sp>
        <p:nvSpPr>
          <p:cNvPr id="527" name="Google Shape;527;p1"/>
          <p:cNvSpPr txBox="1"/>
          <p:nvPr/>
        </p:nvSpPr>
        <p:spPr>
          <a:xfrm>
            <a:off x="638400" y="4813775"/>
            <a:ext cx="3658500" cy="21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grpSp>
        <p:nvGrpSpPr>
          <p:cNvPr id="528" name="Google Shape;528;p1"/>
          <p:cNvGrpSpPr/>
          <p:nvPr/>
        </p:nvGrpSpPr>
        <p:grpSpPr>
          <a:xfrm>
            <a:off x="9309242" y="3691284"/>
            <a:ext cx="2464200" cy="1682400"/>
            <a:chOff x="2629375" y="4813775"/>
            <a:chExt cx="2464200" cy="1682400"/>
          </a:xfrm>
        </p:grpSpPr>
        <p:sp>
          <p:nvSpPr>
            <p:cNvPr id="529" name="Google Shape;529;p1"/>
            <p:cNvSpPr/>
            <p:nvPr/>
          </p:nvSpPr>
          <p:spPr>
            <a:xfrm>
              <a:off x="2629375" y="4813775"/>
              <a:ext cx="2464200" cy="168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0" name="Google Shape;530;p1"/>
            <p:cNvPicPr preferRelativeResize="0"/>
            <p:nvPr/>
          </p:nvPicPr>
          <p:blipFill rotWithShape="1">
            <a:blip r:embed="rId3">
              <a:alphaModFix/>
            </a:blip>
            <a:srcRect b="0" l="-960" r="960" t="0"/>
            <a:stretch/>
          </p:blipFill>
          <p:spPr>
            <a:xfrm>
              <a:off x="2684148" y="4927625"/>
              <a:ext cx="2235900" cy="1454700"/>
            </a:xfrm>
            <a:prstGeom prst="snip2DiagRect">
              <a:avLst>
                <a:gd fmla="val 0" name="adj1"/>
                <a:gd fmla="val 0" name="adj2"/>
              </a:avLst>
            </a:prstGeom>
            <a:noFill/>
            <a:ln>
              <a:noFill/>
            </a:ln>
          </p:spPr>
        </p:pic>
      </p:grpSp>
      <p:sp>
        <p:nvSpPr>
          <p:cNvPr id="531" name="Google Shape;531;p1"/>
          <p:cNvSpPr/>
          <p:nvPr/>
        </p:nvSpPr>
        <p:spPr>
          <a:xfrm>
            <a:off x="9341962" y="2018763"/>
            <a:ext cx="2315700" cy="168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2" name="Google Shape;532;p1"/>
          <p:cNvPicPr preferRelativeResize="0"/>
          <p:nvPr/>
        </p:nvPicPr>
        <p:blipFill rotWithShape="1">
          <a:blip r:embed="rId4">
            <a:alphaModFix/>
          </a:blip>
          <a:srcRect b="4458" l="0" r="0" t="4540"/>
          <a:stretch/>
        </p:blipFill>
        <p:spPr>
          <a:xfrm>
            <a:off x="9391434" y="2037560"/>
            <a:ext cx="2213400" cy="1446900"/>
          </a:xfrm>
          <a:prstGeom prst="snip2DiagRect">
            <a:avLst>
              <a:gd fmla="val 0" name="adj1"/>
              <a:gd fmla="val 0" name="adj2"/>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
          <p:cNvSpPr txBox="1"/>
          <p:nvPr/>
        </p:nvSpPr>
        <p:spPr>
          <a:xfrm>
            <a:off x="6695575" y="1497450"/>
            <a:ext cx="4872000" cy="3863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200000"/>
              </a:lnSpc>
              <a:spcBef>
                <a:spcPts val="1000"/>
              </a:spcBef>
              <a:spcAft>
                <a:spcPts val="0"/>
              </a:spcAft>
              <a:buClr>
                <a:srgbClr val="FFFFFF"/>
              </a:buClr>
              <a:buSzPts val="1800"/>
              <a:buFont typeface="Verdana"/>
              <a:buChar char="●"/>
            </a:pPr>
            <a:r>
              <a:rPr b="0" i="0" lang="en-US" sz="1800" u="none" cap="none" strike="noStrike">
                <a:solidFill>
                  <a:srgbClr val="FFFFFF"/>
                </a:solidFill>
                <a:latin typeface="Verdana"/>
                <a:ea typeface="Verdana"/>
                <a:cs typeface="Verdana"/>
                <a:sym typeface="Verdana"/>
              </a:rPr>
              <a:t>Problem Statement &amp; Solution</a:t>
            </a:r>
            <a:endParaRPr b="0" i="0" sz="1800" u="none" cap="none" strike="noStrike">
              <a:solidFill>
                <a:srgbClr val="FFFFFF"/>
              </a:solidFill>
              <a:latin typeface="Verdana"/>
              <a:ea typeface="Verdana"/>
              <a:cs typeface="Verdana"/>
              <a:sym typeface="Verdana"/>
            </a:endParaRPr>
          </a:p>
          <a:p>
            <a:pPr indent="-342900" lvl="0" marL="457200" marR="0" rtl="0" algn="l">
              <a:lnSpc>
                <a:spcPct val="200000"/>
              </a:lnSpc>
              <a:spcBef>
                <a:spcPts val="1000"/>
              </a:spcBef>
              <a:spcAft>
                <a:spcPts val="0"/>
              </a:spcAft>
              <a:buClr>
                <a:srgbClr val="FFFFFF"/>
              </a:buClr>
              <a:buSzPts val="1800"/>
              <a:buFont typeface="Verdana"/>
              <a:buChar char="●"/>
            </a:pPr>
            <a:r>
              <a:rPr b="0" i="0" lang="en-US" sz="1800" u="none" cap="none" strike="noStrike">
                <a:solidFill>
                  <a:srgbClr val="FFFFFF"/>
                </a:solidFill>
                <a:latin typeface="Verdana"/>
                <a:ea typeface="Verdana"/>
                <a:cs typeface="Verdana"/>
                <a:sym typeface="Verdana"/>
              </a:rPr>
              <a:t>Introduction</a:t>
            </a:r>
            <a:endParaRPr b="0" i="0" sz="1800" u="none" cap="none" strike="noStrike">
              <a:solidFill>
                <a:srgbClr val="FFFFFF"/>
              </a:solidFill>
              <a:latin typeface="Verdana"/>
              <a:ea typeface="Verdana"/>
              <a:cs typeface="Verdana"/>
              <a:sym typeface="Verdana"/>
            </a:endParaRPr>
          </a:p>
          <a:p>
            <a:pPr indent="-342900" lvl="0" marL="457200" marR="0" rtl="0" algn="l">
              <a:lnSpc>
                <a:spcPct val="200000"/>
              </a:lnSpc>
              <a:spcBef>
                <a:spcPts val="1000"/>
              </a:spcBef>
              <a:spcAft>
                <a:spcPts val="0"/>
              </a:spcAft>
              <a:buClr>
                <a:srgbClr val="FFFFFF"/>
              </a:buClr>
              <a:buSzPts val="1800"/>
              <a:buFont typeface="Verdana"/>
              <a:buChar char="●"/>
            </a:pPr>
            <a:r>
              <a:rPr b="0" i="0" lang="en-US" sz="1800" u="none" cap="none" strike="noStrike">
                <a:solidFill>
                  <a:srgbClr val="FFFFFF"/>
                </a:solidFill>
                <a:latin typeface="Verdana"/>
                <a:ea typeface="Verdana"/>
                <a:cs typeface="Verdana"/>
                <a:sym typeface="Verdana"/>
              </a:rPr>
              <a:t>Key Features</a:t>
            </a:r>
            <a:endParaRPr b="0" i="0" sz="1800" u="none" cap="none" strike="noStrike">
              <a:solidFill>
                <a:srgbClr val="FFFFFF"/>
              </a:solidFill>
              <a:latin typeface="Verdana"/>
              <a:ea typeface="Verdana"/>
              <a:cs typeface="Verdana"/>
              <a:sym typeface="Verdana"/>
            </a:endParaRPr>
          </a:p>
          <a:p>
            <a:pPr indent="-342900" lvl="0" marL="457200" marR="0" rtl="0" algn="l">
              <a:lnSpc>
                <a:spcPct val="200000"/>
              </a:lnSpc>
              <a:spcBef>
                <a:spcPts val="1000"/>
              </a:spcBef>
              <a:spcAft>
                <a:spcPts val="0"/>
              </a:spcAft>
              <a:buClr>
                <a:srgbClr val="FFFFFF"/>
              </a:buClr>
              <a:buSzPts val="1800"/>
              <a:buFont typeface="Verdana"/>
              <a:buChar char="●"/>
            </a:pPr>
            <a:r>
              <a:rPr b="0" i="0" lang="en-US" sz="1800" u="none" cap="none" strike="noStrike">
                <a:solidFill>
                  <a:srgbClr val="FFFFFF"/>
                </a:solidFill>
                <a:latin typeface="Verdana"/>
                <a:ea typeface="Verdana"/>
                <a:cs typeface="Verdana"/>
                <a:sym typeface="Verdana"/>
              </a:rPr>
              <a:t>Value Propositions</a:t>
            </a:r>
            <a:endParaRPr b="0" i="0" sz="1800" u="none" cap="none" strike="noStrike">
              <a:solidFill>
                <a:srgbClr val="FFFFFF"/>
              </a:solidFill>
              <a:latin typeface="Verdana"/>
              <a:ea typeface="Verdana"/>
              <a:cs typeface="Verdana"/>
              <a:sym typeface="Verdana"/>
            </a:endParaRPr>
          </a:p>
          <a:p>
            <a:pPr indent="-342900" lvl="0" marL="457200" marR="0" rtl="0" algn="l">
              <a:lnSpc>
                <a:spcPct val="200000"/>
              </a:lnSpc>
              <a:spcBef>
                <a:spcPts val="1000"/>
              </a:spcBef>
              <a:spcAft>
                <a:spcPts val="0"/>
              </a:spcAft>
              <a:buClr>
                <a:srgbClr val="FFFFFF"/>
              </a:buClr>
              <a:buSzPts val="1800"/>
              <a:buFont typeface="Verdana"/>
              <a:buChar char="●"/>
            </a:pPr>
            <a:r>
              <a:rPr b="0" i="0" lang="en-US" sz="1800" u="none" cap="none" strike="noStrike">
                <a:solidFill>
                  <a:srgbClr val="FFFFFF"/>
                </a:solidFill>
                <a:latin typeface="Verdana"/>
                <a:ea typeface="Verdana"/>
                <a:cs typeface="Verdana"/>
                <a:sym typeface="Verdana"/>
              </a:rPr>
              <a:t>Integrations</a:t>
            </a:r>
            <a:endParaRPr b="0" i="0" sz="1800" u="none" cap="none" strike="noStrike">
              <a:solidFill>
                <a:srgbClr val="FFFFFF"/>
              </a:solidFill>
              <a:latin typeface="Verdana"/>
              <a:ea typeface="Verdana"/>
              <a:cs typeface="Verdana"/>
              <a:sym typeface="Verdana"/>
            </a:endParaRPr>
          </a:p>
          <a:p>
            <a:pPr indent="-342900" lvl="0" marL="457200" marR="0" rtl="0" algn="l">
              <a:lnSpc>
                <a:spcPct val="200000"/>
              </a:lnSpc>
              <a:spcBef>
                <a:spcPts val="1000"/>
              </a:spcBef>
              <a:spcAft>
                <a:spcPts val="0"/>
              </a:spcAft>
              <a:buClr>
                <a:srgbClr val="FFFFFF"/>
              </a:buClr>
              <a:buSzPts val="1800"/>
              <a:buFont typeface="Verdana"/>
              <a:buChar char="●"/>
            </a:pPr>
            <a:r>
              <a:rPr b="0" i="0" lang="en-US" sz="1800" u="none" cap="none" strike="noStrike">
                <a:solidFill>
                  <a:srgbClr val="FFFFFF"/>
                </a:solidFill>
                <a:latin typeface="Verdana"/>
                <a:ea typeface="Verdana"/>
                <a:cs typeface="Verdana"/>
                <a:sym typeface="Verdana"/>
              </a:rPr>
              <a:t>Success Stories</a:t>
            </a:r>
            <a:endParaRPr b="0" i="0" sz="1800" u="none" cap="none" strike="noStrike">
              <a:solidFill>
                <a:srgbClr val="FFFFFF"/>
              </a:solidFill>
              <a:latin typeface="Verdana"/>
              <a:ea typeface="Verdana"/>
              <a:cs typeface="Verdana"/>
              <a:sym typeface="Verdana"/>
            </a:endParaRPr>
          </a:p>
          <a:p>
            <a:pPr indent="0" lvl="0" marL="457200" marR="0" rtl="0" algn="l">
              <a:lnSpc>
                <a:spcPct val="200000"/>
              </a:lnSpc>
              <a:spcBef>
                <a:spcPts val="1000"/>
              </a:spcBef>
              <a:spcAft>
                <a:spcPts val="0"/>
              </a:spcAft>
              <a:buClr>
                <a:srgbClr val="000000"/>
              </a:buClr>
              <a:buSzPts val="1800"/>
              <a:buFont typeface="Arial"/>
              <a:buNone/>
            </a:pPr>
            <a:r>
              <a:t/>
            </a:r>
            <a:endParaRPr b="0" i="0" sz="1800" u="none" cap="none" strike="noStrike">
              <a:solidFill>
                <a:srgbClr val="FFFFFF"/>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
          <p:cNvSpPr txBox="1"/>
          <p:nvPr>
            <p:ph type="title"/>
          </p:nvPr>
        </p:nvSpPr>
        <p:spPr>
          <a:xfrm>
            <a:off x="302850" y="349000"/>
            <a:ext cx="11586300" cy="58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3600"/>
              <a:t>Problem Statement &amp; Solution</a:t>
            </a:r>
            <a:endParaRPr sz="3600"/>
          </a:p>
        </p:txBody>
      </p:sp>
      <p:sp>
        <p:nvSpPr>
          <p:cNvPr id="545" name="Google Shape;545;p3"/>
          <p:cNvSpPr txBox="1"/>
          <p:nvPr/>
        </p:nvSpPr>
        <p:spPr>
          <a:xfrm>
            <a:off x="1369350" y="2017000"/>
            <a:ext cx="9453300" cy="1800900"/>
          </a:xfrm>
          <a:prstGeom prst="rect">
            <a:avLst/>
          </a:prstGeom>
          <a:noFill/>
          <a:ln cap="flat" cmpd="sng" w="9525">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0" lang="en-US" sz="1500" u="none" cap="none" strike="noStrike">
                <a:solidFill>
                  <a:schemeClr val="dk1"/>
                </a:solidFill>
                <a:latin typeface="Calibri"/>
                <a:ea typeface="Calibri"/>
                <a:cs typeface="Calibri"/>
                <a:sym typeface="Calibri"/>
              </a:rPr>
              <a:t>In today's rapidly changing world of commerce, as the number of customers grows, so does the number of orders. With this influx, customer service must become highly skilled in order to meet the demands. Furthermore, businesses are becoming increasingly concerned with employee productivity and performance across multiple divisions such as Contact Center, </a:t>
            </a:r>
            <a:r>
              <a:rPr b="0" i="0" lang="en-US" sz="15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0"/>
                  </a:ext>
                </a:extLst>
              </a:rPr>
              <a:t>Tele Call,</a:t>
            </a:r>
            <a:r>
              <a:rPr b="0" i="0" lang="en-US" sz="1500" u="none" cap="none" strike="noStrike">
                <a:solidFill>
                  <a:schemeClr val="dk1"/>
                </a:solidFill>
                <a:latin typeface="Calibri"/>
                <a:ea typeface="Calibri"/>
                <a:cs typeface="Calibri"/>
                <a:sym typeface="Calibri"/>
              </a:rPr>
              <a:t> and so on. Companies may use a CRM system to monitor the productivity of its employees' performance. However, we have seen how users must switch between multiple tabs and apps in order to work on and monitor a single customer complaint and generate a relevant ticket. Employees must also open a numerous applications in order to follow the existing operational processes, which can have a significant impact on their performance.</a:t>
            </a:r>
            <a:endParaRPr b="0" i="0" sz="1400" u="none" cap="none" strike="noStrike">
              <a:solidFill>
                <a:schemeClr val="dk1"/>
              </a:solidFill>
              <a:latin typeface="Calibri"/>
              <a:ea typeface="Calibri"/>
              <a:cs typeface="Calibri"/>
              <a:sym typeface="Calibri"/>
            </a:endParaRPr>
          </a:p>
        </p:txBody>
      </p:sp>
      <p:sp>
        <p:nvSpPr>
          <p:cNvPr id="546" name="Google Shape;546;p3"/>
          <p:cNvSpPr txBox="1"/>
          <p:nvPr/>
        </p:nvSpPr>
        <p:spPr>
          <a:xfrm>
            <a:off x="1369350" y="4924300"/>
            <a:ext cx="9453300" cy="1108200"/>
          </a:xfrm>
          <a:prstGeom prst="rect">
            <a:avLst/>
          </a:prstGeom>
          <a:noFill/>
          <a:ln cap="flat" cmpd="sng" w="9525">
            <a:solidFill>
              <a:srgbClr val="8E7CC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0" lang="en-US" sz="1500" u="none" cap="none" strike="noStrike">
                <a:solidFill>
                  <a:schemeClr val="dk1"/>
                </a:solidFill>
                <a:latin typeface="Calibri"/>
                <a:ea typeface="Calibri"/>
                <a:cs typeface="Calibri"/>
                <a:sym typeface="Calibri"/>
              </a:rPr>
              <a:t>As a solution, B3Networks has developed a tool known as Developer Hub that assists in connecting CRM applications with the B3Networks’ phone system. Users are now able to keep up with the fast pace because they can control tickets automatically and only need a single page that directly shows the ticket dashboard when making incoming or outgoing calls thanks to the assistance of Developer Hub. This makes it possible for the agent's work to be as efficient as possible.</a:t>
            </a:r>
            <a:endParaRPr b="0" i="0" sz="1500" u="none" cap="none" strike="noStrike">
              <a:solidFill>
                <a:srgbClr val="000000"/>
              </a:solidFill>
              <a:latin typeface="Calibri"/>
              <a:ea typeface="Calibri"/>
              <a:cs typeface="Calibri"/>
              <a:sym typeface="Calibri"/>
            </a:endParaRPr>
          </a:p>
        </p:txBody>
      </p:sp>
      <p:sp>
        <p:nvSpPr>
          <p:cNvPr id="547" name="Google Shape;547;p3"/>
          <p:cNvSpPr txBox="1"/>
          <p:nvPr/>
        </p:nvSpPr>
        <p:spPr>
          <a:xfrm>
            <a:off x="4837350" y="1493800"/>
            <a:ext cx="25173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93C47D"/>
                </a:solidFill>
                <a:latin typeface="Calibri"/>
                <a:ea typeface="Calibri"/>
                <a:cs typeface="Calibri"/>
                <a:sym typeface="Calibri"/>
              </a:rPr>
              <a:t>Problem Statement</a:t>
            </a:r>
            <a:endParaRPr b="1" i="0" sz="2200" u="none" cap="none" strike="noStrike">
              <a:solidFill>
                <a:srgbClr val="93C47D"/>
              </a:solidFill>
              <a:latin typeface="Calibri"/>
              <a:ea typeface="Calibri"/>
              <a:cs typeface="Calibri"/>
              <a:sym typeface="Calibri"/>
            </a:endParaRPr>
          </a:p>
        </p:txBody>
      </p:sp>
      <p:sp>
        <p:nvSpPr>
          <p:cNvPr id="548" name="Google Shape;548;p3"/>
          <p:cNvSpPr txBox="1"/>
          <p:nvPr/>
        </p:nvSpPr>
        <p:spPr>
          <a:xfrm>
            <a:off x="4837350" y="4401100"/>
            <a:ext cx="25173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B4A7D6"/>
                </a:solidFill>
                <a:latin typeface="Calibri"/>
                <a:ea typeface="Calibri"/>
                <a:cs typeface="Calibri"/>
                <a:sym typeface="Calibri"/>
              </a:rPr>
              <a:t>Solution</a:t>
            </a:r>
            <a:endParaRPr b="1" i="0" sz="2200" u="none" cap="none" strike="noStrike">
              <a:solidFill>
                <a:srgbClr val="B4A7D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
          <p:cNvSpPr txBox="1"/>
          <p:nvPr>
            <p:ph type="title"/>
          </p:nvPr>
        </p:nvSpPr>
        <p:spPr>
          <a:xfrm>
            <a:off x="417775" y="431225"/>
            <a:ext cx="11586300" cy="58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600"/>
              <a:t>Introduction</a:t>
            </a:r>
            <a:endParaRPr sz="3600"/>
          </a:p>
        </p:txBody>
      </p:sp>
      <p:sp>
        <p:nvSpPr>
          <p:cNvPr id="555" name="Google Shape;555;p4"/>
          <p:cNvSpPr txBox="1"/>
          <p:nvPr/>
        </p:nvSpPr>
        <p:spPr>
          <a:xfrm>
            <a:off x="631600" y="1679200"/>
            <a:ext cx="5514000" cy="4132800"/>
          </a:xfrm>
          <a:prstGeom prst="rect">
            <a:avLst/>
          </a:prstGeom>
          <a:noFill/>
          <a:ln>
            <a:noFill/>
          </a:ln>
        </p:spPr>
        <p:txBody>
          <a:bodyPr anchorCtr="0" anchor="t" bIns="91425" lIns="91425" spcFirstLastPara="1" rIns="91425" wrap="square" tIns="91425">
            <a:spAutoFit/>
          </a:bodyPr>
          <a:lstStyle/>
          <a:p>
            <a:pPr indent="-323850" lvl="0" marL="457200" marR="0" rtl="0" algn="just">
              <a:lnSpc>
                <a:spcPct val="115000"/>
              </a:lnSpc>
              <a:spcBef>
                <a:spcPts val="0"/>
              </a:spcBef>
              <a:spcAft>
                <a:spcPts val="0"/>
              </a:spcAft>
              <a:buClr>
                <a:schemeClr val="dk1"/>
              </a:buClr>
              <a:buSzPts val="1500"/>
              <a:buFont typeface="Calibri"/>
              <a:buChar char="●"/>
            </a:pPr>
            <a:r>
              <a:rPr b="0" i="0" lang="en-US" sz="1500" u="none" cap="none" strike="noStrike">
                <a:solidFill>
                  <a:schemeClr val="dk1"/>
                </a:solidFill>
                <a:latin typeface="Calibri"/>
                <a:ea typeface="Calibri"/>
                <a:cs typeface="Calibri"/>
                <a:sym typeface="Calibri"/>
              </a:rPr>
              <a:t>Developer Hub provides a robust suite of tools for users to create a project with multiple advanced Programmable Flows to automatically manage calls, SMS, and other services. Technically, Programmable Flow is a flexible workflow that lets customers request a flow that fits the company's needs and works with the company's system without having to be hard coded. Integration could be done through a programmable flow, such as integration with the CRM’s company itself or other software, depending on what the company needs. </a:t>
            </a:r>
            <a:endParaRPr b="0" i="0" sz="1500" u="none" cap="none" strike="noStrike">
              <a:solidFill>
                <a:schemeClr val="dk1"/>
              </a:solidFill>
              <a:latin typeface="Calibri"/>
              <a:ea typeface="Calibri"/>
              <a:cs typeface="Calibri"/>
              <a:sym typeface="Calibri"/>
            </a:endParaRPr>
          </a:p>
          <a:p>
            <a:pPr indent="-323850" lvl="0" marL="457200" marR="0" rtl="0" algn="just">
              <a:lnSpc>
                <a:spcPct val="115000"/>
              </a:lnSpc>
              <a:spcBef>
                <a:spcPts val="0"/>
              </a:spcBef>
              <a:spcAft>
                <a:spcPts val="0"/>
              </a:spcAft>
              <a:buClr>
                <a:schemeClr val="dk1"/>
              </a:buClr>
              <a:buSzPts val="1500"/>
              <a:buFont typeface="Calibri"/>
              <a:buChar char="●"/>
            </a:pPr>
            <a:r>
              <a:rPr b="0" i="0" lang="en-US" sz="1500" u="none" cap="none" strike="noStrike">
                <a:solidFill>
                  <a:schemeClr val="dk1"/>
                </a:solidFill>
                <a:latin typeface="Calibri"/>
                <a:ea typeface="Calibri"/>
                <a:cs typeface="Calibri"/>
                <a:sym typeface="Calibri"/>
              </a:rPr>
              <a:t>Even though the desired call flow is complicated, programmable flow could make the call flow easier. Developer Hub is much needed for the company because most of its demands are different and varied, and creating a flexible, Developer Hub helps a lot to customize the creation of workflows based on the company's needs.</a:t>
            </a:r>
            <a:endParaRPr b="0" i="0" sz="1500" u="none" cap="none" strike="noStrike">
              <a:solidFill>
                <a:schemeClr val="dk1"/>
              </a:solidFill>
              <a:latin typeface="Calibri"/>
              <a:ea typeface="Calibri"/>
              <a:cs typeface="Calibri"/>
              <a:sym typeface="Calibri"/>
            </a:endParaRPr>
          </a:p>
        </p:txBody>
      </p:sp>
      <p:pic>
        <p:nvPicPr>
          <p:cNvPr id="556" name="Google Shape;556;p4"/>
          <p:cNvPicPr preferRelativeResize="0"/>
          <p:nvPr/>
        </p:nvPicPr>
        <p:blipFill rotWithShape="1">
          <a:blip r:embed="rId3">
            <a:alphaModFix/>
          </a:blip>
          <a:srcRect b="9059" l="0" r="6217" t="10837"/>
          <a:stretch/>
        </p:blipFill>
        <p:spPr>
          <a:xfrm>
            <a:off x="6408897" y="1511588"/>
            <a:ext cx="5230705" cy="4468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
          <p:cNvSpPr txBox="1"/>
          <p:nvPr/>
        </p:nvSpPr>
        <p:spPr>
          <a:xfrm>
            <a:off x="406075" y="264875"/>
            <a:ext cx="8737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Main Features</a:t>
            </a:r>
            <a:endParaRPr b="1" i="0" sz="3600" u="none" cap="none" strike="noStrike">
              <a:solidFill>
                <a:schemeClr val="dk1"/>
              </a:solidFill>
              <a:latin typeface="Calibri"/>
              <a:ea typeface="Calibri"/>
              <a:cs typeface="Calibri"/>
              <a:sym typeface="Calibri"/>
            </a:endParaRPr>
          </a:p>
        </p:txBody>
      </p:sp>
      <p:sp>
        <p:nvSpPr>
          <p:cNvPr id="563" name="Google Shape;563;p5"/>
          <p:cNvSpPr txBox="1"/>
          <p:nvPr/>
        </p:nvSpPr>
        <p:spPr>
          <a:xfrm>
            <a:off x="1072800" y="1319075"/>
            <a:ext cx="10230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Developer automates your processes and eliminates extra steps to make sure your business runs efficiently.</a:t>
            </a:r>
            <a:endParaRPr b="0" i="0" sz="1800" u="none" cap="none" strike="noStrike">
              <a:solidFill>
                <a:srgbClr val="000000"/>
              </a:solidFill>
              <a:latin typeface="Calibri"/>
              <a:ea typeface="Calibri"/>
              <a:cs typeface="Calibri"/>
              <a:sym typeface="Calibri"/>
            </a:endParaRPr>
          </a:p>
        </p:txBody>
      </p:sp>
      <p:sp>
        <p:nvSpPr>
          <p:cNvPr id="564" name="Google Shape;564;p5"/>
          <p:cNvSpPr txBox="1"/>
          <p:nvPr/>
        </p:nvSpPr>
        <p:spPr>
          <a:xfrm>
            <a:off x="7571400" y="2980287"/>
            <a:ext cx="3090600" cy="461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Detailed Execution Log</a:t>
            </a:r>
            <a:endParaRPr b="0" i="0" sz="1800" u="none" cap="none" strike="noStrike">
              <a:solidFill>
                <a:schemeClr val="dk1"/>
              </a:solidFill>
              <a:latin typeface="Calibri"/>
              <a:ea typeface="Calibri"/>
              <a:cs typeface="Calibri"/>
              <a:sym typeface="Calibri"/>
            </a:endParaRPr>
          </a:p>
        </p:txBody>
      </p:sp>
      <p:sp>
        <p:nvSpPr>
          <p:cNvPr id="565" name="Google Shape;565;p5"/>
          <p:cNvSpPr txBox="1"/>
          <p:nvPr/>
        </p:nvSpPr>
        <p:spPr>
          <a:xfrm>
            <a:off x="7571401" y="4012579"/>
            <a:ext cx="3090600" cy="461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API Keys</a:t>
            </a:r>
            <a:endParaRPr b="0" i="0" sz="1800" u="none" cap="none" strike="noStrike">
              <a:solidFill>
                <a:schemeClr val="dk1"/>
              </a:solidFill>
              <a:latin typeface="Calibri"/>
              <a:ea typeface="Calibri"/>
              <a:cs typeface="Calibri"/>
              <a:sym typeface="Calibri"/>
            </a:endParaRPr>
          </a:p>
        </p:txBody>
      </p:sp>
      <p:sp>
        <p:nvSpPr>
          <p:cNvPr id="566" name="Google Shape;566;p5"/>
          <p:cNvSpPr txBox="1"/>
          <p:nvPr/>
        </p:nvSpPr>
        <p:spPr>
          <a:xfrm>
            <a:off x="1453800" y="2859125"/>
            <a:ext cx="3090600" cy="7389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Third-party Integrations </a:t>
            </a:r>
            <a:r>
              <a:rPr b="0" i="0" lang="en-US" sz="1700" u="none" cap="none" strike="noStrike">
                <a:solidFill>
                  <a:schemeClr val="dk1"/>
                </a:solidFill>
                <a:latin typeface="Calibri"/>
                <a:ea typeface="Calibri"/>
                <a:cs typeface="Calibri"/>
                <a:sym typeface="Calibri"/>
              </a:rPr>
              <a:t>(Webhook, CRM systems,...)</a:t>
            </a:r>
            <a:endParaRPr b="0" i="0" sz="1800" u="none" cap="none" strike="noStrike">
              <a:solidFill>
                <a:schemeClr val="dk1"/>
              </a:solidFill>
              <a:latin typeface="Calibri"/>
              <a:ea typeface="Calibri"/>
              <a:cs typeface="Calibri"/>
              <a:sym typeface="Calibri"/>
            </a:endParaRPr>
          </a:p>
        </p:txBody>
      </p:sp>
      <p:sp>
        <p:nvSpPr>
          <p:cNvPr id="567" name="Google Shape;567;p5"/>
          <p:cNvSpPr txBox="1"/>
          <p:nvPr/>
        </p:nvSpPr>
        <p:spPr>
          <a:xfrm>
            <a:off x="7571399" y="5879415"/>
            <a:ext cx="3090600" cy="461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IP Whitelist</a:t>
            </a:r>
            <a:endParaRPr b="0" i="0" sz="1800" u="none" cap="none" strike="noStrike">
              <a:solidFill>
                <a:schemeClr val="dk1"/>
              </a:solidFill>
              <a:latin typeface="Calibri"/>
              <a:ea typeface="Calibri"/>
              <a:cs typeface="Calibri"/>
              <a:sym typeface="Calibri"/>
            </a:endParaRPr>
          </a:p>
        </p:txBody>
      </p:sp>
      <p:sp>
        <p:nvSpPr>
          <p:cNvPr id="568" name="Google Shape;568;p5"/>
          <p:cNvSpPr/>
          <p:nvPr/>
        </p:nvSpPr>
        <p:spPr>
          <a:xfrm>
            <a:off x="1491900" y="1952475"/>
            <a:ext cx="9208200" cy="457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Calibri"/>
                <a:ea typeface="Calibri"/>
                <a:cs typeface="Calibri"/>
                <a:sym typeface="Calibri"/>
              </a:rPr>
              <a:t>Key Features</a:t>
            </a:r>
            <a:endParaRPr b="0" i="0" sz="2200" u="none" cap="none" strike="noStrike">
              <a:solidFill>
                <a:schemeClr val="lt1"/>
              </a:solidFill>
              <a:latin typeface="Arial"/>
              <a:ea typeface="Arial"/>
              <a:cs typeface="Arial"/>
              <a:sym typeface="Arial"/>
            </a:endParaRPr>
          </a:p>
        </p:txBody>
      </p:sp>
      <p:cxnSp>
        <p:nvCxnSpPr>
          <p:cNvPr id="569" name="Google Shape;569;p5"/>
          <p:cNvCxnSpPr>
            <a:stCxn id="568" idx="2"/>
            <a:endCxn id="566" idx="0"/>
          </p:cNvCxnSpPr>
          <p:nvPr/>
        </p:nvCxnSpPr>
        <p:spPr>
          <a:xfrm rot="5400000">
            <a:off x="4322850" y="1085925"/>
            <a:ext cx="449400" cy="3096900"/>
          </a:xfrm>
          <a:prstGeom prst="bentConnector3">
            <a:avLst>
              <a:gd fmla="val 50006" name="adj1"/>
            </a:avLst>
          </a:prstGeom>
          <a:noFill/>
          <a:ln cap="flat" cmpd="sng" w="9525">
            <a:solidFill>
              <a:schemeClr val="dk2"/>
            </a:solidFill>
            <a:prstDash val="solid"/>
            <a:round/>
            <a:headEnd len="sm" w="sm" type="none"/>
            <a:tailEnd len="sm" w="sm" type="none"/>
          </a:ln>
        </p:spPr>
      </p:cxnSp>
      <p:cxnSp>
        <p:nvCxnSpPr>
          <p:cNvPr id="570" name="Google Shape;570;p5"/>
          <p:cNvCxnSpPr>
            <a:stCxn id="568" idx="2"/>
            <a:endCxn id="564" idx="0"/>
          </p:cNvCxnSpPr>
          <p:nvPr/>
        </p:nvCxnSpPr>
        <p:spPr>
          <a:xfrm flipH="1" rot="-5400000">
            <a:off x="7321050" y="1184625"/>
            <a:ext cx="570600" cy="3020700"/>
          </a:xfrm>
          <a:prstGeom prst="bentConnector3">
            <a:avLst>
              <a:gd fmla="val 39274" name="adj1"/>
            </a:avLst>
          </a:prstGeom>
          <a:noFill/>
          <a:ln cap="flat" cmpd="sng" w="9525">
            <a:solidFill>
              <a:schemeClr val="dk2"/>
            </a:solidFill>
            <a:prstDash val="solid"/>
            <a:round/>
            <a:headEnd len="sm" w="sm" type="none"/>
            <a:tailEnd len="sm" w="sm" type="none"/>
          </a:ln>
        </p:spPr>
      </p:cxnSp>
      <p:cxnSp>
        <p:nvCxnSpPr>
          <p:cNvPr id="571" name="Google Shape;571;p5"/>
          <p:cNvCxnSpPr>
            <a:stCxn id="568" idx="2"/>
            <a:endCxn id="568" idx="2"/>
          </p:cNvCxnSpPr>
          <p:nvPr/>
        </p:nvCxnSpPr>
        <p:spPr>
          <a:xfrm>
            <a:off x="6096000" y="2409675"/>
            <a:ext cx="0" cy="0"/>
          </a:xfrm>
          <a:prstGeom prst="straightConnector1">
            <a:avLst/>
          </a:prstGeom>
          <a:noFill/>
          <a:ln cap="flat" cmpd="sng" w="9525">
            <a:solidFill>
              <a:schemeClr val="dk2"/>
            </a:solidFill>
            <a:prstDash val="solid"/>
            <a:round/>
            <a:headEnd len="sm" w="sm" type="none"/>
            <a:tailEnd len="sm" w="sm" type="none"/>
          </a:ln>
        </p:spPr>
      </p:cxnSp>
      <p:cxnSp>
        <p:nvCxnSpPr>
          <p:cNvPr id="572" name="Google Shape;572;p5"/>
          <p:cNvCxnSpPr>
            <a:stCxn id="566" idx="2"/>
            <a:endCxn id="573" idx="0"/>
          </p:cNvCxnSpPr>
          <p:nvPr/>
        </p:nvCxnSpPr>
        <p:spPr>
          <a:xfrm>
            <a:off x="2999100" y="3598025"/>
            <a:ext cx="0" cy="449400"/>
          </a:xfrm>
          <a:prstGeom prst="straightConnector1">
            <a:avLst/>
          </a:prstGeom>
          <a:noFill/>
          <a:ln cap="flat" cmpd="sng" w="9525">
            <a:solidFill>
              <a:schemeClr val="dk2"/>
            </a:solidFill>
            <a:prstDash val="solid"/>
            <a:round/>
            <a:headEnd len="sm" w="sm" type="none"/>
            <a:tailEnd len="sm" w="sm" type="none"/>
          </a:ln>
        </p:spPr>
      </p:cxnSp>
      <p:cxnSp>
        <p:nvCxnSpPr>
          <p:cNvPr id="574" name="Google Shape;574;p5"/>
          <p:cNvCxnSpPr>
            <a:stCxn id="575" idx="2"/>
            <a:endCxn id="567" idx="0"/>
          </p:cNvCxnSpPr>
          <p:nvPr/>
        </p:nvCxnSpPr>
        <p:spPr>
          <a:xfrm>
            <a:off x="9116699" y="5407690"/>
            <a:ext cx="0" cy="471600"/>
          </a:xfrm>
          <a:prstGeom prst="straightConnector1">
            <a:avLst/>
          </a:prstGeom>
          <a:noFill/>
          <a:ln cap="flat" cmpd="sng" w="9525">
            <a:solidFill>
              <a:schemeClr val="dk2"/>
            </a:solidFill>
            <a:prstDash val="solid"/>
            <a:round/>
            <a:headEnd len="sm" w="sm" type="none"/>
            <a:tailEnd len="sm" w="sm" type="none"/>
          </a:ln>
        </p:spPr>
      </p:cxnSp>
      <p:cxnSp>
        <p:nvCxnSpPr>
          <p:cNvPr id="576" name="Google Shape;576;p5"/>
          <p:cNvCxnSpPr>
            <a:stCxn id="564" idx="2"/>
            <a:endCxn id="565" idx="0"/>
          </p:cNvCxnSpPr>
          <p:nvPr/>
        </p:nvCxnSpPr>
        <p:spPr>
          <a:xfrm>
            <a:off x="9116700" y="3441987"/>
            <a:ext cx="0" cy="570600"/>
          </a:xfrm>
          <a:prstGeom prst="straightConnector1">
            <a:avLst/>
          </a:prstGeom>
          <a:noFill/>
          <a:ln cap="flat" cmpd="sng" w="9525">
            <a:solidFill>
              <a:schemeClr val="dk2"/>
            </a:solidFill>
            <a:prstDash val="solid"/>
            <a:round/>
            <a:headEnd len="sm" w="sm" type="none"/>
            <a:tailEnd len="sm" w="sm" type="none"/>
          </a:ln>
        </p:spPr>
      </p:cxnSp>
      <p:sp>
        <p:nvSpPr>
          <p:cNvPr id="573" name="Google Shape;573;p5"/>
          <p:cNvSpPr txBox="1"/>
          <p:nvPr/>
        </p:nvSpPr>
        <p:spPr>
          <a:xfrm>
            <a:off x="1453799" y="4047440"/>
            <a:ext cx="3090600" cy="461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Programmable Flow </a:t>
            </a:r>
            <a:endParaRPr b="0" i="0" sz="1800" u="none" cap="none" strike="noStrike">
              <a:solidFill>
                <a:schemeClr val="dk1"/>
              </a:solidFill>
              <a:latin typeface="Calibri"/>
              <a:ea typeface="Calibri"/>
              <a:cs typeface="Calibri"/>
              <a:sym typeface="Calibri"/>
            </a:endParaRPr>
          </a:p>
        </p:txBody>
      </p:sp>
      <p:sp>
        <p:nvSpPr>
          <p:cNvPr id="575" name="Google Shape;575;p5"/>
          <p:cNvSpPr txBox="1"/>
          <p:nvPr/>
        </p:nvSpPr>
        <p:spPr>
          <a:xfrm>
            <a:off x="7571399" y="4945990"/>
            <a:ext cx="3090600" cy="461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Open API</a:t>
            </a:r>
            <a:endParaRPr b="0" i="0" sz="1800" u="none" cap="none" strike="noStrike">
              <a:solidFill>
                <a:schemeClr val="dk1"/>
              </a:solidFill>
              <a:latin typeface="Calibri"/>
              <a:ea typeface="Calibri"/>
              <a:cs typeface="Calibri"/>
              <a:sym typeface="Calibri"/>
            </a:endParaRPr>
          </a:p>
        </p:txBody>
      </p:sp>
      <p:cxnSp>
        <p:nvCxnSpPr>
          <p:cNvPr id="577" name="Google Shape;577;p5"/>
          <p:cNvCxnSpPr>
            <a:stCxn id="565" idx="2"/>
            <a:endCxn id="575" idx="0"/>
          </p:cNvCxnSpPr>
          <p:nvPr/>
        </p:nvCxnSpPr>
        <p:spPr>
          <a:xfrm>
            <a:off x="9116701" y="4474279"/>
            <a:ext cx="0" cy="471600"/>
          </a:xfrm>
          <a:prstGeom prst="straightConnector1">
            <a:avLst/>
          </a:prstGeom>
          <a:noFill/>
          <a:ln cap="flat" cmpd="sng" w="9525">
            <a:solidFill>
              <a:schemeClr val="dk2"/>
            </a:solidFill>
            <a:prstDash val="solid"/>
            <a:round/>
            <a:headEnd len="sm" w="sm" type="none"/>
            <a:tailEnd len="sm" w="sm" type="none"/>
          </a:ln>
        </p:spPr>
      </p:cxnSp>
      <p:sp>
        <p:nvSpPr>
          <p:cNvPr id="578" name="Google Shape;578;p5"/>
          <p:cNvSpPr txBox="1"/>
          <p:nvPr/>
        </p:nvSpPr>
        <p:spPr>
          <a:xfrm>
            <a:off x="1453799" y="4958565"/>
            <a:ext cx="3090600" cy="461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Voice, SMS, Workflow Project</a:t>
            </a:r>
            <a:endParaRPr b="0" i="0" sz="1800" u="none" cap="none" strike="noStrike">
              <a:solidFill>
                <a:schemeClr val="dk1"/>
              </a:solidFill>
              <a:latin typeface="Calibri"/>
              <a:ea typeface="Calibri"/>
              <a:cs typeface="Calibri"/>
              <a:sym typeface="Calibri"/>
            </a:endParaRPr>
          </a:p>
        </p:txBody>
      </p:sp>
      <p:sp>
        <p:nvSpPr>
          <p:cNvPr id="579" name="Google Shape;579;p5"/>
          <p:cNvSpPr txBox="1"/>
          <p:nvPr/>
        </p:nvSpPr>
        <p:spPr>
          <a:xfrm>
            <a:off x="1453799" y="5869690"/>
            <a:ext cx="3090600" cy="461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SMS campaign</a:t>
            </a:r>
            <a:endParaRPr b="0" i="0" sz="1800" u="none" cap="none" strike="noStrike">
              <a:solidFill>
                <a:schemeClr val="dk1"/>
              </a:solidFill>
              <a:latin typeface="Calibri"/>
              <a:ea typeface="Calibri"/>
              <a:cs typeface="Calibri"/>
              <a:sym typeface="Calibri"/>
            </a:endParaRPr>
          </a:p>
        </p:txBody>
      </p:sp>
      <p:cxnSp>
        <p:nvCxnSpPr>
          <p:cNvPr id="580" name="Google Shape;580;p5"/>
          <p:cNvCxnSpPr>
            <a:stCxn id="573" idx="2"/>
            <a:endCxn id="578" idx="0"/>
          </p:cNvCxnSpPr>
          <p:nvPr/>
        </p:nvCxnSpPr>
        <p:spPr>
          <a:xfrm>
            <a:off x="2999099" y="4509140"/>
            <a:ext cx="0" cy="449400"/>
          </a:xfrm>
          <a:prstGeom prst="straightConnector1">
            <a:avLst/>
          </a:prstGeom>
          <a:noFill/>
          <a:ln cap="flat" cmpd="sng" w="9525">
            <a:solidFill>
              <a:schemeClr val="dk2"/>
            </a:solidFill>
            <a:prstDash val="solid"/>
            <a:round/>
            <a:headEnd len="sm" w="sm" type="none"/>
            <a:tailEnd len="sm" w="sm" type="none"/>
          </a:ln>
        </p:spPr>
      </p:cxnSp>
      <p:cxnSp>
        <p:nvCxnSpPr>
          <p:cNvPr id="581" name="Google Shape;581;p5"/>
          <p:cNvCxnSpPr>
            <a:stCxn id="578" idx="2"/>
            <a:endCxn id="579" idx="0"/>
          </p:cNvCxnSpPr>
          <p:nvPr/>
        </p:nvCxnSpPr>
        <p:spPr>
          <a:xfrm>
            <a:off x="2999099" y="5420265"/>
            <a:ext cx="0" cy="449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
          <p:cNvSpPr txBox="1"/>
          <p:nvPr/>
        </p:nvSpPr>
        <p:spPr>
          <a:xfrm>
            <a:off x="406075" y="327725"/>
            <a:ext cx="6766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Value Propositions</a:t>
            </a:r>
            <a:endParaRPr b="1" i="0" sz="3600" u="none" cap="none" strike="noStrike">
              <a:solidFill>
                <a:schemeClr val="dk1"/>
              </a:solidFill>
              <a:latin typeface="Calibri"/>
              <a:ea typeface="Calibri"/>
              <a:cs typeface="Calibri"/>
              <a:sym typeface="Calibri"/>
            </a:endParaRPr>
          </a:p>
        </p:txBody>
      </p:sp>
      <p:sp>
        <p:nvSpPr>
          <p:cNvPr id="588" name="Google Shape;588;p6"/>
          <p:cNvSpPr txBox="1"/>
          <p:nvPr/>
        </p:nvSpPr>
        <p:spPr>
          <a:xfrm>
            <a:off x="1152021" y="1631238"/>
            <a:ext cx="47223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1" i="0" lang="en-US" sz="1600" u="none" cap="none" strike="noStrike">
                <a:solidFill>
                  <a:srgbClr val="1AC5D8"/>
                </a:solidFill>
                <a:latin typeface="Calibri"/>
                <a:ea typeface="Calibri"/>
                <a:cs typeface="Calibri"/>
                <a:sym typeface="Calibri"/>
              </a:rPr>
              <a:t>Easy to Use</a:t>
            </a:r>
            <a:endParaRPr b="1" i="0" sz="1600" u="none" cap="none" strike="noStrike">
              <a:solidFill>
                <a:srgbClr val="1AC5D8"/>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0" i="0" lang="en-US" sz="1500" u="none" cap="none" strike="noStrike">
                <a:solidFill>
                  <a:schemeClr val="dk1"/>
                </a:solidFill>
                <a:latin typeface="Calibri"/>
                <a:ea typeface="Calibri"/>
                <a:cs typeface="Calibri"/>
                <a:sym typeface="Calibri"/>
              </a:rPr>
              <a:t>Developer Hub tools are very easy to use. Currently Developer Hub supports Open API to trigger data from external applications such as (CRM, HRIS, SAP, etc.) to B3Networks’ system. It also supports Programmable Flow which can be used to create automated workflows by gathering resources and performing actions on a diverse set of services. </a:t>
            </a:r>
            <a:endParaRPr b="0" i="0" sz="15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t/>
            </a:r>
            <a:endParaRPr b="0" i="0" sz="1500" u="none" cap="none" strike="noStrike">
              <a:solidFill>
                <a:schemeClr val="dk1"/>
              </a:solidFill>
              <a:latin typeface="Calibri"/>
              <a:ea typeface="Calibri"/>
              <a:cs typeface="Calibri"/>
              <a:sym typeface="Calibri"/>
            </a:endParaRPr>
          </a:p>
          <a:p>
            <a:pPr indent="0" lvl="0" marL="0" marR="0" rtl="0" algn="just">
              <a:lnSpc>
                <a:spcPct val="100000"/>
              </a:lnSpc>
              <a:spcBef>
                <a:spcPts val="100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589" name="Google Shape;589;p6"/>
          <p:cNvSpPr txBox="1"/>
          <p:nvPr/>
        </p:nvSpPr>
        <p:spPr>
          <a:xfrm>
            <a:off x="7005071" y="4236175"/>
            <a:ext cx="4722300" cy="125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1" i="0" lang="en-US" sz="1600" u="none" cap="none" strike="noStrike">
                <a:solidFill>
                  <a:srgbClr val="1AC5D8"/>
                </a:solidFill>
                <a:latin typeface="Calibri"/>
                <a:ea typeface="Calibri"/>
                <a:cs typeface="Calibri"/>
                <a:sym typeface="Calibri"/>
              </a:rPr>
              <a:t>Multiple Functions</a:t>
            </a:r>
            <a:endParaRPr b="1" i="0" sz="1600" u="none" cap="none" strike="noStrike">
              <a:solidFill>
                <a:srgbClr val="1AC5D8"/>
              </a:solidFill>
              <a:latin typeface="Calibri"/>
              <a:ea typeface="Calibri"/>
              <a:cs typeface="Calibri"/>
              <a:sym typeface="Calibri"/>
            </a:endParaRPr>
          </a:p>
          <a:p>
            <a:pPr indent="0" lvl="0" marL="0" marR="0" rtl="0" algn="just">
              <a:lnSpc>
                <a:spcPct val="100000"/>
              </a:lnSpc>
              <a:spcBef>
                <a:spcPts val="100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Developer Hub can be used in various use cases and functions, therefore, it can be tailored to the needs of the end-user itself.</a:t>
            </a:r>
            <a:endParaRPr b="1" i="0" sz="1600" u="none" cap="none" strike="noStrike">
              <a:solidFill>
                <a:schemeClr val="dk1"/>
              </a:solidFill>
              <a:latin typeface="Calibri"/>
              <a:ea typeface="Calibri"/>
              <a:cs typeface="Calibri"/>
              <a:sym typeface="Calibri"/>
            </a:endParaRPr>
          </a:p>
        </p:txBody>
      </p:sp>
      <p:sp>
        <p:nvSpPr>
          <p:cNvPr id="590" name="Google Shape;590;p6"/>
          <p:cNvSpPr txBox="1"/>
          <p:nvPr/>
        </p:nvSpPr>
        <p:spPr>
          <a:xfrm>
            <a:off x="464630" y="1760288"/>
            <a:ext cx="758700" cy="661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1" i="0" lang="en-US" sz="3100" u="none" cap="none" strike="noStrike">
                <a:solidFill>
                  <a:srgbClr val="1AC5D8"/>
                </a:solidFill>
                <a:latin typeface="Calibri"/>
                <a:ea typeface="Calibri"/>
                <a:cs typeface="Calibri"/>
                <a:sym typeface="Calibri"/>
              </a:rPr>
              <a:t>01</a:t>
            </a:r>
            <a:endParaRPr b="0" i="0" sz="1400" u="none" cap="none" strike="noStrike">
              <a:solidFill>
                <a:srgbClr val="1AC5D8"/>
              </a:solidFill>
              <a:latin typeface="Arial"/>
              <a:ea typeface="Arial"/>
              <a:cs typeface="Arial"/>
              <a:sym typeface="Arial"/>
            </a:endParaRPr>
          </a:p>
        </p:txBody>
      </p:sp>
      <p:sp>
        <p:nvSpPr>
          <p:cNvPr id="591" name="Google Shape;591;p6"/>
          <p:cNvSpPr txBox="1"/>
          <p:nvPr/>
        </p:nvSpPr>
        <p:spPr>
          <a:xfrm>
            <a:off x="6317680" y="4312325"/>
            <a:ext cx="758700" cy="661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1" i="0" lang="en-US" sz="3100" u="none" cap="none" strike="noStrike">
                <a:solidFill>
                  <a:srgbClr val="1AC5D8"/>
                </a:solidFill>
                <a:latin typeface="Calibri"/>
                <a:ea typeface="Calibri"/>
                <a:cs typeface="Calibri"/>
                <a:sym typeface="Calibri"/>
              </a:rPr>
              <a:t>04</a:t>
            </a:r>
            <a:endParaRPr b="0" i="0" sz="1400" u="none" cap="none" strike="noStrike">
              <a:solidFill>
                <a:srgbClr val="1AC5D8"/>
              </a:solidFill>
              <a:latin typeface="Arial"/>
              <a:ea typeface="Arial"/>
              <a:cs typeface="Arial"/>
              <a:sym typeface="Arial"/>
            </a:endParaRPr>
          </a:p>
        </p:txBody>
      </p:sp>
      <p:sp>
        <p:nvSpPr>
          <p:cNvPr id="592" name="Google Shape;592;p6"/>
          <p:cNvSpPr txBox="1"/>
          <p:nvPr/>
        </p:nvSpPr>
        <p:spPr>
          <a:xfrm>
            <a:off x="7005063" y="1631250"/>
            <a:ext cx="4722300" cy="194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1" i="0" lang="en-US" sz="1600" u="none" cap="none" strike="noStrike">
                <a:solidFill>
                  <a:srgbClr val="1AC5D8"/>
                </a:solidFill>
                <a:latin typeface="Calibri"/>
                <a:ea typeface="Calibri"/>
                <a:cs typeface="Calibri"/>
                <a:sym typeface="Calibri"/>
              </a:rPr>
              <a:t>Minimum Coding</a:t>
            </a:r>
            <a:endParaRPr b="1" i="0" sz="1600" u="none" cap="none" strike="noStrike">
              <a:solidFill>
                <a:srgbClr val="1AC5D8"/>
              </a:solidFill>
              <a:latin typeface="Calibri"/>
              <a:ea typeface="Calibri"/>
              <a:cs typeface="Calibri"/>
              <a:sym typeface="Calibri"/>
            </a:endParaRPr>
          </a:p>
          <a:p>
            <a:pPr indent="0" lvl="0" marL="0" marR="0" rtl="0" algn="just">
              <a:lnSpc>
                <a:spcPct val="100000"/>
              </a:lnSpc>
              <a:spcBef>
                <a:spcPts val="100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In the Developer Hub, there is a Programmable Flow tool that allows every end user to make integrations with just drag and drop option with minimum requirement for a lot of script coding. This can be a valuable function as it brings convenience to users in integrating with other systems without involving application developers.</a:t>
            </a:r>
            <a:endParaRPr b="0" i="0" sz="1500" u="none" cap="none" strike="noStrike">
              <a:solidFill>
                <a:srgbClr val="000000"/>
              </a:solidFill>
              <a:latin typeface="Arial"/>
              <a:ea typeface="Arial"/>
              <a:cs typeface="Arial"/>
              <a:sym typeface="Arial"/>
            </a:endParaRPr>
          </a:p>
        </p:txBody>
      </p:sp>
      <p:sp>
        <p:nvSpPr>
          <p:cNvPr id="593" name="Google Shape;593;p6"/>
          <p:cNvSpPr txBox="1"/>
          <p:nvPr/>
        </p:nvSpPr>
        <p:spPr>
          <a:xfrm>
            <a:off x="6317680" y="1754138"/>
            <a:ext cx="758700" cy="661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1" i="0" lang="en-US" sz="3100" u="none" cap="none" strike="noStrike">
                <a:solidFill>
                  <a:srgbClr val="1AC5D8"/>
                </a:solidFill>
                <a:latin typeface="Calibri"/>
                <a:ea typeface="Calibri"/>
                <a:cs typeface="Calibri"/>
                <a:sym typeface="Calibri"/>
              </a:rPr>
              <a:t>03</a:t>
            </a:r>
            <a:endParaRPr b="0" i="0" sz="1400" u="none" cap="none" strike="noStrike">
              <a:solidFill>
                <a:srgbClr val="1AC5D8"/>
              </a:solidFill>
              <a:latin typeface="Arial"/>
              <a:ea typeface="Arial"/>
              <a:cs typeface="Arial"/>
              <a:sym typeface="Arial"/>
            </a:endParaRPr>
          </a:p>
        </p:txBody>
      </p:sp>
      <p:sp>
        <p:nvSpPr>
          <p:cNvPr id="594" name="Google Shape;594;p6"/>
          <p:cNvSpPr txBox="1"/>
          <p:nvPr/>
        </p:nvSpPr>
        <p:spPr>
          <a:xfrm>
            <a:off x="1152014" y="4236163"/>
            <a:ext cx="4722300" cy="171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1" i="0" lang="en-US" sz="1600" u="none" cap="none" strike="noStrike">
                <a:solidFill>
                  <a:srgbClr val="1AC5D8"/>
                </a:solidFill>
                <a:latin typeface="Calibri"/>
                <a:ea typeface="Calibri"/>
                <a:cs typeface="Calibri"/>
                <a:sym typeface="Calibri"/>
              </a:rPr>
              <a:t>Self-service Process</a:t>
            </a:r>
            <a:endParaRPr b="1" i="0" sz="1600" u="none" cap="none" strike="noStrike">
              <a:solidFill>
                <a:srgbClr val="1AC5D8"/>
              </a:solidFill>
              <a:latin typeface="Calibri"/>
              <a:ea typeface="Calibri"/>
              <a:cs typeface="Calibri"/>
              <a:sym typeface="Calibri"/>
            </a:endParaRPr>
          </a:p>
          <a:p>
            <a:pPr indent="0" lvl="0" marL="0" marR="0" rtl="0" algn="just">
              <a:lnSpc>
                <a:spcPct val="100000"/>
              </a:lnSpc>
              <a:spcBef>
                <a:spcPts val="100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Developer Hub allows each end user to manage their own needs without B3Networks’ assistance. This allows users to manage several things themselves such as managing API Keys, configuring Webhooks to make Integrations using Programmable Flow.</a:t>
            </a:r>
            <a:endParaRPr b="1" i="0" sz="1600" u="none" cap="none" strike="noStrike">
              <a:solidFill>
                <a:schemeClr val="dk1"/>
              </a:solidFill>
              <a:latin typeface="Calibri"/>
              <a:ea typeface="Calibri"/>
              <a:cs typeface="Calibri"/>
              <a:sym typeface="Calibri"/>
            </a:endParaRPr>
          </a:p>
        </p:txBody>
      </p:sp>
      <p:sp>
        <p:nvSpPr>
          <p:cNvPr id="595" name="Google Shape;595;p6"/>
          <p:cNvSpPr txBox="1"/>
          <p:nvPr/>
        </p:nvSpPr>
        <p:spPr>
          <a:xfrm>
            <a:off x="468192" y="4236163"/>
            <a:ext cx="758700" cy="661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1" i="0" lang="en-US" sz="3100" u="none" cap="none" strike="noStrike">
                <a:solidFill>
                  <a:srgbClr val="1AC5D8"/>
                </a:solidFill>
                <a:latin typeface="Calibri"/>
                <a:ea typeface="Calibri"/>
                <a:cs typeface="Calibri"/>
                <a:sym typeface="Calibri"/>
              </a:rPr>
              <a:t>02</a:t>
            </a:r>
            <a:endParaRPr b="0" i="0" sz="1400" u="none" cap="none" strike="noStrike">
              <a:solidFill>
                <a:srgbClr val="1AC5D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7"/>
          <p:cNvSpPr txBox="1"/>
          <p:nvPr/>
        </p:nvSpPr>
        <p:spPr>
          <a:xfrm>
            <a:off x="963400" y="1185225"/>
            <a:ext cx="4419000" cy="32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Integration Using Open API - Voice API</a:t>
            </a:r>
            <a:endParaRPr b="1" i="0" sz="18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chemeClr val="dk1"/>
              </a:buClr>
              <a:buSzPts val="11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t/>
            </a:r>
            <a:endParaRPr b="1" i="0" sz="1800" u="none" cap="none" strike="noStrike">
              <a:solidFill>
                <a:srgbClr val="000000"/>
              </a:solidFill>
              <a:highlight>
                <a:srgbClr val="FFFF00"/>
              </a:highlight>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602" name="Google Shape;602;p7"/>
          <p:cNvSpPr txBox="1"/>
          <p:nvPr/>
        </p:nvSpPr>
        <p:spPr>
          <a:xfrm>
            <a:off x="861600" y="1660825"/>
            <a:ext cx="10520700" cy="1493100"/>
          </a:xfrm>
          <a:prstGeom prst="rect">
            <a:avLst/>
          </a:prstGeom>
          <a:noFill/>
          <a:ln>
            <a:noFill/>
          </a:ln>
        </p:spPr>
        <p:txBody>
          <a:bodyPr anchorCtr="0" anchor="t" bIns="91425" lIns="91425" spcFirstLastPara="1" rIns="91425" wrap="square" tIns="91425">
            <a:spAutoFit/>
          </a:bodyPr>
          <a:lstStyle/>
          <a:p>
            <a:pPr indent="-336550" lvl="0" marL="457200" marR="0" rtl="0" algn="just">
              <a:lnSpc>
                <a:spcPct val="100000"/>
              </a:lnSpc>
              <a:spcBef>
                <a:spcPts val="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Developer Hub can be used to integrate the external system (CRM, HRIS, company’s system) to the B3Networks’ phone system to trigger outgoing phone calls.</a:t>
            </a:r>
            <a:endParaRPr b="0" i="0" sz="17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The phone system will process the trigger with the Programmable Flow tools, then run the command to make an outgoing Call.</a:t>
            </a:r>
            <a:endParaRPr b="0" i="0" sz="1700" u="none" cap="none" strike="noStrike">
              <a:solidFill>
                <a:srgbClr val="000000"/>
              </a:solidFill>
              <a:latin typeface="Calibri"/>
              <a:ea typeface="Calibri"/>
              <a:cs typeface="Calibri"/>
              <a:sym typeface="Calibri"/>
            </a:endParaRPr>
          </a:p>
        </p:txBody>
      </p:sp>
      <p:pic>
        <p:nvPicPr>
          <p:cNvPr id="603" name="Google Shape;603;p7"/>
          <p:cNvPicPr preferRelativeResize="0"/>
          <p:nvPr/>
        </p:nvPicPr>
        <p:blipFill rotWithShape="1">
          <a:blip r:embed="rId3">
            <a:alphaModFix/>
          </a:blip>
          <a:srcRect b="0" l="0" r="0" t="0"/>
          <a:stretch/>
        </p:blipFill>
        <p:spPr>
          <a:xfrm>
            <a:off x="533400" y="3306325"/>
            <a:ext cx="11588750" cy="2865950"/>
          </a:xfrm>
          <a:prstGeom prst="rect">
            <a:avLst/>
          </a:prstGeom>
          <a:noFill/>
          <a:ln>
            <a:noFill/>
          </a:ln>
        </p:spPr>
      </p:pic>
      <p:sp>
        <p:nvSpPr>
          <p:cNvPr id="604" name="Google Shape;604;p7"/>
          <p:cNvSpPr txBox="1"/>
          <p:nvPr/>
        </p:nvSpPr>
        <p:spPr>
          <a:xfrm>
            <a:off x="406075" y="294750"/>
            <a:ext cx="7453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Integrations</a:t>
            </a:r>
            <a:endParaRPr b="1" i="0" sz="36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8"/>
          <p:cNvSpPr txBox="1"/>
          <p:nvPr/>
        </p:nvSpPr>
        <p:spPr>
          <a:xfrm>
            <a:off x="311700" y="1046425"/>
            <a:ext cx="6498600" cy="3841800"/>
          </a:xfrm>
          <a:prstGeom prst="rect">
            <a:avLst/>
          </a:prstGeom>
          <a:noFill/>
          <a:ln>
            <a:noFill/>
          </a:ln>
        </p:spPr>
        <p:txBody>
          <a:bodyPr anchorCtr="0" anchor="t" bIns="91425" lIns="91425" spcFirstLastPara="1" rIns="91425" wrap="square" tIns="91425">
            <a:noAutofit/>
          </a:bodyPr>
          <a:lstStyle/>
          <a:p>
            <a:pPr indent="457200" lvl="0" marL="0" marR="0" rtl="0" algn="just">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Customer Requirements:</a:t>
            </a:r>
            <a:endParaRPr b="1" i="0" sz="1800" u="none" cap="none" strike="noStrike">
              <a:solidFill>
                <a:srgbClr val="000000"/>
              </a:solidFill>
              <a:latin typeface="Calibri"/>
              <a:ea typeface="Calibri"/>
              <a:cs typeface="Calibri"/>
              <a:sym typeface="Calibri"/>
            </a:endParaRPr>
          </a:p>
          <a:p>
            <a:pPr indent="-336550" lvl="0" marL="457200" marR="0" rtl="0" algn="just">
              <a:lnSpc>
                <a:spcPct val="115000"/>
              </a:lnSpc>
              <a:spcBef>
                <a:spcPts val="120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To verify when user creating a new account it will be usually sent in the form of an OTP via sms or email, robocall provides another way to verify by sending an OTP verification through a call to the user with an automatic call from robocall.</a:t>
            </a:r>
            <a:endParaRPr b="0" i="0" sz="1700" u="none" cap="none" strike="noStrike">
              <a:solidFill>
                <a:srgbClr val="000000"/>
              </a:solidFill>
              <a:latin typeface="Calibri"/>
              <a:ea typeface="Calibri"/>
              <a:cs typeface="Calibri"/>
              <a:sym typeface="Calibri"/>
            </a:endParaRPr>
          </a:p>
          <a:p>
            <a:pPr indent="457200" lvl="0" marL="0" marR="0" rtl="0" algn="just">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Our Solution (with Robocall):</a:t>
            </a:r>
            <a:endParaRPr b="1" i="0" sz="1800" u="none" cap="none" strike="noStrike">
              <a:solidFill>
                <a:srgbClr val="000000"/>
              </a:solidFill>
              <a:latin typeface="Calibri"/>
              <a:ea typeface="Calibri"/>
              <a:cs typeface="Calibri"/>
              <a:sym typeface="Calibri"/>
            </a:endParaRPr>
          </a:p>
          <a:p>
            <a:pPr indent="-336550" lvl="0" marL="457200" marR="0" rtl="0" algn="just">
              <a:lnSpc>
                <a:spcPct val="115000"/>
              </a:lnSpc>
              <a:spcBef>
                <a:spcPts val="120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With robocall, after the user tries to create an account, the automatic call of robocall will send an OTP verification code, then the user inputs the OTP verification code obtained from the call of robocall</a:t>
            </a:r>
            <a:endParaRPr b="0" i="0" sz="1700" u="none" cap="none" strike="noStrike">
              <a:solidFill>
                <a:srgbClr val="000000"/>
              </a:solidFill>
              <a:latin typeface="Calibri"/>
              <a:ea typeface="Calibri"/>
              <a:cs typeface="Calibri"/>
              <a:sym typeface="Calibri"/>
            </a:endParaRPr>
          </a:p>
          <a:p>
            <a:pPr indent="0" lvl="0" marL="914400" marR="0" rtl="0" algn="just">
              <a:lnSpc>
                <a:spcPct val="115000"/>
              </a:lnSpc>
              <a:spcBef>
                <a:spcPts val="1200"/>
              </a:spcBef>
              <a:spcAft>
                <a:spcPts val="12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1" name="Google Shape;611;p8"/>
          <p:cNvSpPr txBox="1"/>
          <p:nvPr/>
        </p:nvSpPr>
        <p:spPr>
          <a:xfrm>
            <a:off x="406075" y="264875"/>
            <a:ext cx="7453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Success Stories</a:t>
            </a:r>
            <a:endParaRPr b="1" i="0" sz="3600" u="none" cap="none" strike="noStrike">
              <a:solidFill>
                <a:srgbClr val="000000"/>
              </a:solidFill>
              <a:latin typeface="Calibri"/>
              <a:ea typeface="Calibri"/>
              <a:cs typeface="Calibri"/>
              <a:sym typeface="Calibri"/>
            </a:endParaRPr>
          </a:p>
        </p:txBody>
      </p:sp>
      <p:pic>
        <p:nvPicPr>
          <p:cNvPr id="612" name="Google Shape;612;p8"/>
          <p:cNvPicPr preferRelativeResize="0"/>
          <p:nvPr/>
        </p:nvPicPr>
        <p:blipFill rotWithShape="1">
          <a:blip r:embed="rId3">
            <a:alphaModFix/>
          </a:blip>
          <a:srcRect b="16130" l="4949" r="7291" t="5909"/>
          <a:stretch/>
        </p:blipFill>
        <p:spPr>
          <a:xfrm>
            <a:off x="1497600" y="4695000"/>
            <a:ext cx="9196801" cy="1978550"/>
          </a:xfrm>
          <a:prstGeom prst="rect">
            <a:avLst/>
          </a:prstGeom>
          <a:noFill/>
          <a:ln>
            <a:noFill/>
          </a:ln>
        </p:spPr>
      </p:pic>
      <p:sp>
        <p:nvSpPr>
          <p:cNvPr id="613" name="Google Shape;613;p8"/>
          <p:cNvSpPr txBox="1"/>
          <p:nvPr/>
        </p:nvSpPr>
        <p:spPr>
          <a:xfrm>
            <a:off x="7134225" y="974725"/>
            <a:ext cx="4683000" cy="2592900"/>
          </a:xfrm>
          <a:prstGeom prst="rect">
            <a:avLst/>
          </a:prstGeom>
          <a:noFill/>
          <a:ln>
            <a:noFill/>
          </a:ln>
        </p:spPr>
        <p:txBody>
          <a:bodyPr anchorCtr="0" anchor="t" bIns="91425" lIns="91425" spcFirstLastPara="1" rIns="91425" wrap="square" tIns="91425">
            <a:spAutoFit/>
          </a:bodyPr>
          <a:lstStyle/>
          <a:p>
            <a:pPr indent="457200" lvl="0" marL="0" marR="0" rtl="0" algn="just">
              <a:lnSpc>
                <a:spcPct val="115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Result:</a:t>
            </a:r>
            <a:endParaRPr b="1" i="0" sz="1800" u="none" cap="none" strike="noStrike">
              <a:solidFill>
                <a:schemeClr val="dk1"/>
              </a:solidFill>
              <a:latin typeface="Calibri"/>
              <a:ea typeface="Calibri"/>
              <a:cs typeface="Calibri"/>
              <a:sym typeface="Calibri"/>
            </a:endParaRPr>
          </a:p>
          <a:p>
            <a:pPr indent="-336550" lvl="0" marL="457200" marR="0" rtl="0" algn="just">
              <a:lnSpc>
                <a:spcPct val="115000"/>
              </a:lnSpc>
              <a:spcBef>
                <a:spcPts val="1200"/>
              </a:spcBef>
              <a:spcAft>
                <a:spcPts val="0"/>
              </a:spcAft>
              <a:buClr>
                <a:schemeClr val="dk1"/>
              </a:buClr>
              <a:buSzPts val="1700"/>
              <a:buFont typeface="Calibri"/>
              <a:buChar char="●"/>
            </a:pPr>
            <a:r>
              <a:rPr b="0" i="0" lang="en-US" sz="1700" u="none" cap="none" strike="noStrike">
                <a:solidFill>
                  <a:schemeClr val="dk1"/>
                </a:solidFill>
                <a:latin typeface="Calibri"/>
                <a:ea typeface="Calibri"/>
                <a:cs typeface="Calibri"/>
                <a:sym typeface="Calibri"/>
              </a:rPr>
              <a:t>The level of customer data security is better because the OTP code is sent by the call of robocall where it does not leave a trace in the form of writing that might be misused by irresponsible parties</a:t>
            </a:r>
            <a:endParaRPr b="0" i="0" sz="1700" u="none" cap="none" strike="noStrike">
              <a:solidFill>
                <a:schemeClr val="dk1"/>
              </a:solidFill>
              <a:latin typeface="Calibri"/>
              <a:ea typeface="Calibri"/>
              <a:cs typeface="Calibri"/>
              <a:sym typeface="Calibri"/>
            </a:endParaRPr>
          </a:p>
          <a:p>
            <a:pPr indent="0" lvl="0" marL="914400" marR="0" rtl="0" algn="just">
              <a:lnSpc>
                <a:spcPct val="115000"/>
              </a:lnSpc>
              <a:spcBef>
                <a:spcPts val="1200"/>
              </a:spcBef>
              <a:spcAft>
                <a:spcPts val="120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grpSp>
        <p:nvGrpSpPr>
          <p:cNvPr id="619" name="Google Shape;619;p9"/>
          <p:cNvGrpSpPr/>
          <p:nvPr/>
        </p:nvGrpSpPr>
        <p:grpSpPr>
          <a:xfrm>
            <a:off x="5213762" y="786375"/>
            <a:ext cx="6892713" cy="5703071"/>
            <a:chOff x="5213762" y="786375"/>
            <a:chExt cx="6892713" cy="5703071"/>
          </a:xfrm>
        </p:grpSpPr>
        <p:pic>
          <p:nvPicPr>
            <p:cNvPr id="620" name="Google Shape;620;p9"/>
            <p:cNvPicPr preferRelativeResize="0"/>
            <p:nvPr/>
          </p:nvPicPr>
          <p:blipFill rotWithShape="1">
            <a:blip r:embed="rId3">
              <a:alphaModFix/>
            </a:blip>
            <a:srcRect b="0" l="0" r="0" t="0"/>
            <a:stretch/>
          </p:blipFill>
          <p:spPr>
            <a:xfrm>
              <a:off x="6649233" y="4449621"/>
              <a:ext cx="337926" cy="365618"/>
            </a:xfrm>
            <a:prstGeom prst="rect">
              <a:avLst/>
            </a:prstGeom>
            <a:noFill/>
            <a:ln>
              <a:noFill/>
            </a:ln>
          </p:spPr>
        </p:pic>
        <p:pic>
          <p:nvPicPr>
            <p:cNvPr id="621" name="Google Shape;621;p9"/>
            <p:cNvPicPr preferRelativeResize="0"/>
            <p:nvPr/>
          </p:nvPicPr>
          <p:blipFill rotWithShape="1">
            <a:blip r:embed="rId4">
              <a:alphaModFix/>
            </a:blip>
            <a:srcRect b="0" l="0" r="0" t="0"/>
            <a:stretch/>
          </p:blipFill>
          <p:spPr>
            <a:xfrm>
              <a:off x="6649926" y="2951645"/>
              <a:ext cx="336545" cy="364123"/>
            </a:xfrm>
            <a:prstGeom prst="rect">
              <a:avLst/>
            </a:prstGeom>
            <a:noFill/>
            <a:ln>
              <a:noFill/>
            </a:ln>
          </p:spPr>
        </p:pic>
        <p:pic>
          <p:nvPicPr>
            <p:cNvPr id="622" name="Google Shape;622;p9"/>
            <p:cNvPicPr preferRelativeResize="0"/>
            <p:nvPr/>
          </p:nvPicPr>
          <p:blipFill rotWithShape="1">
            <a:blip r:embed="rId5">
              <a:alphaModFix/>
            </a:blip>
            <a:srcRect b="0" l="0" r="0" t="0"/>
            <a:stretch/>
          </p:blipFill>
          <p:spPr>
            <a:xfrm>
              <a:off x="8410742" y="1511025"/>
              <a:ext cx="438564" cy="474501"/>
            </a:xfrm>
            <a:prstGeom prst="rect">
              <a:avLst/>
            </a:prstGeom>
            <a:noFill/>
            <a:ln>
              <a:noFill/>
            </a:ln>
          </p:spPr>
        </p:pic>
        <p:pic>
          <p:nvPicPr>
            <p:cNvPr id="623" name="Google Shape;623;p9"/>
            <p:cNvPicPr preferRelativeResize="0"/>
            <p:nvPr/>
          </p:nvPicPr>
          <p:blipFill rotWithShape="1">
            <a:blip r:embed="rId6">
              <a:alphaModFix/>
            </a:blip>
            <a:srcRect b="0" l="0" r="0" t="0"/>
            <a:stretch/>
          </p:blipFill>
          <p:spPr>
            <a:xfrm>
              <a:off x="5356002" y="3315773"/>
              <a:ext cx="974875" cy="1054757"/>
            </a:xfrm>
            <a:prstGeom prst="rect">
              <a:avLst/>
            </a:prstGeom>
            <a:noFill/>
            <a:ln>
              <a:noFill/>
            </a:ln>
          </p:spPr>
        </p:pic>
        <p:grpSp>
          <p:nvGrpSpPr>
            <p:cNvPr id="624" name="Google Shape;624;p9"/>
            <p:cNvGrpSpPr/>
            <p:nvPr/>
          </p:nvGrpSpPr>
          <p:grpSpPr>
            <a:xfrm>
              <a:off x="11303836" y="2273385"/>
              <a:ext cx="678388" cy="3219626"/>
              <a:chOff x="10857625" y="852475"/>
              <a:chExt cx="1174900" cy="5153050"/>
            </a:xfrm>
          </p:grpSpPr>
          <p:pic>
            <p:nvPicPr>
              <p:cNvPr id="625" name="Google Shape;625;p9"/>
              <p:cNvPicPr preferRelativeResize="0"/>
              <p:nvPr/>
            </p:nvPicPr>
            <p:blipFill rotWithShape="1">
              <a:blip r:embed="rId7">
                <a:alphaModFix/>
              </a:blip>
              <a:srcRect b="0" l="0" r="0" t="0"/>
              <a:stretch/>
            </p:blipFill>
            <p:spPr>
              <a:xfrm>
                <a:off x="10857625" y="4831137"/>
                <a:ext cx="1174900" cy="1174388"/>
              </a:xfrm>
              <a:prstGeom prst="rect">
                <a:avLst/>
              </a:prstGeom>
              <a:noFill/>
              <a:ln>
                <a:noFill/>
              </a:ln>
            </p:spPr>
          </p:pic>
          <p:pic>
            <p:nvPicPr>
              <p:cNvPr id="626" name="Google Shape;626;p9"/>
              <p:cNvPicPr preferRelativeResize="0"/>
              <p:nvPr/>
            </p:nvPicPr>
            <p:blipFill rotWithShape="1">
              <a:blip r:embed="rId7">
                <a:alphaModFix/>
              </a:blip>
              <a:srcRect b="0" l="0" r="0" t="0"/>
              <a:stretch/>
            </p:blipFill>
            <p:spPr>
              <a:xfrm>
                <a:off x="10857625" y="3504916"/>
                <a:ext cx="1174900" cy="1174388"/>
              </a:xfrm>
              <a:prstGeom prst="rect">
                <a:avLst/>
              </a:prstGeom>
              <a:noFill/>
              <a:ln>
                <a:noFill/>
              </a:ln>
            </p:spPr>
          </p:pic>
          <p:pic>
            <p:nvPicPr>
              <p:cNvPr id="627" name="Google Shape;627;p9"/>
              <p:cNvPicPr preferRelativeResize="0"/>
              <p:nvPr/>
            </p:nvPicPr>
            <p:blipFill rotWithShape="1">
              <a:blip r:embed="rId7">
                <a:alphaModFix/>
              </a:blip>
              <a:srcRect b="0" l="0" r="0" t="0"/>
              <a:stretch/>
            </p:blipFill>
            <p:spPr>
              <a:xfrm>
                <a:off x="10857625" y="2178695"/>
                <a:ext cx="1174900" cy="1174388"/>
              </a:xfrm>
              <a:prstGeom prst="rect">
                <a:avLst/>
              </a:prstGeom>
              <a:noFill/>
              <a:ln>
                <a:noFill/>
              </a:ln>
            </p:spPr>
          </p:pic>
          <p:pic>
            <p:nvPicPr>
              <p:cNvPr id="628" name="Google Shape;628;p9"/>
              <p:cNvPicPr preferRelativeResize="0"/>
              <p:nvPr/>
            </p:nvPicPr>
            <p:blipFill rotWithShape="1">
              <a:blip r:embed="rId7">
                <a:alphaModFix/>
              </a:blip>
              <a:srcRect b="0" l="0" r="0" t="0"/>
              <a:stretch/>
            </p:blipFill>
            <p:spPr>
              <a:xfrm>
                <a:off x="10857625" y="852475"/>
                <a:ext cx="1174900" cy="1174388"/>
              </a:xfrm>
              <a:prstGeom prst="rect">
                <a:avLst/>
              </a:prstGeom>
              <a:noFill/>
              <a:ln>
                <a:noFill/>
              </a:ln>
            </p:spPr>
          </p:pic>
        </p:grpSp>
        <p:cxnSp>
          <p:nvCxnSpPr>
            <p:cNvPr id="629" name="Google Shape;629;p9"/>
            <p:cNvCxnSpPr>
              <a:stCxn id="623" idx="0"/>
              <a:endCxn id="621" idx="1"/>
            </p:cNvCxnSpPr>
            <p:nvPr/>
          </p:nvCxnSpPr>
          <p:spPr>
            <a:xfrm rot="-5400000">
              <a:off x="6155590" y="2821523"/>
              <a:ext cx="182100" cy="806400"/>
            </a:xfrm>
            <a:prstGeom prst="bentConnector2">
              <a:avLst/>
            </a:prstGeom>
            <a:noFill/>
            <a:ln cap="flat" cmpd="sng" w="9525">
              <a:solidFill>
                <a:schemeClr val="dk1"/>
              </a:solidFill>
              <a:prstDash val="solid"/>
              <a:round/>
              <a:headEnd len="sm" w="sm" type="none"/>
              <a:tailEnd len="sm" w="sm" type="none"/>
            </a:ln>
          </p:spPr>
        </p:cxnSp>
        <p:cxnSp>
          <p:nvCxnSpPr>
            <p:cNvPr id="630" name="Google Shape;630;p9"/>
            <p:cNvCxnSpPr>
              <a:stCxn id="623" idx="2"/>
              <a:endCxn id="620" idx="1"/>
            </p:cNvCxnSpPr>
            <p:nvPr/>
          </p:nvCxnSpPr>
          <p:spPr>
            <a:xfrm flipH="1" rot="-5400000">
              <a:off x="6115390" y="4098580"/>
              <a:ext cx="261900" cy="805800"/>
            </a:xfrm>
            <a:prstGeom prst="bentConnector2">
              <a:avLst/>
            </a:prstGeom>
            <a:noFill/>
            <a:ln cap="flat" cmpd="sng" w="9525">
              <a:solidFill>
                <a:schemeClr val="dk1"/>
              </a:solidFill>
              <a:prstDash val="solid"/>
              <a:round/>
              <a:headEnd len="sm" w="sm" type="none"/>
              <a:tailEnd len="sm" w="sm" type="none"/>
            </a:ln>
          </p:spPr>
        </p:cxnSp>
        <p:cxnSp>
          <p:nvCxnSpPr>
            <p:cNvPr id="631" name="Google Shape;631;p9"/>
            <p:cNvCxnSpPr>
              <a:stCxn id="621" idx="3"/>
              <a:endCxn id="620" idx="3"/>
            </p:cNvCxnSpPr>
            <p:nvPr/>
          </p:nvCxnSpPr>
          <p:spPr>
            <a:xfrm>
              <a:off x="6986471" y="3133707"/>
              <a:ext cx="600" cy="1498800"/>
            </a:xfrm>
            <a:prstGeom prst="bentConnector3">
              <a:avLst>
                <a:gd fmla="val 129713182" name="adj1"/>
              </a:avLst>
            </a:prstGeom>
            <a:noFill/>
            <a:ln cap="flat" cmpd="sng" w="9525">
              <a:solidFill>
                <a:schemeClr val="dk1"/>
              </a:solidFill>
              <a:prstDash val="solid"/>
              <a:round/>
              <a:headEnd len="sm" w="sm" type="none"/>
              <a:tailEnd len="sm" w="sm" type="none"/>
            </a:ln>
          </p:spPr>
        </p:cxnSp>
        <p:cxnSp>
          <p:nvCxnSpPr>
            <p:cNvPr id="632" name="Google Shape;632;p9"/>
            <p:cNvCxnSpPr>
              <a:stCxn id="633" idx="1"/>
            </p:cNvCxnSpPr>
            <p:nvPr/>
          </p:nvCxnSpPr>
          <p:spPr>
            <a:xfrm rot="10800000">
              <a:off x="7775485" y="3843152"/>
              <a:ext cx="776700" cy="0"/>
            </a:xfrm>
            <a:prstGeom prst="straightConnector1">
              <a:avLst/>
            </a:prstGeom>
            <a:noFill/>
            <a:ln cap="flat" cmpd="sng" w="9525">
              <a:solidFill>
                <a:schemeClr val="dk1"/>
              </a:solidFill>
              <a:prstDash val="solid"/>
              <a:round/>
              <a:headEnd len="med" w="med" type="triangle"/>
              <a:tailEnd len="sm" w="sm" type="none"/>
            </a:ln>
          </p:spPr>
        </p:cxnSp>
        <p:pic>
          <p:nvPicPr>
            <p:cNvPr id="633" name="Google Shape;633;p9"/>
            <p:cNvPicPr preferRelativeResize="0"/>
            <p:nvPr/>
          </p:nvPicPr>
          <p:blipFill rotWithShape="1">
            <a:blip r:embed="rId8">
              <a:alphaModFix/>
            </a:blip>
            <a:srcRect b="0" l="0" r="0" t="0"/>
            <a:stretch/>
          </p:blipFill>
          <p:spPr>
            <a:xfrm>
              <a:off x="8552185" y="3524379"/>
              <a:ext cx="589261" cy="637546"/>
            </a:xfrm>
            <a:prstGeom prst="rect">
              <a:avLst/>
            </a:prstGeom>
            <a:noFill/>
            <a:ln>
              <a:noFill/>
            </a:ln>
          </p:spPr>
        </p:pic>
        <p:cxnSp>
          <p:nvCxnSpPr>
            <p:cNvPr id="634" name="Google Shape;634;p9"/>
            <p:cNvCxnSpPr>
              <a:stCxn id="633" idx="3"/>
              <a:endCxn id="628" idx="1"/>
            </p:cNvCxnSpPr>
            <p:nvPr/>
          </p:nvCxnSpPr>
          <p:spPr>
            <a:xfrm flipH="1" rot="10800000">
              <a:off x="9141446" y="2640152"/>
              <a:ext cx="2162400" cy="1203000"/>
            </a:xfrm>
            <a:prstGeom prst="bentConnector3">
              <a:avLst>
                <a:gd fmla="val 68768" name="adj1"/>
              </a:avLst>
            </a:prstGeom>
            <a:noFill/>
            <a:ln cap="flat" cmpd="sng" w="9525">
              <a:solidFill>
                <a:schemeClr val="dk1"/>
              </a:solidFill>
              <a:prstDash val="solid"/>
              <a:round/>
              <a:headEnd len="sm" w="sm" type="none"/>
              <a:tailEnd len="med" w="med" type="triangle"/>
            </a:ln>
          </p:spPr>
        </p:cxnSp>
        <p:cxnSp>
          <p:nvCxnSpPr>
            <p:cNvPr id="635" name="Google Shape;635;p9"/>
            <p:cNvCxnSpPr>
              <a:stCxn id="633" idx="3"/>
              <a:endCxn id="627" idx="1"/>
            </p:cNvCxnSpPr>
            <p:nvPr/>
          </p:nvCxnSpPr>
          <p:spPr>
            <a:xfrm flipH="1" rot="10800000">
              <a:off x="9141446" y="3468752"/>
              <a:ext cx="2162400" cy="374400"/>
            </a:xfrm>
            <a:prstGeom prst="bentConnector3">
              <a:avLst>
                <a:gd fmla="val 69014" name="adj1"/>
              </a:avLst>
            </a:prstGeom>
            <a:noFill/>
            <a:ln cap="flat" cmpd="sng" w="9525">
              <a:solidFill>
                <a:schemeClr val="dk1"/>
              </a:solidFill>
              <a:prstDash val="solid"/>
              <a:round/>
              <a:headEnd len="sm" w="sm" type="none"/>
              <a:tailEnd len="med" w="med" type="triangle"/>
            </a:ln>
          </p:spPr>
        </p:cxnSp>
        <p:cxnSp>
          <p:nvCxnSpPr>
            <p:cNvPr id="636" name="Google Shape;636;p9"/>
            <p:cNvCxnSpPr>
              <a:stCxn id="633" idx="3"/>
              <a:endCxn id="626" idx="1"/>
            </p:cNvCxnSpPr>
            <p:nvPr/>
          </p:nvCxnSpPr>
          <p:spPr>
            <a:xfrm>
              <a:off x="9141446" y="3843152"/>
              <a:ext cx="2162400" cy="454500"/>
            </a:xfrm>
            <a:prstGeom prst="bentConnector3">
              <a:avLst>
                <a:gd fmla="val 69014" name="adj1"/>
              </a:avLst>
            </a:prstGeom>
            <a:noFill/>
            <a:ln cap="flat" cmpd="sng" w="9525">
              <a:solidFill>
                <a:schemeClr val="dk1"/>
              </a:solidFill>
              <a:prstDash val="solid"/>
              <a:round/>
              <a:headEnd len="sm" w="sm" type="none"/>
              <a:tailEnd len="med" w="med" type="triangle"/>
            </a:ln>
          </p:spPr>
        </p:cxnSp>
        <p:cxnSp>
          <p:nvCxnSpPr>
            <p:cNvPr id="637" name="Google Shape;637;p9"/>
            <p:cNvCxnSpPr>
              <a:stCxn id="633" idx="3"/>
              <a:endCxn id="625" idx="1"/>
            </p:cNvCxnSpPr>
            <p:nvPr/>
          </p:nvCxnSpPr>
          <p:spPr>
            <a:xfrm>
              <a:off x="9141446" y="3843152"/>
              <a:ext cx="2162400" cy="1283100"/>
            </a:xfrm>
            <a:prstGeom prst="bentConnector3">
              <a:avLst>
                <a:gd fmla="val 68768" name="adj1"/>
              </a:avLst>
            </a:prstGeom>
            <a:noFill/>
            <a:ln cap="flat" cmpd="sng" w="9525">
              <a:solidFill>
                <a:schemeClr val="dk1"/>
              </a:solidFill>
              <a:prstDash val="solid"/>
              <a:round/>
              <a:headEnd len="sm" w="sm" type="none"/>
              <a:tailEnd len="med" w="med" type="triangle"/>
            </a:ln>
          </p:spPr>
        </p:cxnSp>
        <p:pic>
          <p:nvPicPr>
            <p:cNvPr id="638" name="Google Shape;638;p9"/>
            <p:cNvPicPr preferRelativeResize="0"/>
            <p:nvPr/>
          </p:nvPicPr>
          <p:blipFill rotWithShape="1">
            <a:blip r:embed="rId9">
              <a:alphaModFix/>
            </a:blip>
            <a:srcRect b="0" l="0" r="0" t="0"/>
            <a:stretch/>
          </p:blipFill>
          <p:spPr>
            <a:xfrm>
              <a:off x="9544243" y="3142149"/>
              <a:ext cx="530262" cy="573711"/>
            </a:xfrm>
            <a:prstGeom prst="rect">
              <a:avLst/>
            </a:prstGeom>
            <a:noFill/>
            <a:ln>
              <a:noFill/>
            </a:ln>
          </p:spPr>
        </p:pic>
        <p:cxnSp>
          <p:nvCxnSpPr>
            <p:cNvPr id="639" name="Google Shape;639;p9"/>
            <p:cNvCxnSpPr>
              <a:stCxn id="628" idx="0"/>
              <a:endCxn id="623" idx="1"/>
            </p:cNvCxnSpPr>
            <p:nvPr/>
          </p:nvCxnSpPr>
          <p:spPr>
            <a:xfrm rot="5400000">
              <a:off x="7714530" y="-85215"/>
              <a:ext cx="1569900" cy="6287100"/>
            </a:xfrm>
            <a:prstGeom prst="bentConnector4">
              <a:avLst>
                <a:gd fmla="val -13302" name="adj1"/>
                <a:gd fmla="val 103152" name="adj2"/>
              </a:avLst>
            </a:prstGeom>
            <a:noFill/>
            <a:ln cap="flat" cmpd="sng" w="9525">
              <a:solidFill>
                <a:schemeClr val="dk1"/>
              </a:solidFill>
              <a:prstDash val="solid"/>
              <a:round/>
              <a:headEnd len="med" w="med" type="triangle"/>
              <a:tailEnd len="med" w="med" type="triangle"/>
            </a:ln>
          </p:spPr>
        </p:cxnSp>
        <p:sp>
          <p:nvSpPr>
            <p:cNvPr id="640" name="Google Shape;640;p9"/>
            <p:cNvSpPr txBox="1"/>
            <p:nvPr/>
          </p:nvSpPr>
          <p:spPr>
            <a:xfrm>
              <a:off x="6442904" y="2356242"/>
              <a:ext cx="750600" cy="554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Phone Booking</a:t>
              </a:r>
              <a:endParaRPr b="0" i="0" sz="1200" u="none" cap="none" strike="noStrike">
                <a:solidFill>
                  <a:srgbClr val="000000"/>
                </a:solidFill>
                <a:latin typeface="Calibri"/>
                <a:ea typeface="Calibri"/>
                <a:cs typeface="Calibri"/>
                <a:sym typeface="Calibri"/>
              </a:endParaRPr>
            </a:p>
          </p:txBody>
        </p:sp>
        <p:sp>
          <p:nvSpPr>
            <p:cNvPr id="641" name="Google Shape;641;p9"/>
            <p:cNvSpPr txBox="1"/>
            <p:nvPr/>
          </p:nvSpPr>
          <p:spPr>
            <a:xfrm>
              <a:off x="6379490" y="4855849"/>
              <a:ext cx="877200" cy="554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Online Booking</a:t>
              </a:r>
              <a:endParaRPr b="0" i="0" sz="1200" u="none" cap="none" strike="noStrike">
                <a:solidFill>
                  <a:srgbClr val="000000"/>
                </a:solidFill>
                <a:latin typeface="Calibri"/>
                <a:ea typeface="Calibri"/>
                <a:cs typeface="Calibri"/>
                <a:sym typeface="Calibri"/>
              </a:endParaRPr>
            </a:p>
          </p:txBody>
        </p:sp>
        <p:sp>
          <p:nvSpPr>
            <p:cNvPr id="642" name="Google Shape;642;p9"/>
            <p:cNvSpPr txBox="1"/>
            <p:nvPr/>
          </p:nvSpPr>
          <p:spPr>
            <a:xfrm>
              <a:off x="8364198" y="4132027"/>
              <a:ext cx="9063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Taxi Services Server</a:t>
              </a:r>
              <a:endParaRPr b="0" i="0" sz="1200" u="none" cap="none" strike="noStrike">
                <a:solidFill>
                  <a:srgbClr val="000000"/>
                </a:solidFill>
                <a:latin typeface="Calibri"/>
                <a:ea typeface="Calibri"/>
                <a:cs typeface="Calibri"/>
                <a:sym typeface="Calibri"/>
              </a:endParaRPr>
            </a:p>
          </p:txBody>
        </p:sp>
        <p:sp>
          <p:nvSpPr>
            <p:cNvPr id="643" name="Google Shape;643;p9"/>
            <p:cNvSpPr txBox="1"/>
            <p:nvPr/>
          </p:nvSpPr>
          <p:spPr>
            <a:xfrm>
              <a:off x="9296063" y="3843270"/>
              <a:ext cx="10266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Routing for available</a:t>
              </a:r>
              <a:endParaRPr b="0" i="0" sz="1200" u="none" cap="none" strike="noStrike">
                <a:solidFill>
                  <a:schemeClr val="dk1"/>
                </a:solidFill>
                <a:latin typeface="Calibri"/>
                <a:ea typeface="Calibri"/>
                <a:cs typeface="Calibri"/>
                <a:sym typeface="Calibri"/>
              </a:endParaRPr>
            </a:p>
          </p:txBody>
        </p:sp>
        <p:sp>
          <p:nvSpPr>
            <p:cNvPr id="644" name="Google Shape;644;p9"/>
            <p:cNvSpPr txBox="1"/>
            <p:nvPr/>
          </p:nvSpPr>
          <p:spPr>
            <a:xfrm>
              <a:off x="6300775" y="3757675"/>
              <a:ext cx="9063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Customers</a:t>
              </a:r>
              <a:endParaRPr b="0" i="0" sz="1200" u="none" cap="none" strike="noStrike">
                <a:solidFill>
                  <a:srgbClr val="000000"/>
                </a:solidFill>
                <a:latin typeface="Calibri"/>
                <a:ea typeface="Calibri"/>
                <a:cs typeface="Calibri"/>
                <a:sym typeface="Calibri"/>
              </a:endParaRPr>
            </a:p>
          </p:txBody>
        </p:sp>
        <p:sp>
          <p:nvSpPr>
            <p:cNvPr id="645" name="Google Shape;645;p9"/>
            <p:cNvSpPr txBox="1"/>
            <p:nvPr/>
          </p:nvSpPr>
          <p:spPr>
            <a:xfrm>
              <a:off x="11017175" y="5423925"/>
              <a:ext cx="10893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Taxi Drivers</a:t>
              </a:r>
              <a:endParaRPr b="0" i="0" sz="1200" u="none" cap="none" strike="noStrike">
                <a:solidFill>
                  <a:srgbClr val="000000"/>
                </a:solidFill>
                <a:latin typeface="Calibri"/>
                <a:ea typeface="Calibri"/>
                <a:cs typeface="Calibri"/>
                <a:sym typeface="Calibri"/>
              </a:endParaRPr>
            </a:p>
          </p:txBody>
        </p:sp>
        <p:sp>
          <p:nvSpPr>
            <p:cNvPr id="646" name="Google Shape;646;p9"/>
            <p:cNvSpPr txBox="1"/>
            <p:nvPr/>
          </p:nvSpPr>
          <p:spPr>
            <a:xfrm>
              <a:off x="7276250" y="786375"/>
              <a:ext cx="2711700" cy="554100"/>
            </a:xfrm>
            <a:prstGeom prst="rect">
              <a:avLst/>
            </a:prstGeom>
            <a:solidFill>
              <a:srgbClr val="93C47D"/>
            </a:solid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Customers and Drivers are connected without knowing each other’s Caller ID.</a:t>
              </a:r>
              <a:endParaRPr b="0" i="0" sz="1200" u="none" cap="none" strike="noStrike">
                <a:solidFill>
                  <a:srgbClr val="000000"/>
                </a:solidFill>
                <a:latin typeface="Calibri"/>
                <a:ea typeface="Calibri"/>
                <a:cs typeface="Calibri"/>
                <a:sym typeface="Calibri"/>
              </a:endParaRPr>
            </a:p>
          </p:txBody>
        </p:sp>
        <p:grpSp>
          <p:nvGrpSpPr>
            <p:cNvPr id="647" name="Google Shape;647;p9"/>
            <p:cNvGrpSpPr/>
            <p:nvPr/>
          </p:nvGrpSpPr>
          <p:grpSpPr>
            <a:xfrm>
              <a:off x="5213762" y="5793225"/>
              <a:ext cx="6836700" cy="696221"/>
              <a:chOff x="5331812" y="5795375"/>
              <a:chExt cx="6836700" cy="696221"/>
            </a:xfrm>
          </p:grpSpPr>
          <p:pic>
            <p:nvPicPr>
              <p:cNvPr id="648" name="Google Shape;648;p9"/>
              <p:cNvPicPr preferRelativeResize="0"/>
              <p:nvPr/>
            </p:nvPicPr>
            <p:blipFill rotWithShape="1">
              <a:blip r:embed="rId10">
                <a:alphaModFix/>
              </a:blip>
              <a:srcRect b="0" l="0" r="0" t="0"/>
              <a:stretch/>
            </p:blipFill>
            <p:spPr>
              <a:xfrm>
                <a:off x="8547991" y="6087271"/>
                <a:ext cx="404350" cy="404325"/>
              </a:xfrm>
              <a:prstGeom prst="rect">
                <a:avLst/>
              </a:prstGeom>
              <a:noFill/>
              <a:ln>
                <a:noFill/>
              </a:ln>
            </p:spPr>
          </p:pic>
          <p:sp>
            <p:nvSpPr>
              <p:cNvPr id="649" name="Google Shape;649;p9"/>
              <p:cNvSpPr/>
              <p:nvPr/>
            </p:nvSpPr>
            <p:spPr>
              <a:xfrm rot="5400000">
                <a:off x="8635262" y="2491925"/>
                <a:ext cx="229800" cy="6836700"/>
              </a:xfrm>
              <a:prstGeom prst="rightBrace">
                <a:avLst>
                  <a:gd fmla="val 50000" name="adj1"/>
                  <a:gd fmla="val 50000" name="adj2"/>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50" name="Google Shape;650;p9"/>
          <p:cNvSpPr txBox="1"/>
          <p:nvPr/>
        </p:nvSpPr>
        <p:spPr>
          <a:xfrm>
            <a:off x="220650" y="1378475"/>
            <a:ext cx="4512600" cy="45189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Customer Requirements:</a:t>
            </a:r>
            <a:endParaRPr b="1" i="0" sz="1800" u="none" cap="none" strike="noStrike">
              <a:solidFill>
                <a:srgbClr val="000000"/>
              </a:solidFill>
              <a:latin typeface="Calibri"/>
              <a:ea typeface="Calibri"/>
              <a:cs typeface="Calibri"/>
              <a:sym typeface="Calibri"/>
            </a:endParaRPr>
          </a:p>
          <a:p>
            <a:pPr indent="-336550" lvl="0" marL="457200" marR="0" rtl="0" algn="just">
              <a:lnSpc>
                <a:spcPct val="115000"/>
              </a:lnSpc>
              <a:spcBef>
                <a:spcPts val="120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An Indonesian Taxi Provider wanted to find a solution which can ensure their customers’ security and privacy by not letting the Drivers know Customer’s phone numbers.</a:t>
            </a:r>
            <a:endParaRPr b="0" i="0" sz="1700" u="none" cap="none" strike="noStrike">
              <a:solidFill>
                <a:srgbClr val="000000"/>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Our Solution:</a:t>
            </a:r>
            <a:endParaRPr b="1" i="0" sz="1800" u="none" cap="none" strike="noStrike">
              <a:solidFill>
                <a:srgbClr val="000000"/>
              </a:solidFill>
              <a:latin typeface="Calibri"/>
              <a:ea typeface="Calibri"/>
              <a:cs typeface="Calibri"/>
              <a:sym typeface="Calibri"/>
            </a:endParaRPr>
          </a:p>
          <a:p>
            <a:pPr indent="-336550" lvl="0" marL="457200" marR="0" rtl="0" algn="just">
              <a:lnSpc>
                <a:spcPct val="115000"/>
              </a:lnSpc>
              <a:spcBef>
                <a:spcPts val="1200"/>
              </a:spcBef>
              <a:spcAft>
                <a:spcPts val="0"/>
              </a:spcAft>
              <a:buClr>
                <a:srgbClr val="000000"/>
              </a:buClr>
              <a:buSzPts val="1700"/>
              <a:buFont typeface="Calibri"/>
              <a:buChar char="●"/>
            </a:pPr>
            <a:r>
              <a:rPr b="0" i="0" lang="en-US" sz="1700" u="none" cap="none" strike="noStrike">
                <a:solidFill>
                  <a:srgbClr val="000000"/>
                </a:solidFill>
                <a:latin typeface="Calibri"/>
                <a:ea typeface="Calibri"/>
                <a:cs typeface="Calibri"/>
                <a:sym typeface="Calibri"/>
              </a:rPr>
              <a:t>Developer Hub is helping customers by setting up a flow which allows Drivers and Customers connecting with each other without leaking their personal information such as phone number. </a:t>
            </a:r>
            <a:endParaRPr b="0" i="0" sz="1700" u="none" cap="none" strike="noStrike">
              <a:solidFill>
                <a:srgbClr val="000000"/>
              </a:solidFill>
              <a:latin typeface="Calibri"/>
              <a:ea typeface="Calibri"/>
              <a:cs typeface="Calibri"/>
              <a:sym typeface="Calibri"/>
            </a:endParaRPr>
          </a:p>
        </p:txBody>
      </p:sp>
      <p:sp>
        <p:nvSpPr>
          <p:cNvPr id="651" name="Google Shape;651;p9"/>
          <p:cNvSpPr txBox="1"/>
          <p:nvPr/>
        </p:nvSpPr>
        <p:spPr>
          <a:xfrm>
            <a:off x="406075" y="264875"/>
            <a:ext cx="7453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Success Stories</a:t>
            </a:r>
            <a:endParaRPr b="1" i="0" sz="36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208">
      <a:dk1>
        <a:srgbClr val="000000"/>
      </a:dk1>
      <a:lt1>
        <a:srgbClr val="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s Slide Master">
  <a:themeElements>
    <a:clrScheme name="ALLPPT-208">
      <a:dk1>
        <a:srgbClr val="000000"/>
      </a:dk1>
      <a:lt1>
        <a:srgbClr val="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