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3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278" r:id="rId18"/>
    <p:sldId id="2134807223" r:id="rId19"/>
    <p:sldId id="2134808843" r:id="rId20"/>
    <p:sldId id="2134807776" r:id="rId21"/>
    <p:sldId id="2134808846" r:id="rId22"/>
    <p:sldId id="2147482399" r:id="rId23"/>
    <p:sldId id="2134808882" r:id="rId24"/>
    <p:sldId id="2134808844" r:id="rId25"/>
    <p:sldId id="2134808848" r:id="rId26"/>
    <p:sldId id="2134808850" r:id="rId27"/>
    <p:sldId id="2147482394" r:id="rId28"/>
    <p:sldId id="2134808924" r:id="rId29"/>
    <p:sldId id="2147482395" r:id="rId30"/>
    <p:sldId id="2134808385" r:id="rId31"/>
    <p:sldId id="2134808247" r:id="rId32"/>
    <p:sldId id="2134808925" r:id="rId33"/>
    <p:sldId id="2134808926" r:id="rId34"/>
    <p:sldId id="2134808927" r:id="rId35"/>
    <p:sldId id="2134808928" r:id="rId36"/>
    <p:sldId id="2147482396" r:id="rId37"/>
    <p:sldId id="2134808929" r:id="rId38"/>
    <p:sldId id="2134808930" r:id="rId39"/>
    <p:sldId id="2134808931" r:id="rId40"/>
    <p:sldId id="2134808932" r:id="rId41"/>
    <p:sldId id="2147482390" r:id="rId42"/>
    <p:sldId id="2147482391" r:id="rId43"/>
    <p:sldId id="2147482397" r:id="rId44"/>
    <p:sldId id="2147482398" r:id="rId45"/>
    <p:sldId id="2147482362" r:id="rId46"/>
    <p:sldId id="2134808626" r:id="rId47"/>
    <p:sldId id="2134808923" r:id="rId48"/>
    <p:sldId id="2147482363" r:id="rId49"/>
    <p:sldId id="2134808257" r:id="rId50"/>
    <p:sldId id="2134808258" r:id="rId51"/>
    <p:sldId id="2134808259" r:id="rId52"/>
    <p:sldId id="2134808845" r:id="rId53"/>
    <p:sldId id="2134808837" r:id="rId54"/>
    <p:sldId id="2147482373" r:id="rId55"/>
    <p:sldId id="2147482374" r:id="rId56"/>
    <p:sldId id="2134808248" r:id="rId57"/>
    <p:sldId id="2147482393" r:id="rId58"/>
    <p:sldId id="2134808250" r:id="rId59"/>
    <p:sldId id="2134808805" r:id="rId60"/>
    <p:sldId id="2134808775" r:id="rId61"/>
    <p:sldId id="2134808474" r:id="rId62"/>
  </p:sldIdLst>
  <p:sldSz cx="13716000" cy="10287000"/>
  <p:notesSz cx="6858000" cy="9144000"/>
  <p:embeddedFontLs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Carelia" panose="020B0604020202020204" charset="0"/>
      <p:regular r:id="rId68"/>
    </p:embeddedFont>
    <p:embeddedFont>
      <p:font typeface="Dosis" pitchFamily="2" charset="0"/>
      <p:regular r:id="rId69"/>
      <p:bold r:id="rId70"/>
    </p:embeddedFont>
    <p:embeddedFont>
      <p:font typeface="Dosis Bold" charset="0"/>
      <p:regular r:id="rId71"/>
      <p:bold r:id="rId72"/>
    </p:embeddedFont>
    <p:embeddedFont>
      <p:font typeface="KG Primary Penmanship 2" panose="020B0604020202020204" charset="0"/>
      <p:regular r:id="rId73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7F7F7F"/>
    <a:srgbClr val="106584"/>
    <a:srgbClr val="FDEADA"/>
    <a:srgbClr val="FFFFFF"/>
    <a:srgbClr val="F7F1BD"/>
    <a:srgbClr val="106585"/>
    <a:srgbClr val="426C7C"/>
    <a:srgbClr val="E46C0A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3.fntdata"/><Relationship Id="rId74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4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7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25/07/2025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42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3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1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55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4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6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47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3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6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6.svg"/><Relationship Id="rId2" Type="http://schemas.openxmlformats.org/officeDocument/2006/relationships/tags" Target="../tags/tag2.xml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svg"/><Relationship Id="rId10" Type="http://schemas.openxmlformats.org/officeDocument/2006/relationships/tags" Target="../tags/tag10.xml"/><Relationship Id="rId19" Type="http://schemas.openxmlformats.org/officeDocument/2006/relationships/image" Target="../media/image8.sv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2.xml"/><Relationship Id="rId7" Type="http://schemas.openxmlformats.org/officeDocument/2006/relationships/image" Target="../media/image2.jpe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4.xml"/><Relationship Id="rId10" Type="http://schemas.openxmlformats.org/officeDocument/2006/relationships/image" Target="../media/image5.png"/><Relationship Id="rId4" Type="http://schemas.openxmlformats.org/officeDocument/2006/relationships/tags" Target="../tags/tag103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image" Target="../media/image33.png"/><Relationship Id="rId5" Type="http://schemas.openxmlformats.org/officeDocument/2006/relationships/tags" Target="../tags/tag109.xml"/><Relationship Id="rId10" Type="http://schemas.openxmlformats.org/officeDocument/2006/relationships/image" Target="../media/image13.svg"/><Relationship Id="rId4" Type="http://schemas.openxmlformats.org/officeDocument/2006/relationships/tags" Target="../tags/tag108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13" Type="http://schemas.openxmlformats.org/officeDocument/2006/relationships/image" Target="../media/image13.svg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image" Target="../media/image12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image" Target="../media/image2.jpeg"/><Relationship Id="rId5" Type="http://schemas.openxmlformats.org/officeDocument/2006/relationships/tags" Target="../tags/tag11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4.xml"/><Relationship Id="rId9" Type="http://schemas.openxmlformats.org/officeDocument/2006/relationships/tags" Target="../tags/tag1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2.xml"/><Relationship Id="rId7" Type="http://schemas.openxmlformats.org/officeDocument/2006/relationships/image" Target="../media/image2.jpeg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4.xml"/><Relationship Id="rId10" Type="http://schemas.openxmlformats.org/officeDocument/2006/relationships/image" Target="../media/image5.png"/><Relationship Id="rId4" Type="http://schemas.openxmlformats.org/officeDocument/2006/relationships/tags" Target="../tags/tag123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7.xml"/><Relationship Id="rId18" Type="http://schemas.openxmlformats.org/officeDocument/2006/relationships/tags" Target="../tags/tag142.xml"/><Relationship Id="rId26" Type="http://schemas.openxmlformats.org/officeDocument/2006/relationships/tags" Target="../tags/tag150.xml"/><Relationship Id="rId3" Type="http://schemas.openxmlformats.org/officeDocument/2006/relationships/tags" Target="../tags/tag127.xml"/><Relationship Id="rId21" Type="http://schemas.openxmlformats.org/officeDocument/2006/relationships/tags" Target="../tags/tag145.xml"/><Relationship Id="rId7" Type="http://schemas.openxmlformats.org/officeDocument/2006/relationships/tags" Target="../tags/tag131.xml"/><Relationship Id="rId12" Type="http://schemas.openxmlformats.org/officeDocument/2006/relationships/tags" Target="../tags/tag136.xml"/><Relationship Id="rId17" Type="http://schemas.openxmlformats.org/officeDocument/2006/relationships/tags" Target="../tags/tag141.xml"/><Relationship Id="rId25" Type="http://schemas.openxmlformats.org/officeDocument/2006/relationships/tags" Target="../tags/tag149.xml"/><Relationship Id="rId33" Type="http://schemas.openxmlformats.org/officeDocument/2006/relationships/image" Target="../media/image13.svg"/><Relationship Id="rId2" Type="http://schemas.openxmlformats.org/officeDocument/2006/relationships/tags" Target="../tags/tag126.xml"/><Relationship Id="rId16" Type="http://schemas.openxmlformats.org/officeDocument/2006/relationships/tags" Target="../tags/tag140.xml"/><Relationship Id="rId20" Type="http://schemas.openxmlformats.org/officeDocument/2006/relationships/tags" Target="../tags/tag144.xml"/><Relationship Id="rId29" Type="http://schemas.openxmlformats.org/officeDocument/2006/relationships/tags" Target="../tags/tag153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tags" Target="../tags/tag135.xml"/><Relationship Id="rId24" Type="http://schemas.openxmlformats.org/officeDocument/2006/relationships/tags" Target="../tags/tag148.xml"/><Relationship Id="rId32" Type="http://schemas.openxmlformats.org/officeDocument/2006/relationships/image" Target="../media/image12.png"/><Relationship Id="rId5" Type="http://schemas.openxmlformats.org/officeDocument/2006/relationships/tags" Target="../tags/tag129.xml"/><Relationship Id="rId15" Type="http://schemas.openxmlformats.org/officeDocument/2006/relationships/tags" Target="../tags/tag139.xml"/><Relationship Id="rId23" Type="http://schemas.openxmlformats.org/officeDocument/2006/relationships/tags" Target="../tags/tag147.xml"/><Relationship Id="rId28" Type="http://schemas.openxmlformats.org/officeDocument/2006/relationships/tags" Target="../tags/tag152.xml"/><Relationship Id="rId10" Type="http://schemas.openxmlformats.org/officeDocument/2006/relationships/tags" Target="../tags/tag134.xml"/><Relationship Id="rId19" Type="http://schemas.openxmlformats.org/officeDocument/2006/relationships/tags" Target="../tags/tag143.xml"/><Relationship Id="rId31" Type="http://schemas.openxmlformats.org/officeDocument/2006/relationships/image" Target="../media/image2.jpeg"/><Relationship Id="rId4" Type="http://schemas.openxmlformats.org/officeDocument/2006/relationships/tags" Target="../tags/tag128.xml"/><Relationship Id="rId9" Type="http://schemas.openxmlformats.org/officeDocument/2006/relationships/tags" Target="../tags/tag133.xml"/><Relationship Id="rId14" Type="http://schemas.openxmlformats.org/officeDocument/2006/relationships/tags" Target="../tags/tag138.xml"/><Relationship Id="rId22" Type="http://schemas.openxmlformats.org/officeDocument/2006/relationships/tags" Target="../tags/tag146.xml"/><Relationship Id="rId27" Type="http://schemas.openxmlformats.org/officeDocument/2006/relationships/tags" Target="../tags/tag151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6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8.xml"/><Relationship Id="rId10" Type="http://schemas.openxmlformats.org/officeDocument/2006/relationships/image" Target="../media/image34.png"/><Relationship Id="rId4" Type="http://schemas.openxmlformats.org/officeDocument/2006/relationships/tags" Target="../tags/tag157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1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image" Target="../media/image5.png"/><Relationship Id="rId5" Type="http://schemas.openxmlformats.org/officeDocument/2006/relationships/tags" Target="../tags/tag163.xml"/><Relationship Id="rId10" Type="http://schemas.openxmlformats.org/officeDocument/2006/relationships/image" Target="../media/image4.svg"/><Relationship Id="rId4" Type="http://schemas.openxmlformats.org/officeDocument/2006/relationships/tags" Target="../tags/tag162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13" Type="http://schemas.openxmlformats.org/officeDocument/2006/relationships/image" Target="../media/image26.svg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image" Target="../media/image12.png"/><Relationship Id="rId2" Type="http://schemas.openxmlformats.org/officeDocument/2006/relationships/tags" Target="../tags/tag166.xml"/><Relationship Id="rId16" Type="http://schemas.openxmlformats.org/officeDocument/2006/relationships/image" Target="../media/image39.png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image" Target="../media/image2.jpeg"/><Relationship Id="rId5" Type="http://schemas.openxmlformats.org/officeDocument/2006/relationships/tags" Target="../tags/tag169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68.xml"/><Relationship Id="rId9" Type="http://schemas.openxmlformats.org/officeDocument/2006/relationships/tags" Target="../tags/tag173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7" Type="http://schemas.openxmlformats.org/officeDocument/2006/relationships/image" Target="../media/image40.pn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79.xml"/><Relationship Id="rId7" Type="http://schemas.openxmlformats.org/officeDocument/2006/relationships/image" Target="../media/image15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1.xml"/><Relationship Id="rId4" Type="http://schemas.openxmlformats.org/officeDocument/2006/relationships/tags" Target="../tags/tag180.xml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5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image" Target="../media/image4.svg"/><Relationship Id="rId2" Type="http://schemas.openxmlformats.org/officeDocument/2006/relationships/tags" Target="../tags/tag13.xml"/><Relationship Id="rId16" Type="http://schemas.openxmlformats.org/officeDocument/2006/relationships/image" Target="../media/image11.png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3.png"/><Relationship Id="rId5" Type="http://schemas.openxmlformats.org/officeDocument/2006/relationships/tags" Target="../tags/tag16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84.xml"/><Relationship Id="rId7" Type="http://schemas.openxmlformats.org/officeDocument/2006/relationships/image" Target="../media/image16.svg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8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tags" Target="../tags/tag191.xml"/><Relationship Id="rId11" Type="http://schemas.openxmlformats.org/officeDocument/2006/relationships/image" Target="../media/image5.png"/><Relationship Id="rId5" Type="http://schemas.openxmlformats.org/officeDocument/2006/relationships/tags" Target="../tags/tag190.xml"/><Relationship Id="rId10" Type="http://schemas.openxmlformats.org/officeDocument/2006/relationships/image" Target="../media/image4.svg"/><Relationship Id="rId4" Type="http://schemas.openxmlformats.org/officeDocument/2006/relationships/tags" Target="../tags/tag189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13" Type="http://schemas.openxmlformats.org/officeDocument/2006/relationships/image" Target="../media/image13.svg"/><Relationship Id="rId3" Type="http://schemas.openxmlformats.org/officeDocument/2006/relationships/tags" Target="../tags/tag194.xml"/><Relationship Id="rId7" Type="http://schemas.openxmlformats.org/officeDocument/2006/relationships/tags" Target="../tags/tag198.xml"/><Relationship Id="rId12" Type="http://schemas.openxmlformats.org/officeDocument/2006/relationships/image" Target="../media/image12.png"/><Relationship Id="rId2" Type="http://schemas.openxmlformats.org/officeDocument/2006/relationships/tags" Target="../tags/tag193.xml"/><Relationship Id="rId16" Type="http://schemas.openxmlformats.org/officeDocument/2006/relationships/image" Target="../media/image39.png"/><Relationship Id="rId1" Type="http://schemas.openxmlformats.org/officeDocument/2006/relationships/tags" Target="../tags/tag192.xml"/><Relationship Id="rId6" Type="http://schemas.openxmlformats.org/officeDocument/2006/relationships/tags" Target="../tags/tag197.xml"/><Relationship Id="rId11" Type="http://schemas.openxmlformats.org/officeDocument/2006/relationships/image" Target="../media/image2.jpeg"/><Relationship Id="rId5" Type="http://schemas.openxmlformats.org/officeDocument/2006/relationships/tags" Target="../tags/tag196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95.xml"/><Relationship Id="rId9" Type="http://schemas.openxmlformats.org/officeDocument/2006/relationships/tags" Target="../tags/tag200.xml"/><Relationship Id="rId1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203.xml"/><Relationship Id="rId7" Type="http://schemas.openxmlformats.org/officeDocument/2006/relationships/image" Target="../media/image16.sv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0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207.xml"/><Relationship Id="rId7" Type="http://schemas.openxmlformats.org/officeDocument/2006/relationships/image" Target="../media/image42.pn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0.xml"/><Relationship Id="rId7" Type="http://schemas.openxmlformats.org/officeDocument/2006/relationships/image" Target="../media/image15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12.xml"/><Relationship Id="rId10" Type="http://schemas.openxmlformats.org/officeDocument/2006/relationships/image" Target="../media/image45.png"/><Relationship Id="rId4" Type="http://schemas.openxmlformats.org/officeDocument/2006/relationships/tags" Target="../tags/tag211.xml"/><Relationship Id="rId9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215.xml"/><Relationship Id="rId7" Type="http://schemas.openxmlformats.org/officeDocument/2006/relationships/image" Target="../media/image42.png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8.xml"/><Relationship Id="rId7" Type="http://schemas.openxmlformats.org/officeDocument/2006/relationships/image" Target="../media/image15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20.xml"/><Relationship Id="rId10" Type="http://schemas.openxmlformats.org/officeDocument/2006/relationships/image" Target="../media/image46.png"/><Relationship Id="rId4" Type="http://schemas.openxmlformats.org/officeDocument/2006/relationships/tags" Target="../tags/tag219.xml"/><Relationship Id="rId9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8.png"/><Relationship Id="rId3" Type="http://schemas.openxmlformats.org/officeDocument/2006/relationships/tags" Target="../tags/tag223.xml"/><Relationship Id="rId7" Type="http://schemas.openxmlformats.org/officeDocument/2006/relationships/tags" Target="../tags/tag225.xml"/><Relationship Id="rId12" Type="http://schemas.openxmlformats.org/officeDocument/2006/relationships/image" Target="../media/image47.pn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audio" Target="../media/media1.wav"/><Relationship Id="rId11" Type="http://schemas.openxmlformats.org/officeDocument/2006/relationships/image" Target="../media/image44.jpeg"/><Relationship Id="rId5" Type="http://schemas.microsoft.com/office/2007/relationships/media" Target="../media/media1.wav"/><Relationship Id="rId10" Type="http://schemas.openxmlformats.org/officeDocument/2006/relationships/image" Target="../media/image16.svg"/><Relationship Id="rId4" Type="http://schemas.openxmlformats.org/officeDocument/2006/relationships/tags" Target="../tags/tag224.xml"/><Relationship Id="rId9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tags" Target="../tags/tag228.xml"/><Relationship Id="rId7" Type="http://schemas.openxmlformats.org/officeDocument/2006/relationships/image" Target="../media/image42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2.xml"/><Relationship Id="rId7" Type="http://schemas.openxmlformats.org/officeDocument/2006/relationships/image" Target="../media/image2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4.xml"/><Relationship Id="rId10" Type="http://schemas.openxmlformats.org/officeDocument/2006/relationships/image" Target="../media/image5.png"/><Relationship Id="rId4" Type="http://schemas.openxmlformats.org/officeDocument/2006/relationships/tags" Target="../tags/tag23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31.xml"/><Relationship Id="rId7" Type="http://schemas.openxmlformats.org/officeDocument/2006/relationships/image" Target="../media/image15.png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33.xml"/><Relationship Id="rId10" Type="http://schemas.openxmlformats.org/officeDocument/2006/relationships/image" Target="../media/image49.png"/><Relationship Id="rId4" Type="http://schemas.openxmlformats.org/officeDocument/2006/relationships/tags" Target="../tags/tag232.xml"/><Relationship Id="rId9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tags" Target="../tags/tag236.xml"/><Relationship Id="rId7" Type="http://schemas.openxmlformats.org/officeDocument/2006/relationships/image" Target="../media/image42.png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39.xml"/><Relationship Id="rId7" Type="http://schemas.openxmlformats.org/officeDocument/2006/relationships/image" Target="../media/image15.png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41.xml"/><Relationship Id="rId10" Type="http://schemas.openxmlformats.org/officeDocument/2006/relationships/image" Target="../media/image50.png"/><Relationship Id="rId4" Type="http://schemas.openxmlformats.org/officeDocument/2006/relationships/tags" Target="../tags/tag240.xml"/><Relationship Id="rId9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8.png"/><Relationship Id="rId3" Type="http://schemas.openxmlformats.org/officeDocument/2006/relationships/tags" Target="../tags/tag244.xml"/><Relationship Id="rId7" Type="http://schemas.openxmlformats.org/officeDocument/2006/relationships/tags" Target="../tags/tag246.xml"/><Relationship Id="rId12" Type="http://schemas.openxmlformats.org/officeDocument/2006/relationships/image" Target="../media/image51.pn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audio" Target="../media/media2.wav"/><Relationship Id="rId11" Type="http://schemas.openxmlformats.org/officeDocument/2006/relationships/image" Target="../media/image44.jpeg"/><Relationship Id="rId5" Type="http://schemas.microsoft.com/office/2007/relationships/media" Target="../media/media2.wav"/><Relationship Id="rId10" Type="http://schemas.openxmlformats.org/officeDocument/2006/relationships/image" Target="../media/image16.svg"/><Relationship Id="rId4" Type="http://schemas.openxmlformats.org/officeDocument/2006/relationships/tags" Target="../tags/tag245.xml"/><Relationship Id="rId9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249.xml"/><Relationship Id="rId7" Type="http://schemas.openxmlformats.org/officeDocument/2006/relationships/image" Target="../media/image42.png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2.xml"/><Relationship Id="rId7" Type="http://schemas.openxmlformats.org/officeDocument/2006/relationships/image" Target="../media/image15.png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54.xml"/><Relationship Id="rId10" Type="http://schemas.openxmlformats.org/officeDocument/2006/relationships/image" Target="../media/image53.png"/><Relationship Id="rId4" Type="http://schemas.openxmlformats.org/officeDocument/2006/relationships/tags" Target="../tags/tag253.xml"/><Relationship Id="rId9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257.xml"/><Relationship Id="rId7" Type="http://schemas.openxmlformats.org/officeDocument/2006/relationships/image" Target="../media/image42.pn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60.xml"/><Relationship Id="rId7" Type="http://schemas.openxmlformats.org/officeDocument/2006/relationships/image" Target="../media/image15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62.xml"/><Relationship Id="rId10" Type="http://schemas.openxmlformats.org/officeDocument/2006/relationships/image" Target="../media/image54.png"/><Relationship Id="rId4" Type="http://schemas.openxmlformats.org/officeDocument/2006/relationships/tags" Target="../tags/tag261.xml"/><Relationship Id="rId9" Type="http://schemas.openxmlformats.org/officeDocument/2006/relationships/image" Target="../media/image44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265.xml"/><Relationship Id="rId7" Type="http://schemas.openxmlformats.org/officeDocument/2006/relationships/image" Target="../media/image42.pn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68.xml"/><Relationship Id="rId7" Type="http://schemas.openxmlformats.org/officeDocument/2006/relationships/image" Target="../media/image15.png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70.xml"/><Relationship Id="rId10" Type="http://schemas.openxmlformats.org/officeDocument/2006/relationships/image" Target="../media/image55.png"/><Relationship Id="rId4" Type="http://schemas.openxmlformats.org/officeDocument/2006/relationships/tags" Target="../tags/tag269.xml"/><Relationship Id="rId9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18" Type="http://schemas.openxmlformats.org/officeDocument/2006/relationships/image" Target="../media/image13.svg"/><Relationship Id="rId3" Type="http://schemas.openxmlformats.org/officeDocument/2006/relationships/tags" Target="../tags/tag27.xml"/><Relationship Id="rId21" Type="http://schemas.openxmlformats.org/officeDocument/2006/relationships/image" Target="../media/image16.svg"/><Relationship Id="rId7" Type="http://schemas.openxmlformats.org/officeDocument/2006/relationships/tags" Target="../tags/tag31.xml"/><Relationship Id="rId12" Type="http://schemas.openxmlformats.org/officeDocument/2006/relationships/tags" Target="../tags/tag36.xml"/><Relationship Id="rId17" Type="http://schemas.openxmlformats.org/officeDocument/2006/relationships/image" Target="../media/image12.png"/><Relationship Id="rId2" Type="http://schemas.openxmlformats.org/officeDocument/2006/relationships/tags" Target="../tags/tag26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5" Type="http://schemas.openxmlformats.org/officeDocument/2006/relationships/tags" Target="../tags/tag2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4.xml"/><Relationship Id="rId19" Type="http://schemas.openxmlformats.org/officeDocument/2006/relationships/image" Target="../media/image14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tags" Target="../tags/tag273.xml"/><Relationship Id="rId7" Type="http://schemas.openxmlformats.org/officeDocument/2006/relationships/image" Target="../media/image42.png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6.xml"/><Relationship Id="rId7" Type="http://schemas.openxmlformats.org/officeDocument/2006/relationships/image" Target="../media/image15.png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78.xml"/><Relationship Id="rId10" Type="http://schemas.openxmlformats.org/officeDocument/2006/relationships/image" Target="../media/image56.png"/><Relationship Id="rId4" Type="http://schemas.openxmlformats.org/officeDocument/2006/relationships/tags" Target="../tags/tag277.xml"/><Relationship Id="rId9" Type="http://schemas.openxmlformats.org/officeDocument/2006/relationships/image" Target="../media/image44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286.xml"/><Relationship Id="rId13" Type="http://schemas.openxmlformats.org/officeDocument/2006/relationships/image" Target="../media/image46.png"/><Relationship Id="rId3" Type="http://schemas.openxmlformats.org/officeDocument/2006/relationships/tags" Target="../tags/tag281.xml"/><Relationship Id="rId7" Type="http://schemas.openxmlformats.org/officeDocument/2006/relationships/tags" Target="../tags/tag285.xml"/><Relationship Id="rId12" Type="http://schemas.openxmlformats.org/officeDocument/2006/relationships/image" Target="../media/image20.png"/><Relationship Id="rId2" Type="http://schemas.openxmlformats.org/officeDocument/2006/relationships/tags" Target="../tags/tag280.xml"/><Relationship Id="rId16" Type="http://schemas.openxmlformats.org/officeDocument/2006/relationships/image" Target="../media/image50.png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11" Type="http://schemas.openxmlformats.org/officeDocument/2006/relationships/image" Target="../media/image16.svg"/><Relationship Id="rId5" Type="http://schemas.openxmlformats.org/officeDocument/2006/relationships/tags" Target="../tags/tag283.xml"/><Relationship Id="rId15" Type="http://schemas.openxmlformats.org/officeDocument/2006/relationships/image" Target="../media/image49.png"/><Relationship Id="rId10" Type="http://schemas.openxmlformats.org/officeDocument/2006/relationships/image" Target="../media/image15.png"/><Relationship Id="rId4" Type="http://schemas.openxmlformats.org/officeDocument/2006/relationships/tags" Target="../tags/tag282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294.xml"/><Relationship Id="rId13" Type="http://schemas.openxmlformats.org/officeDocument/2006/relationships/image" Target="../media/image57.png"/><Relationship Id="rId3" Type="http://schemas.openxmlformats.org/officeDocument/2006/relationships/tags" Target="../tags/tag289.xml"/><Relationship Id="rId7" Type="http://schemas.openxmlformats.org/officeDocument/2006/relationships/tags" Target="../tags/tag293.xml"/><Relationship Id="rId12" Type="http://schemas.openxmlformats.org/officeDocument/2006/relationships/image" Target="../media/image20.png"/><Relationship Id="rId2" Type="http://schemas.openxmlformats.org/officeDocument/2006/relationships/tags" Target="../tags/tag288.xml"/><Relationship Id="rId16" Type="http://schemas.openxmlformats.org/officeDocument/2006/relationships/image" Target="../media/image54.png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image" Target="../media/image16.svg"/><Relationship Id="rId5" Type="http://schemas.openxmlformats.org/officeDocument/2006/relationships/tags" Target="../tags/tag291.xml"/><Relationship Id="rId15" Type="http://schemas.openxmlformats.org/officeDocument/2006/relationships/image" Target="../media/image53.png"/><Relationship Id="rId10" Type="http://schemas.openxmlformats.org/officeDocument/2006/relationships/image" Target="../media/image15.png"/><Relationship Id="rId4" Type="http://schemas.openxmlformats.org/officeDocument/2006/relationships/tags" Target="../tags/tag290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297.xml"/><Relationship Id="rId7" Type="http://schemas.openxmlformats.org/officeDocument/2006/relationships/image" Target="../media/image19.png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image" Target="../media/image16.svg"/><Relationship Id="rId11" Type="http://schemas.openxmlformats.org/officeDocument/2006/relationships/image" Target="../media/image50.png"/><Relationship Id="rId5" Type="http://schemas.openxmlformats.org/officeDocument/2006/relationships/image" Target="../media/image15.png"/><Relationship Id="rId10" Type="http://schemas.openxmlformats.org/officeDocument/2006/relationships/image" Target="../media/image49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tags" Target="../tags/tag300.xml"/><Relationship Id="rId7" Type="http://schemas.openxmlformats.org/officeDocument/2006/relationships/image" Target="../media/image19.png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image" Target="../media/image16.svg"/><Relationship Id="rId11" Type="http://schemas.openxmlformats.org/officeDocument/2006/relationships/image" Target="../media/image54.png"/><Relationship Id="rId5" Type="http://schemas.openxmlformats.org/officeDocument/2006/relationships/image" Target="../media/image15.png"/><Relationship Id="rId10" Type="http://schemas.openxmlformats.org/officeDocument/2006/relationships/image" Target="../media/image53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3.xml"/><Relationship Id="rId7" Type="http://schemas.openxmlformats.org/officeDocument/2006/relationships/image" Target="../media/image15.png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05.xml"/><Relationship Id="rId10" Type="http://schemas.openxmlformats.org/officeDocument/2006/relationships/image" Target="../media/image34.png"/><Relationship Id="rId4" Type="http://schemas.openxmlformats.org/officeDocument/2006/relationships/tags" Target="../tags/tag304.xml"/><Relationship Id="rId9" Type="http://schemas.openxmlformats.org/officeDocument/2006/relationships/image" Target="../media/image58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313.xml"/><Relationship Id="rId13" Type="http://schemas.openxmlformats.org/officeDocument/2006/relationships/tags" Target="../tags/tag318.xml"/><Relationship Id="rId18" Type="http://schemas.openxmlformats.org/officeDocument/2006/relationships/tags" Target="../tags/tag323.xml"/><Relationship Id="rId3" Type="http://schemas.openxmlformats.org/officeDocument/2006/relationships/tags" Target="../tags/tag308.xml"/><Relationship Id="rId21" Type="http://schemas.openxmlformats.org/officeDocument/2006/relationships/image" Target="../media/image15.png"/><Relationship Id="rId7" Type="http://schemas.openxmlformats.org/officeDocument/2006/relationships/tags" Target="../tags/tag312.xml"/><Relationship Id="rId12" Type="http://schemas.openxmlformats.org/officeDocument/2006/relationships/tags" Target="../tags/tag317.xml"/><Relationship Id="rId17" Type="http://schemas.openxmlformats.org/officeDocument/2006/relationships/tags" Target="../tags/tag322.xml"/><Relationship Id="rId25" Type="http://schemas.openxmlformats.org/officeDocument/2006/relationships/image" Target="../media/image44.jpeg"/><Relationship Id="rId2" Type="http://schemas.openxmlformats.org/officeDocument/2006/relationships/tags" Target="../tags/tag307.xml"/><Relationship Id="rId16" Type="http://schemas.openxmlformats.org/officeDocument/2006/relationships/tags" Target="../tags/tag321.xml"/><Relationship Id="rId20" Type="http://schemas.openxmlformats.org/officeDocument/2006/relationships/slideLayout" Target="../slideLayouts/slideLayout29.xml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1" Type="http://schemas.openxmlformats.org/officeDocument/2006/relationships/tags" Target="../tags/tag316.xml"/><Relationship Id="rId24" Type="http://schemas.openxmlformats.org/officeDocument/2006/relationships/image" Target="../media/image60.jpeg"/><Relationship Id="rId5" Type="http://schemas.openxmlformats.org/officeDocument/2006/relationships/tags" Target="../tags/tag310.xml"/><Relationship Id="rId15" Type="http://schemas.openxmlformats.org/officeDocument/2006/relationships/tags" Target="../tags/tag320.xml"/><Relationship Id="rId23" Type="http://schemas.openxmlformats.org/officeDocument/2006/relationships/image" Target="../media/image59.jpeg"/><Relationship Id="rId10" Type="http://schemas.openxmlformats.org/officeDocument/2006/relationships/tags" Target="../tags/tag315.xml"/><Relationship Id="rId19" Type="http://schemas.openxmlformats.org/officeDocument/2006/relationships/tags" Target="../tags/tag324.xml"/><Relationship Id="rId4" Type="http://schemas.openxmlformats.org/officeDocument/2006/relationships/tags" Target="../tags/tag309.xml"/><Relationship Id="rId9" Type="http://schemas.openxmlformats.org/officeDocument/2006/relationships/tags" Target="../tags/tag314.xml"/><Relationship Id="rId14" Type="http://schemas.openxmlformats.org/officeDocument/2006/relationships/tags" Target="../tags/tag319.xml"/><Relationship Id="rId22" Type="http://schemas.openxmlformats.org/officeDocument/2006/relationships/image" Target="../media/image16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tags" Target="../tags/tag327.xml"/><Relationship Id="rId7" Type="http://schemas.openxmlformats.org/officeDocument/2006/relationships/image" Target="../media/image16.svg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28.xml"/><Relationship Id="rId9" Type="http://schemas.openxmlformats.org/officeDocument/2006/relationships/image" Target="../media/image6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3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6" Type="http://schemas.openxmlformats.org/officeDocument/2006/relationships/tags" Target="../tags/tag334.xml"/><Relationship Id="rId11" Type="http://schemas.openxmlformats.org/officeDocument/2006/relationships/image" Target="../media/image5.png"/><Relationship Id="rId5" Type="http://schemas.openxmlformats.org/officeDocument/2006/relationships/tags" Target="../tags/tag333.xml"/><Relationship Id="rId10" Type="http://schemas.openxmlformats.org/officeDocument/2006/relationships/image" Target="../media/image4.svg"/><Relationship Id="rId4" Type="http://schemas.openxmlformats.org/officeDocument/2006/relationships/tags" Target="../tags/tag332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26" Type="http://schemas.openxmlformats.org/officeDocument/2006/relationships/image" Target="../media/image18.jpeg"/><Relationship Id="rId3" Type="http://schemas.openxmlformats.org/officeDocument/2006/relationships/tags" Target="../tags/tag41.xml"/><Relationship Id="rId21" Type="http://schemas.openxmlformats.org/officeDocument/2006/relationships/tags" Target="../tags/tag59.xml"/><Relationship Id="rId7" Type="http://schemas.openxmlformats.org/officeDocument/2006/relationships/tags" Target="../tags/tag45.x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0.xml"/><Relationship Id="rId16" Type="http://schemas.openxmlformats.org/officeDocument/2006/relationships/tags" Target="../tags/tag54.xml"/><Relationship Id="rId20" Type="http://schemas.openxmlformats.org/officeDocument/2006/relationships/tags" Target="../tags/tag58.xml"/><Relationship Id="rId29" Type="http://schemas.openxmlformats.org/officeDocument/2006/relationships/image" Target="../media/image21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3.xml"/><Relationship Id="rId15" Type="http://schemas.openxmlformats.org/officeDocument/2006/relationships/tags" Target="../tags/tag53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8.xml"/><Relationship Id="rId19" Type="http://schemas.openxmlformats.org/officeDocument/2006/relationships/tags" Target="../tags/tag57.xml"/><Relationship Id="rId31" Type="http://schemas.openxmlformats.org/officeDocument/2006/relationships/image" Target="../media/image23.jpeg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tags" Target="../tags/tag5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342.xml"/><Relationship Id="rId13" Type="http://schemas.openxmlformats.org/officeDocument/2006/relationships/image" Target="../media/image13.svg"/><Relationship Id="rId3" Type="http://schemas.openxmlformats.org/officeDocument/2006/relationships/tags" Target="../tags/tag337.xml"/><Relationship Id="rId7" Type="http://schemas.openxmlformats.org/officeDocument/2006/relationships/tags" Target="../tags/tag341.xml"/><Relationship Id="rId12" Type="http://schemas.openxmlformats.org/officeDocument/2006/relationships/image" Target="../media/image12.png"/><Relationship Id="rId2" Type="http://schemas.openxmlformats.org/officeDocument/2006/relationships/tags" Target="../tags/tag336.xml"/><Relationship Id="rId16" Type="http://schemas.openxmlformats.org/officeDocument/2006/relationships/image" Target="../media/image39.png"/><Relationship Id="rId1" Type="http://schemas.openxmlformats.org/officeDocument/2006/relationships/tags" Target="../tags/tag335.xml"/><Relationship Id="rId6" Type="http://schemas.openxmlformats.org/officeDocument/2006/relationships/tags" Target="../tags/tag340.xml"/><Relationship Id="rId11" Type="http://schemas.openxmlformats.org/officeDocument/2006/relationships/image" Target="../media/image2.jpeg"/><Relationship Id="rId5" Type="http://schemas.openxmlformats.org/officeDocument/2006/relationships/tags" Target="../tags/tag339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338.xml"/><Relationship Id="rId9" Type="http://schemas.openxmlformats.org/officeDocument/2006/relationships/tags" Target="../tags/tag343.xml"/><Relationship Id="rId14" Type="http://schemas.openxmlformats.org/officeDocument/2006/relationships/image" Target="../media/image3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image" Target="../media/image15.png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65.png"/><Relationship Id="rId2" Type="http://schemas.openxmlformats.org/officeDocument/2006/relationships/tags" Target="../tags/tag345.xml"/><Relationship Id="rId16" Type="http://schemas.openxmlformats.org/officeDocument/2006/relationships/image" Target="../media/image64.PNG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tags" Target="../tags/tag354.xml"/><Relationship Id="rId5" Type="http://schemas.openxmlformats.org/officeDocument/2006/relationships/tags" Target="../tags/tag348.xml"/><Relationship Id="rId15" Type="http://schemas.openxmlformats.org/officeDocument/2006/relationships/image" Target="../media/image63.png"/><Relationship Id="rId10" Type="http://schemas.openxmlformats.org/officeDocument/2006/relationships/tags" Target="../tags/tag353.xml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image" Target="../media/image16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13" Type="http://schemas.openxmlformats.org/officeDocument/2006/relationships/image" Target="../media/image48.png"/><Relationship Id="rId3" Type="http://schemas.openxmlformats.org/officeDocument/2006/relationships/tags" Target="../tags/tag357.xml"/><Relationship Id="rId7" Type="http://schemas.microsoft.com/office/2007/relationships/media" Target="../media/media3.wav"/><Relationship Id="rId12" Type="http://schemas.openxmlformats.org/officeDocument/2006/relationships/image" Target="../media/image65.png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image" Target="../media/image64.PNG"/><Relationship Id="rId5" Type="http://schemas.openxmlformats.org/officeDocument/2006/relationships/tags" Target="../tags/tag359.xml"/><Relationship Id="rId10" Type="http://schemas.openxmlformats.org/officeDocument/2006/relationships/image" Target="../media/image63.png"/><Relationship Id="rId4" Type="http://schemas.openxmlformats.org/officeDocument/2006/relationships/tags" Target="../tags/tag358.xml"/><Relationship Id="rId9" Type="http://schemas.openxmlformats.org/officeDocument/2006/relationships/slideLayout" Target="../slideLayouts/slideLayout40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368.xml"/><Relationship Id="rId13" Type="http://schemas.openxmlformats.org/officeDocument/2006/relationships/image" Target="../media/image16.svg"/><Relationship Id="rId3" Type="http://schemas.openxmlformats.org/officeDocument/2006/relationships/tags" Target="../tags/tag363.xml"/><Relationship Id="rId7" Type="http://schemas.openxmlformats.org/officeDocument/2006/relationships/tags" Target="../tags/tag367.xml"/><Relationship Id="rId12" Type="http://schemas.openxmlformats.org/officeDocument/2006/relationships/image" Target="../media/image15.pn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tags" Target="../tags/tag366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365.xml"/><Relationship Id="rId10" Type="http://schemas.openxmlformats.org/officeDocument/2006/relationships/tags" Target="../tags/tag370.xml"/><Relationship Id="rId4" Type="http://schemas.openxmlformats.org/officeDocument/2006/relationships/tags" Target="../tags/tag364.xml"/><Relationship Id="rId9" Type="http://schemas.openxmlformats.org/officeDocument/2006/relationships/tags" Target="../tags/tag369.xml"/><Relationship Id="rId14" Type="http://schemas.openxmlformats.org/officeDocument/2006/relationships/image" Target="../media/image66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13" Type="http://schemas.openxmlformats.org/officeDocument/2006/relationships/image" Target="../media/image48.png"/><Relationship Id="rId3" Type="http://schemas.openxmlformats.org/officeDocument/2006/relationships/tags" Target="../tags/tag373.xml"/><Relationship Id="rId7" Type="http://schemas.microsoft.com/office/2007/relationships/media" Target="../media/media3.wav"/><Relationship Id="rId12" Type="http://schemas.openxmlformats.org/officeDocument/2006/relationships/image" Target="../media/image65.png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tags" Target="../tags/tag376.xml"/><Relationship Id="rId11" Type="http://schemas.openxmlformats.org/officeDocument/2006/relationships/image" Target="../media/image64.PNG"/><Relationship Id="rId5" Type="http://schemas.openxmlformats.org/officeDocument/2006/relationships/tags" Target="../tags/tag375.xml"/><Relationship Id="rId10" Type="http://schemas.openxmlformats.org/officeDocument/2006/relationships/image" Target="../media/image63.png"/><Relationship Id="rId4" Type="http://schemas.openxmlformats.org/officeDocument/2006/relationships/tags" Target="../tags/tag374.xml"/><Relationship Id="rId9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379.xml"/><Relationship Id="rId7" Type="http://schemas.openxmlformats.org/officeDocument/2006/relationships/image" Target="../media/image19.png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385.xml"/><Relationship Id="rId13" Type="http://schemas.openxmlformats.org/officeDocument/2006/relationships/image" Target="../media/image16.svg"/><Relationship Id="rId3" Type="http://schemas.openxmlformats.org/officeDocument/2006/relationships/tags" Target="../tags/tag382.xml"/><Relationship Id="rId7" Type="http://schemas.openxmlformats.org/officeDocument/2006/relationships/tags" Target="../tags/tag384.xml"/><Relationship Id="rId12" Type="http://schemas.openxmlformats.org/officeDocument/2006/relationships/image" Target="../media/image15.png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29.xml"/><Relationship Id="rId5" Type="http://schemas.microsoft.com/office/2007/relationships/media" Target="../media/media4.mp3"/><Relationship Id="rId15" Type="http://schemas.openxmlformats.org/officeDocument/2006/relationships/image" Target="../media/image48.png"/><Relationship Id="rId10" Type="http://schemas.openxmlformats.org/officeDocument/2006/relationships/tags" Target="../tags/tag387.xml"/><Relationship Id="rId4" Type="http://schemas.openxmlformats.org/officeDocument/2006/relationships/tags" Target="../tags/tag383.xml"/><Relationship Id="rId9" Type="http://schemas.openxmlformats.org/officeDocument/2006/relationships/tags" Target="../tags/tag386.xml"/><Relationship Id="rId14" Type="http://schemas.openxmlformats.org/officeDocument/2006/relationships/image" Target="../media/image68.gi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395.xml"/><Relationship Id="rId13" Type="http://schemas.openxmlformats.org/officeDocument/2006/relationships/image" Target="../media/image69.jpg"/><Relationship Id="rId18" Type="http://schemas.openxmlformats.org/officeDocument/2006/relationships/image" Target="../media/image73.png"/><Relationship Id="rId3" Type="http://schemas.openxmlformats.org/officeDocument/2006/relationships/tags" Target="../tags/tag390.xml"/><Relationship Id="rId7" Type="http://schemas.openxmlformats.org/officeDocument/2006/relationships/tags" Target="../tags/tag394.xml"/><Relationship Id="rId12" Type="http://schemas.openxmlformats.org/officeDocument/2006/relationships/image" Target="../media/image16.svg"/><Relationship Id="rId17" Type="http://schemas.microsoft.com/office/2007/relationships/hdphoto" Target="../media/hdphoto1.wdp"/><Relationship Id="rId2" Type="http://schemas.openxmlformats.org/officeDocument/2006/relationships/tags" Target="../tags/tag389.xml"/><Relationship Id="rId16" Type="http://schemas.openxmlformats.org/officeDocument/2006/relationships/image" Target="../media/image72.png"/><Relationship Id="rId1" Type="http://schemas.openxmlformats.org/officeDocument/2006/relationships/tags" Target="../tags/tag388.xml"/><Relationship Id="rId6" Type="http://schemas.openxmlformats.org/officeDocument/2006/relationships/tags" Target="../tags/tag393.xml"/><Relationship Id="rId11" Type="http://schemas.openxmlformats.org/officeDocument/2006/relationships/image" Target="../media/image15.png"/><Relationship Id="rId5" Type="http://schemas.openxmlformats.org/officeDocument/2006/relationships/tags" Target="../tags/tag392.xml"/><Relationship Id="rId15" Type="http://schemas.openxmlformats.org/officeDocument/2006/relationships/image" Target="../media/image71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91.xml"/><Relationship Id="rId9" Type="http://schemas.openxmlformats.org/officeDocument/2006/relationships/tags" Target="../tags/tag396.xml"/><Relationship Id="rId14" Type="http://schemas.openxmlformats.org/officeDocument/2006/relationships/image" Target="../media/image70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04.xml"/><Relationship Id="rId13" Type="http://schemas.openxmlformats.org/officeDocument/2006/relationships/image" Target="../media/image40.png"/><Relationship Id="rId3" Type="http://schemas.openxmlformats.org/officeDocument/2006/relationships/tags" Target="../tags/tag399.xml"/><Relationship Id="rId7" Type="http://schemas.openxmlformats.org/officeDocument/2006/relationships/tags" Target="../tags/tag403.xml"/><Relationship Id="rId12" Type="http://schemas.openxmlformats.org/officeDocument/2006/relationships/image" Target="../media/image16.svg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11" Type="http://schemas.openxmlformats.org/officeDocument/2006/relationships/image" Target="../media/image15.png"/><Relationship Id="rId5" Type="http://schemas.openxmlformats.org/officeDocument/2006/relationships/tags" Target="../tags/tag40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00.xml"/><Relationship Id="rId9" Type="http://schemas.openxmlformats.org/officeDocument/2006/relationships/tags" Target="../tags/tag40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image" Target="../media/image27.png"/><Relationship Id="rId3" Type="http://schemas.openxmlformats.org/officeDocument/2006/relationships/tags" Target="../tags/tag62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10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image" Target="../media/image30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6.sv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31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26.svg"/><Relationship Id="rId5" Type="http://schemas.openxmlformats.org/officeDocument/2006/relationships/tags" Target="../tags/tag84.xml"/><Relationship Id="rId10" Type="http://schemas.openxmlformats.org/officeDocument/2006/relationships/image" Target="../media/image12.png"/><Relationship Id="rId4" Type="http://schemas.openxmlformats.org/officeDocument/2006/relationships/tags" Target="../tags/tag83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9.xml"/><Relationship Id="rId7" Type="http://schemas.openxmlformats.org/officeDocument/2006/relationships/image" Target="../media/image2.jpe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1.xml"/><Relationship Id="rId10" Type="http://schemas.openxmlformats.org/officeDocument/2006/relationships/image" Target="../media/image5.png"/><Relationship Id="rId4" Type="http://schemas.openxmlformats.org/officeDocument/2006/relationships/tags" Target="../tags/tag90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image" Target="../media/image26.sv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image" Target="../media/image12.png"/><Relationship Id="rId5" Type="http://schemas.openxmlformats.org/officeDocument/2006/relationships/tags" Target="../tags/tag96.xml"/><Relationship Id="rId10" Type="http://schemas.openxmlformats.org/officeDocument/2006/relationships/image" Target="../media/image2.jpeg"/><Relationship Id="rId4" Type="http://schemas.openxmlformats.org/officeDocument/2006/relationships/tags" Target="../tags/tag95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1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2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35540"/>
            <a:ext cx="5016537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91F2D20-63E0-E55A-4204-DC843D69C2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7843" y="2986944"/>
            <a:ext cx="3779848" cy="535732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1FB8962-3DAA-FAE1-686A-D340ECD4D5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0456" y="2975845"/>
            <a:ext cx="3787468" cy="535732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98050E2-301F-E80C-5500-77F0949B8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43068" y="2975845"/>
            <a:ext cx="3795089" cy="535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4483-EBED-AFC3-42E7-5B7C51F3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FE0239B-D923-8B2C-30A6-614C7B9909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8391A5-78BE-3019-8AFF-6B37DCA6C3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474553"/>
            <a:ext cx="9363209" cy="47551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Grand - petit - fort - gentil - jeune - vieux – un vélo – un cheval. 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Comment est ton papa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814555-9B2E-7EEA-2022-DADBF62D63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A2F05-5E5A-A966-E62E-14E3DE5DD4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ED06D3-C6F5-6B1F-790C-9D323CD5D9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264318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FFE1A9C-85C8-638B-99FB-BDBD5944D86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4798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005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57500" y="4809538"/>
            <a:ext cx="552212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des lettres.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0" y="4742635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C3F88E-8213-23A3-A071-B553ABC68FC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4BACCED-BE10-9927-895E-D06595E851E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na   pi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ur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mo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lou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os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mé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se   nu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our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pa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li</a:t>
            </a:r>
          </a:p>
        </p:txBody>
      </p:sp>
    </p:spTree>
    <p:extLst>
      <p:ext uri="{BB962C8B-B14F-4D97-AF65-F5344CB8AC3E}">
        <p14:creationId xmlns:p14="http://schemas.microsoft.com/office/powerpoint/2010/main" val="1037529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18B1A0A-696F-0520-A35A-72029FBE7A9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2D864C5-DAF0-4655-89C2-53AF9BCE4659}"/>
              </a:ext>
            </a:extLst>
          </p:cNvPr>
          <p:cNvSpPr txBox="1"/>
          <p:nvPr/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0E9038-201D-1557-979E-84A96366DB7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na   pi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ur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mo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lou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os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mé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se   nu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our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pa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li</a:t>
            </a: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A1E73-79C4-5A8B-419A-912B81ED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8CF34B-89FD-EA1A-F90B-5A7C1BF49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F335ADE-79C9-B5C9-51ED-1DAB380868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38301" y="2517417"/>
            <a:ext cx="9387438" cy="4870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Grand - petit - fort - gentil - jeune - vieux – un vélo – un cheval</a:t>
            </a: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Comment est ton papa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982CCA9-C0E9-F357-032E-3E45F9BDD4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C2C3C62-D2F0-5D66-B003-9B29F2A640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F52DD5-72FC-C01C-0E5E-9A31D0DA42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0442" y="442333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8BC9D05-A17F-03E4-0B86-D41C0650A4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4197992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3D89-E7EB-40FF-CF5A-67891382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1A6AA9-C3B1-4A03-25C0-BBE980C6C8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D44030F-92D5-5155-F355-E8C7E15D60C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52C29-99B7-8199-E0D2-7FA9B3CE6D3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326A109-A75D-CF93-446A-F83CED64A5A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C1B858CF-CB87-B56A-234E-C5EEFE1D0F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50BDE26-F7F8-B9CB-3168-206425D2A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9180C3-8241-7001-16E0-7FBD10F76B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F15267E-B8FE-08AE-4F3F-7E36AA92DBD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2D21C84-53F1-7BB4-221B-E998AA8D854A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CF97475C-256F-4F9A-39B9-48493C5B2BE1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7B5027DB-2000-F021-9FED-7B6245E801F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84DD528D-EB98-ECE4-6F2D-CB50C4FB8A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Comprendre et produire les mots du vocabulaire. 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B5BEF4F0-E29B-45FC-F13B-6B9F91CE515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622343" y="5130467"/>
            <a:ext cx="9382437" cy="62570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  <a:cs typeface="Calibri" panose="020F0502020204030204" pitchFamily="34" charset="0"/>
              </a:rPr>
              <a:t>Grand - petit - fort - gentil - jeune - vieux – un vélo – un cheval. </a:t>
            </a:r>
          </a:p>
        </p:txBody>
      </p:sp>
    </p:spTree>
    <p:extLst>
      <p:ext uri="{BB962C8B-B14F-4D97-AF65-F5344CB8AC3E}">
        <p14:creationId xmlns:p14="http://schemas.microsoft.com/office/powerpoint/2010/main" val="2711499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41D705-F852-1966-312B-BABF2E78FCF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860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E8FB9-D232-8058-CC62-65381FA68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575035F-DEDC-23B9-CA3E-5D075783DE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33D63C6-16CA-D748-3DBF-441FC73F6BC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Comment est le garçon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B638DC-699B-910B-7000-2CD33D1A8D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F0805C-58A5-FB9A-8670-880A1307E6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3578" y="3423423"/>
            <a:ext cx="4198943" cy="5162903"/>
          </a:xfrm>
          <a:prstGeom prst="rect">
            <a:avLst/>
          </a:prstGeom>
        </p:spPr>
      </p:pic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BAE706BE-398A-A3EC-D1BE-5C5ACB25F383}"/>
              </a:ext>
            </a:extLst>
          </p:cNvPr>
          <p:cNvSpPr/>
          <p:nvPr/>
        </p:nvSpPr>
        <p:spPr>
          <a:xfrm rot="19186453">
            <a:off x="6437907" y="2302413"/>
            <a:ext cx="380743" cy="15535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2A6548A-B8AD-18C6-BCF9-C6FDB951A6F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66094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67EEF-982F-E7F9-DABD-540BFA67F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7F00464-364E-337A-EAE1-E389D3AF9CD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33C0847-8816-F976-296E-5963151A5AF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grand.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4AC678F-BF0C-7E73-63DB-447C8AC4958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6F48FAF-DF6C-48BD-E4E4-93E139234F2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grand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B52FCE2-95B8-D686-F7BF-3FA731A0B8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57438" y="2825964"/>
            <a:ext cx="2962185" cy="4635072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2810ABC-61B9-4FA8-1E69-8383AAB32DA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940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Comment est le garçon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E542D29-D6B1-DCFD-0A3E-B607555614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3578" y="3423423"/>
            <a:ext cx="4198943" cy="5162903"/>
          </a:xfrm>
          <a:prstGeom prst="rect">
            <a:avLst/>
          </a:prstGeom>
        </p:spPr>
      </p:pic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052D8F70-2E32-7DC2-99D0-F44C3432178A}"/>
              </a:ext>
            </a:extLst>
          </p:cNvPr>
          <p:cNvSpPr/>
          <p:nvPr/>
        </p:nvSpPr>
        <p:spPr>
          <a:xfrm rot="19186453">
            <a:off x="4758692" y="3365732"/>
            <a:ext cx="380743" cy="15535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9971651-0AB2-A25D-23B0-DB7DA7AB77D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8356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Petit.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DF8D8F1-2DF6-7B16-8041-6A7803E4B3C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petit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15FB787-2670-A868-F75C-CAF836F9BA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73490" y="3235352"/>
            <a:ext cx="3209871" cy="38162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F9C24C3-1098-533F-D7A7-3410BA00936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997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mon petit frère.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C’est mon petit frère.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4D0680B-B32B-92A1-C9F1-CAF26AB6143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60717" y="4107737"/>
            <a:ext cx="2624666" cy="4762500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E0E02AD5-5432-BC37-1860-ADAEFF212113}"/>
              </a:ext>
            </a:extLst>
          </p:cNvPr>
          <p:cNvCxnSpPr>
            <a:cxnSpLocks/>
          </p:cNvCxnSpPr>
          <p:nvPr/>
        </p:nvCxnSpPr>
        <p:spPr>
          <a:xfrm flipH="1">
            <a:off x="7709134" y="4543444"/>
            <a:ext cx="990600" cy="7620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'est mon petit frère">
            <a:hlinkClick r:id="" action="ppaction://media"/>
            <a:extLst>
              <a:ext uri="{FF2B5EF4-FFF2-40B4-BE49-F238E27FC236}">
                <a16:creationId xmlns:a16="http://schemas.microsoft.com/office/drawing/2014/main" id="{175431E8-1828-F2F9-3215-BB8A594E749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271125" y="782502"/>
            <a:ext cx="487363" cy="487363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815E6B04-4AB4-77AB-658A-07BC98541DF9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32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A83F3-7F7F-1BBA-0D2D-843D77605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921E848-5FA8-09B2-263C-323A5AD4354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34310C9-A526-B83D-2C47-D0238BDBA2D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Comment est le garçon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1126A1-484D-1238-3946-2A1E93DB23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EF634B1-82F2-6F83-AAD9-C92B149D6E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2419" y="3251290"/>
            <a:ext cx="4108189" cy="505131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A4E08A6-0A4A-2D52-5035-4F3818289D3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87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A532B-B851-5B0A-EC9E-7789D7077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F159F20-00B0-7A87-2A67-70F6B201067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D094FE6-371A-D644-FCFA-D5A739009C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Fort.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B7C5DC-C93B-BA0A-63C8-B0CDCAD3E23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6DC9C3E0-0734-6DA3-C4CC-2661B603C2E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fort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0FC0B4-1F3A-0511-5A10-C4CEBBEB0B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66388" y="2854989"/>
            <a:ext cx="3824708" cy="470275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9EDB292-696F-ED9D-A8F0-699BC774681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354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EFA64-9857-B78D-B195-F27B2A800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C61A215-A5E7-78B1-BF16-A75F6E98BF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16A7070-A655-4402-7E34-52962BD38C5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Comment est la fille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D718D4-4F50-1BC8-CEB5-02BC4F6424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736EB20-9B50-BBB1-BD47-22E423D369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0075" y="2133600"/>
            <a:ext cx="4895850" cy="601980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C96707A-3657-E84A-0F3A-10C024762C8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35604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78B07-1041-DEE4-04C4-171D6FE5C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782DBC3-A3B0-63E7-C25E-45D727AB22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6A76BD0-0144-1A14-6B17-F10A12C1D45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>
                <a:solidFill>
                  <a:prstClr val="white">
                    <a:lumMod val="65000"/>
                  </a:prstClr>
                </a:solidFill>
                <a:latin typeface="Calibri"/>
              </a:rPr>
              <a:t>Gentille.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E9E7F5-D9CE-B7B5-2069-82AC7ED26CC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9062E1A-5DF8-0522-92D4-8777A83A64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gentille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FFAFC1F-C92E-C170-A94A-BE2868ECFC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09812" y="3038475"/>
            <a:ext cx="3423996" cy="421005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D79A048-593D-A090-7F64-93A6A51CBF9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36375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ACA32-56A7-8127-FE4D-81EB37C61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8C552BF-83E5-E950-38A1-F73B56F82D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9420" y="7186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0CCD8D-7953-7289-8005-7003047E00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3718" y="603464"/>
            <a:ext cx="124206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 sœur est gentille.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69F81A-5095-29E9-E22F-C7ABF0E05A7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63107" y="2476501"/>
            <a:ext cx="11414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 sœur est gentille.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8193AC0-23CB-2558-DFC9-590DFB2D2D1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469" y="393274"/>
            <a:ext cx="1446339" cy="1442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CDF47C9-C86B-26EC-0F46-CAF891009D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3000" y="4277534"/>
            <a:ext cx="3448531" cy="5077534"/>
          </a:xfrm>
          <a:prstGeom prst="rect">
            <a:avLst/>
          </a:prstGeom>
        </p:spPr>
      </p:pic>
      <p:pic>
        <p:nvPicPr>
          <p:cNvPr id="13" name="ma soeur est gentille">
            <a:hlinkClick r:id="" action="ppaction://media"/>
            <a:extLst>
              <a:ext uri="{FF2B5EF4-FFF2-40B4-BE49-F238E27FC236}">
                <a16:creationId xmlns:a16="http://schemas.microsoft.com/office/drawing/2014/main" id="{682CEC94-F397-46D0-5D4E-5C94B80C301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313987" y="755506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46A2382-16D4-4BF8-801E-B97A48C0311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919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1FED9-ED24-86CC-B7F9-D97DAC414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A37204D-58D2-72F2-FC79-316758A34B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EC658B8-8BD2-ECF8-555D-89A23D6AEDE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Comment est l’homme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294DFA9-F7FE-EB14-F959-F439FD5261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B49D4E7-A7DE-8562-520C-35470CC660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0000" y="3341419"/>
            <a:ext cx="4576000" cy="5626521"/>
          </a:xfrm>
          <a:prstGeom prst="rect">
            <a:avLst/>
          </a:prstGeom>
        </p:spPr>
      </p:pic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A6C4848C-99AD-A436-0A8C-7D7FCCB91BF9}"/>
              </a:ext>
            </a:extLst>
          </p:cNvPr>
          <p:cNvSpPr/>
          <p:nvPr/>
        </p:nvSpPr>
        <p:spPr>
          <a:xfrm rot="19186453">
            <a:off x="4379628" y="2351229"/>
            <a:ext cx="380743" cy="15535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FEE7759-E307-3C79-C617-6C0A4986ACC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9791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7FDBB-C63C-CB60-B284-66A64C10F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185421A-A779-302A-626E-664EFBCA2C7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26BC1D3-599B-5A62-2BDD-1A79DEF0398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Jeune.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9FC9AF8-7A7E-0B68-84C7-1F2D949FADD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9B15B85-E37C-F328-CB84-7C638023575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jeune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2BF3760-8F2E-7E15-68F6-240B23C63C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43913" y="2831989"/>
            <a:ext cx="3869617" cy="503844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318C618-F869-B338-192D-2BDC2038B0A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5010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02325-19E1-D2F8-862A-3995A1C98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7EB53C6-3A3A-F5E1-EA41-7C36DD0A175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5F77951-7C29-876A-A038-F600DA65951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Comment est l’homme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516CFC-DA27-A810-2297-DB0E728C32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85357B2-8190-412B-41C4-7A3B041FBC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0000" y="3341419"/>
            <a:ext cx="4576000" cy="5626521"/>
          </a:xfrm>
          <a:prstGeom prst="rect">
            <a:avLst/>
          </a:prstGeom>
        </p:spPr>
      </p:pic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C869594E-8007-7FED-AB3A-85FE806D739D}"/>
              </a:ext>
            </a:extLst>
          </p:cNvPr>
          <p:cNvSpPr/>
          <p:nvPr/>
        </p:nvSpPr>
        <p:spPr>
          <a:xfrm rot="19186453">
            <a:off x="6682678" y="2718661"/>
            <a:ext cx="380743" cy="15535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B5CAD72-060C-F4E1-74A6-962D14075FD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76289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97708-F743-5510-6935-977A42234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C1505CC-9B20-157C-8CE3-81EFE6BC9E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251C26B-DBD6-4A4F-092F-D5E5A2E0CC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Vieux.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9F6D01-11B9-C9D0-7C48-BE0789C391C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3F0101D-1FF1-190A-33CB-50196540F59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v</a:t>
            </a: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ieux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3D9E0B0-7944-05B4-F80E-3D4BDE1D58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65860" y="2923465"/>
            <a:ext cx="2991990" cy="444006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84E1C96-60D2-3FDA-478A-A1882091444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583165735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91543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4CD98-E8E2-B828-62FA-B0B64597A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4BA2278-3AAE-900C-8558-128FD4F795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780A53A-13B3-B226-7BD7-F3CEA7E7BF0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4B26A6-9583-C52A-D10A-48A03764DA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D2BDF9C-A1AA-DA21-54D3-A38362DB0A9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7C5C4856-3679-59E3-05F8-9687CA784C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8440" y="3400425"/>
            <a:ext cx="4839119" cy="318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288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70381-B2EA-73D3-BB2D-B1370D88C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A9E961-5063-1196-B2A8-ED1701DC01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64BC89-5484-8286-64DB-3C67C0430E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5796" y="648691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vélo.</a:t>
            </a:r>
          </a:p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7FFECCF-519A-BB5C-B59D-95776C5EE1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</a:t>
            </a:r>
            <a:r>
              <a:rPr lang="fr-FR" sz="9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v</a:t>
            </a: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élo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48B603-EA6B-B48D-7ECB-DFE41B6B50D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8AB7F68-96ED-4A74-6AF1-88D6B86CEA9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195F1970-09EA-B54C-F136-EDB550DBAC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47443" y="3883584"/>
            <a:ext cx="3823401" cy="251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2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A7ACE-AFB6-3086-EC96-417D2B190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07F9BAB-B821-7983-CC57-E1D4D91B79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EDAF307-D8B8-9F6E-1D10-77814FF825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585442-80AE-39D6-5886-F75974D7D3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F0CA0FF-28D3-3FD1-4507-C401635542E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cheval, croquis, Silhouette d’animal, dessin&#10;&#10;Le contenu généré par l’IA peut être incorrect.">
            <a:extLst>
              <a:ext uri="{FF2B5EF4-FFF2-40B4-BE49-F238E27FC236}">
                <a16:creationId xmlns:a16="http://schemas.microsoft.com/office/drawing/2014/main" id="{6EB11893-D834-92CF-0CAB-8845F07267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166" y="2646252"/>
            <a:ext cx="4513668" cy="554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868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13CA9-3369-18B4-7C74-D7BEB78AD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0A1C32D-8BE6-1B30-C0DD-3B4B3F7426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9D806D1-57BE-D2B4-0C00-F875B83EE86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5796" y="648691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cheval.</a:t>
            </a:r>
          </a:p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09B7E03-F764-1915-0FE2-6D6B92A02CF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che</a:t>
            </a:r>
            <a:r>
              <a:rPr lang="fr-FR" sz="9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v</a:t>
            </a: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al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465BF76-A42A-E8BC-BF69-B3D17C26B79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A2C1557-04B7-F26E-8647-DB5FCD47BB7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cheval, croquis, Silhouette d’animal, dessin&#10;&#10;Le contenu généré par l’IA peut être incorrect.">
            <a:extLst>
              <a:ext uri="{FF2B5EF4-FFF2-40B4-BE49-F238E27FC236}">
                <a16:creationId xmlns:a16="http://schemas.microsoft.com/office/drawing/2014/main" id="{9C3607E6-6F90-1861-9888-AC19F33456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725" y="3059397"/>
            <a:ext cx="3389964" cy="416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2820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256-7DC1-A587-F3C7-9431C2FA3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D908970-B485-0CE2-E50A-DFE6591FA0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3DA2FA-D480-B965-6185-86AC76CCE46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2A546BD-575B-1CEB-9F5D-520690B137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AFADABA-C77F-29B7-5DE5-AD2C012C0F5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181823" y="6221259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grand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3CBC9B-2DB2-CB65-9F66-4BB3F67BAE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petit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DC54679-933C-93AB-24E4-C628C117A3E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938142" y="6221257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fort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686FD2-DCC7-8FFC-9A61-B4BE4E7625A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40214" y="6214294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gentille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31FA94A-8C22-5A40-DA8B-C104C833F36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019CF41-7164-BD64-1263-146EBFE9CAA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22280" y="3450365"/>
            <a:ext cx="2002910" cy="238130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22F8D10-A9E3-5DE6-29C9-8F07FECB3D9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63719" y="2982001"/>
            <a:ext cx="1800597" cy="281748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A49C3E1-E5E3-CA71-E5A5-E4EBA7650AA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27355" y="3303110"/>
            <a:ext cx="2045808" cy="25154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52A3FD9-AAEA-1375-2FE6-E12CDFA8B77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61691" y="3711769"/>
            <a:ext cx="1742057" cy="21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145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040B1-0CF6-16E1-B26E-E00479C4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D0CA3AB-6803-F90E-9BDD-2027AA9E03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E1A72A-E770-D942-5C29-26575170E5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74E878-2BD1-D790-90FC-11D193B875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6CEAE53-52AC-ED6F-E127-A87D886220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229100" y="6221259"/>
            <a:ext cx="1957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v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ieux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23D39E8-F1E1-C8AB-8AE0-ABAEA2B7518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jeune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E425B7-7D25-BA5F-DF9E-30B6E5DD673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938143" y="622125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élo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4648E2A-B817-5B9A-8BBC-953F030BA94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876282" y="6214294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che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v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al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539D8114-0CA0-0838-36A4-82CA477D9EF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cheval, croquis, Silhouette d’animal, dessin&#10;&#10;Le contenu généré par l’IA peut être incorrect.">
            <a:extLst>
              <a:ext uri="{FF2B5EF4-FFF2-40B4-BE49-F238E27FC236}">
                <a16:creationId xmlns:a16="http://schemas.microsoft.com/office/drawing/2014/main" id="{24A59FD6-8DD1-E45D-74B2-71613A6BA98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341" y="3535467"/>
            <a:ext cx="2028825" cy="249458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E2E6FCC-BFCA-EE5D-7D6D-0C55450E01F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86615" y="4015071"/>
            <a:ext cx="2389744" cy="157497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4FDBCFF-143D-EF4A-8C71-3C77D51C728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22280" y="3131939"/>
            <a:ext cx="2128839" cy="27718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4E68BDD-A4BF-622E-9E28-7546D9DE870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51488" y="3181047"/>
            <a:ext cx="1834757" cy="272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855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1DA0D-17FD-64B8-2A89-24EABE61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7223B7A-89EB-311C-8E2F-73E31E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EC211D5-1787-87C7-5E47-E794107D98F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1A48E-70E3-2440-879E-420608B55D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16D4A73-E48E-EBE4-FB7E-CFE2D7FCE1A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B869BA5-937F-7D65-9088-07F8C0454B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2280" y="4250465"/>
            <a:ext cx="2002910" cy="238130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D8761F8-3986-AAF4-9CF3-C89B012E9B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3719" y="3782101"/>
            <a:ext cx="1800597" cy="28174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EEB3D09-32D8-0899-37D6-36EE73B1B7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7355" y="4103210"/>
            <a:ext cx="2045808" cy="251546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D7BD9E2-D4AC-957E-ED2D-3F3A4F7672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61691" y="4511869"/>
            <a:ext cx="1742057" cy="21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997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4BA06-BEF6-E7C1-C551-A20082617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D56BDB6-E6EC-3448-FD6E-3E1E530765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23FF7CA-564B-5565-946E-D9FAA23AD9A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0B3217A-C1DB-5972-CB11-359E759A453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C4A1B0-0BF6-925F-BB5C-1937145519B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10" name="Image 9" descr="Une image contenant cheval, croquis, Silhouette d’animal, dessin&#10;&#10;Le contenu généré par l’IA peut être incorrect.">
            <a:extLst>
              <a:ext uri="{FF2B5EF4-FFF2-40B4-BE49-F238E27FC236}">
                <a16:creationId xmlns:a16="http://schemas.microsoft.com/office/drawing/2014/main" id="{3F3CE9C3-0E66-4168-AE1D-FE9A89CCDF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438" y="4242802"/>
            <a:ext cx="2028825" cy="249458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290B897-3043-8F99-99B4-09A3C16C5A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08712" y="4722406"/>
            <a:ext cx="2389744" cy="157497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4FBD666-8E71-A8F4-74B2-0E5106BFFE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4377" y="3839274"/>
            <a:ext cx="2128839" cy="277186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E58DDE2-C3CF-D875-6374-1F7CF11C92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73585" y="3888382"/>
            <a:ext cx="1834757" cy="272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001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7934-CAA7-87A8-46B4-64629D6F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1CD82-DB2E-5A6F-696C-A97D16437D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6838" y="72724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2D6534-EF35-D2B7-2D7C-AF79B992BF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42265" y="620677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Prenez vos manuels à la page 9.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D2188CF-947C-C9DD-463C-5380E3CDE0E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227" y="620677"/>
            <a:ext cx="1331066" cy="115776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61122B-1BE1-A2B2-47B7-ED6E37964C19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48)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1802849-C441-7AC3-F105-81CA53A5BD7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E9179166-AF37-A19A-EEE1-B8387AD3DF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26306" y="1905499"/>
            <a:ext cx="5463388" cy="774347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DEB3FCF-2633-8297-BA90-5B1FC9241B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00506" y="2886079"/>
            <a:ext cx="5826528" cy="23431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7005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6849-3C1D-417B-AB01-A21CC731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B4E8CD-BEC7-4102-CF1E-D616776BE9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A6D224-441F-FD4E-453E-4ECDEAC216B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22396A-4290-7C40-2A90-C51E956E61A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BDB7CC-047B-DFA0-074D-48CFB03728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971664-A43D-2AA0-5D4D-4ED7C32A7B33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20A6EA-2668-F8A2-28B5-725233A3D9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2E093D-9914-A0CF-B587-0927963626C0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1D120D-B56A-6E17-38B1-2281B06693F4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918281F-B0AE-0484-B340-F9CBBF260A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618DA0-2E82-7990-78A9-2556FECD42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87A88C-A997-DF9E-1946-9E8933F130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E506C-E183-191F-4479-480A2844B03B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2CD3C4D-132F-B2C7-6EA5-A72798597A1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9692C5A-D53D-ABB5-A192-4153C0D40E5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1320F66A-7AAC-5E27-6F5C-40E818A7D679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CF810B7-1B67-929D-A0FD-1DB06AAE1142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E0FA34-2647-FE5A-BCCD-EBB9B08F69A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38E6F25-F40C-550B-3CF1-9527F159BD8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D20A895-513D-8ABC-4DF2-9CEF7C1B015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BA0C41-70C6-EF49-75E6-417D4D1497A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3E6EA87-1DA5-FF91-7F76-C4DEEFB0B4B6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48)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D07743-908E-946A-2962-9838DD3C9BEA}"/>
              </a:ext>
            </a:extLst>
          </p:cNvPr>
          <p:cNvGraphicFramePr>
            <a:graphicFrameLocks noGrp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186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CB1F-EB96-27B2-D078-EA9F7240C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4712B6-5EAD-FB70-878F-DAD00D766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A19588-1407-E14F-216A-6C18C8F534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2980" y="671386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10AD80D-172B-FD33-CB30-6327F867B1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8D8528-6369-C16E-0DE6-B0E5660B6DF5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48)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512D10-87D6-716A-6D85-285AF377D2B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6628F74-C946-A9EA-2285-B72D0BC168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5541" y="2737954"/>
            <a:ext cx="11279666" cy="540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959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06720" y="2445969"/>
            <a:ext cx="9337697" cy="4870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Grand - petit - fort - gentil - jeune - vieux – un vélo – un cheval.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Comment est ton papa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86580" y="5938832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638CB5B-6ACE-5EF5-176E-FE34D353E96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CF4E8-F953-DE67-A677-C660BB27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66C203-8C16-6326-92D9-3817C04BE41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67E4C1-C145-C38C-D84E-082B7DE70F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05993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B366A53-8CC4-2787-C164-A91FCF13571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05FEE7-0765-DF55-CF12-28E9DBF38DB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A523E1D-12C5-2ABC-715F-51F21577D3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747046-D61C-D736-04E7-B501FE9982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5B1860-BD57-80F6-4727-BD7D083EF3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2874827-60DB-C4E8-DC68-FE3FA9AC5DA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F78451CE-B7ED-128B-2D3C-B990E73744BE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E1ADF79-9E04-9FB3-9A65-8F643B39C9D7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04A8D07-FA8F-5BB0-6555-544097EE660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CF0FCC01-B93B-5C41-1CB2-CAC234BE94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Ecouter attentivement le dialogue de la semaine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74CD5C52-E781-109F-B096-DE643C6735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52873" y="4974418"/>
            <a:ext cx="8678662" cy="103858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Comment s’appelle ton papa / ta maman ?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Comment est ton papa/ ta maman ?</a:t>
            </a:r>
          </a:p>
        </p:txBody>
      </p:sp>
    </p:spTree>
    <p:extLst>
      <p:ext uri="{BB962C8B-B14F-4D97-AF65-F5344CB8AC3E}">
        <p14:creationId xmlns:p14="http://schemas.microsoft.com/office/powerpoint/2010/main" val="35668807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Rita et Karim. Nous allons écouter leur dialogue. Soyez attentifs.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F6475E1-D26D-5F18-93AB-D937AB4231C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Parcours_1_Pd3_S2_Dialogue">
            <a:hlinkClick r:id="" action="ppaction://media"/>
            <a:extLst>
              <a:ext uri="{FF2B5EF4-FFF2-40B4-BE49-F238E27FC236}">
                <a16:creationId xmlns:a16="http://schemas.microsoft.com/office/drawing/2014/main" id="{5C907D7E-3527-4D69-99C9-6E431E97B76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84195" y="7901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17" dur="2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2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20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23" dur="2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2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AE4A9EC-D4C3-6FE6-658E-B2660F9FAB7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68545263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DA625-879B-B658-24DA-DF3E3FAF7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25670A61-4E14-2FFD-8782-6F5CF8F7C90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DC2F12-D603-1405-5FFD-2BA8D36D3E4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58D3BCE0-45A1-E2DF-84FC-071801BDC61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204AE760-0492-99ED-9123-65D5D7D227D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EEA4D2-867B-31CE-C5A9-61D49A79454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7D87922-6E54-66DC-8773-40C0EED6F9D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6BF6911-081C-440A-1244-E8FD589B070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Parcours_1_Pd3_S2_Dialogue">
            <a:hlinkClick r:id="" action="ppaction://media"/>
            <a:extLst>
              <a:ext uri="{FF2B5EF4-FFF2-40B4-BE49-F238E27FC236}">
                <a16:creationId xmlns:a16="http://schemas.microsoft.com/office/drawing/2014/main" id="{74117308-FBFD-6C62-7401-9D695716931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84195" y="7901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7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17" dur="2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2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20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23" dur="2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2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440D-831A-0966-CFA7-CE565F151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E0342925-82FB-650B-DD32-09AD2E48AB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D0CB41-3147-FD6F-0872-03AB19E4DC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7312" y="568487"/>
            <a:ext cx="913283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Comment s’appelle la maman de Karim ?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7398B-8504-1A79-7B39-5B29AB6C0D3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04A300B-EE2B-96F4-1669-6453CB566E2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400626F-F3F1-847B-44A0-55188058A8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9614" y="3400427"/>
            <a:ext cx="3976772" cy="406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949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464669EF-7DDC-2167-E8FA-64EACCC1FA8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12133</TotalTime>
  <Words>1523</Words>
  <PresentationFormat>Personnalisé</PresentationFormat>
  <Paragraphs>312</Paragraphs>
  <Slides>58</Slides>
  <Notes>0</Notes>
  <HiddenSlides>0</HiddenSlides>
  <MMClips>5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58</vt:i4>
      </vt:variant>
    </vt:vector>
  </HeadingPairs>
  <TitlesOfParts>
    <vt:vector size="69" baseType="lpstr">
      <vt:lpstr>Dosis</vt:lpstr>
      <vt:lpstr>KG Primary Penmanship 2</vt:lpstr>
      <vt:lpstr>Calibri</vt:lpstr>
      <vt:lpstr>Cambria</vt:lpstr>
      <vt:lpstr>Dosis Bold</vt:lpstr>
      <vt:lpstr>Carelia</vt:lpstr>
      <vt:lpstr>Arial</vt:lpstr>
      <vt:lpstr>1_Office Theme</vt:lpstr>
      <vt:lpstr>Office Theme</vt:lpstr>
      <vt:lpstr>2_Office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2025-07-25T08:38:39Z</dcterms:modified>
</cp:coreProperties>
</file>