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  <p:sldMasterId id="2147483792" r:id="rId2"/>
    <p:sldMasterId id="2147483804" r:id="rId3"/>
    <p:sldMasterId id="2147483816" r:id="rId4"/>
  </p:sldMasterIdLst>
  <p:notesMasterIdLst>
    <p:notesMasterId r:id="rId63"/>
  </p:notesMasterIdLst>
  <p:sldIdLst>
    <p:sldId id="2134808265" r:id="rId5"/>
    <p:sldId id="2134808281" r:id="rId6"/>
    <p:sldId id="2134808266" r:id="rId7"/>
    <p:sldId id="2134808267" r:id="rId8"/>
    <p:sldId id="2134808443" r:id="rId9"/>
    <p:sldId id="2134808284" r:id="rId10"/>
    <p:sldId id="2134808438" r:id="rId11"/>
    <p:sldId id="2134808268" r:id="rId12"/>
    <p:sldId id="2134806282" r:id="rId13"/>
    <p:sldId id="2134808270" r:id="rId14"/>
    <p:sldId id="2134808271" r:id="rId15"/>
    <p:sldId id="2134808285" r:id="rId16"/>
    <p:sldId id="2134808273" r:id="rId17"/>
    <p:sldId id="2134808278" r:id="rId18"/>
    <p:sldId id="2134807223" r:id="rId19"/>
    <p:sldId id="2134808843" r:id="rId20"/>
    <p:sldId id="2134807776" r:id="rId21"/>
    <p:sldId id="2134808846" r:id="rId22"/>
    <p:sldId id="2147482399" r:id="rId23"/>
    <p:sldId id="2134808882" r:id="rId24"/>
    <p:sldId id="2134808844" r:id="rId25"/>
    <p:sldId id="2134808848" r:id="rId26"/>
    <p:sldId id="2134808850" r:id="rId27"/>
    <p:sldId id="2147482394" r:id="rId28"/>
    <p:sldId id="2134808924" r:id="rId29"/>
    <p:sldId id="2147482395" r:id="rId30"/>
    <p:sldId id="2134808385" r:id="rId31"/>
    <p:sldId id="2134808247" r:id="rId32"/>
    <p:sldId id="2134808925" r:id="rId33"/>
    <p:sldId id="2134808926" r:id="rId34"/>
    <p:sldId id="2134808927" r:id="rId35"/>
    <p:sldId id="2134808928" r:id="rId36"/>
    <p:sldId id="2147482396" r:id="rId37"/>
    <p:sldId id="2134808929" r:id="rId38"/>
    <p:sldId id="2134808930" r:id="rId39"/>
    <p:sldId id="2134808931" r:id="rId40"/>
    <p:sldId id="2134808932" r:id="rId41"/>
    <p:sldId id="2147482390" r:id="rId42"/>
    <p:sldId id="2147482391" r:id="rId43"/>
    <p:sldId id="2147482397" r:id="rId44"/>
    <p:sldId id="2147482398" r:id="rId45"/>
    <p:sldId id="2147482362" r:id="rId46"/>
    <p:sldId id="2134808626" r:id="rId47"/>
    <p:sldId id="2134808923" r:id="rId48"/>
    <p:sldId id="2147482363" r:id="rId49"/>
    <p:sldId id="2134808257" r:id="rId50"/>
    <p:sldId id="2134808258" r:id="rId51"/>
    <p:sldId id="2134808259" r:id="rId52"/>
    <p:sldId id="2134808845" r:id="rId53"/>
    <p:sldId id="2134808837" r:id="rId54"/>
    <p:sldId id="2147482373" r:id="rId55"/>
    <p:sldId id="2147482374" r:id="rId56"/>
    <p:sldId id="2134808248" r:id="rId57"/>
    <p:sldId id="2147482393" r:id="rId58"/>
    <p:sldId id="2134808250" r:id="rId59"/>
    <p:sldId id="2134808805" r:id="rId60"/>
    <p:sldId id="2134808775" r:id="rId61"/>
    <p:sldId id="2134808474" r:id="rId62"/>
  </p:sldIdLst>
  <p:sldSz cx="13716000" cy="10287000"/>
  <p:notesSz cx="6858000" cy="9144000"/>
  <p:embeddedFontLst>
    <p:embeddedFont>
      <p:font typeface="Cambria" panose="02040503050406030204" pitchFamily="18" charset="0"/>
      <p:regular r:id="rId64"/>
      <p:bold r:id="rId65"/>
      <p:italic r:id="rId66"/>
      <p:boldItalic r:id="rId67"/>
    </p:embeddedFont>
    <p:embeddedFont>
      <p:font typeface="Carelia" panose="020B0604020202020204" charset="0"/>
      <p:regular r:id="rId68"/>
    </p:embeddedFont>
    <p:embeddedFont>
      <p:font typeface="Dosis" pitchFamily="2" charset="0"/>
      <p:regular r:id="rId69"/>
      <p:bold r:id="rId70"/>
    </p:embeddedFont>
    <p:embeddedFont>
      <p:font typeface="Dosis Bold" charset="0"/>
      <p:regular r:id="rId71"/>
      <p:bold r:id="rId72"/>
    </p:embeddedFont>
    <p:embeddedFont>
      <p:font typeface="KG Primary Penmanship 2" panose="020B0604020202020204" charset="0"/>
      <p:regular r:id="rId73"/>
    </p:embeddedFont>
  </p:embeddedFontLst>
  <p:defaultTextStyle>
    <a:defPPr>
      <a:defRPr lang="fr-FR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7F7F7F"/>
    <a:srgbClr val="106584"/>
    <a:srgbClr val="FDEADA"/>
    <a:srgbClr val="FFFFFF"/>
    <a:srgbClr val="F7F1BD"/>
    <a:srgbClr val="106585"/>
    <a:srgbClr val="426C7C"/>
    <a:srgbClr val="E46C0A"/>
    <a:srgbClr val="DCE6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72" autoAdjust="0"/>
    <p:restoredTop sz="95196" autoAdjust="0"/>
  </p:normalViewPr>
  <p:slideViewPr>
    <p:cSldViewPr snapToGrid="0">
      <p:cViewPr varScale="1">
        <p:scale>
          <a:sx n="55" d="100"/>
          <a:sy n="55" d="100"/>
        </p:scale>
        <p:origin x="1238" y="53"/>
      </p:cViewPr>
      <p:guideLst>
        <p:guide orient="horz" pos="324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font" Target="fonts/font3.fntdata"/><Relationship Id="rId74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77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font" Target="fonts/font4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font" Target="fonts/font7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font" Target="fonts/font2.fntdata"/><Relationship Id="rId73" Type="http://schemas.openxmlformats.org/officeDocument/2006/relationships/font" Target="fonts/font1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A23E8-4B26-4847-82AA-716B989AA6C3}" type="datetimeFigureOut">
              <a:rPr lang="fr-FR" smtClean="0"/>
              <a:t>25/07/2025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29E1B-11DA-4B7D-8F83-C5BDF1FFE55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719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34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56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5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997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754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6" y="4406906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6" y="2906716"/>
            <a:ext cx="5829300" cy="15001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2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4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5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6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743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466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3" y="1535114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3" y="2174876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3" y="1535114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3" y="2174876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5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361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872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4" y="273050"/>
            <a:ext cx="2256236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1" y="273056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4" y="1435106"/>
            <a:ext cx="2256236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159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8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1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6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9" indent="0">
              <a:buNone/>
              <a:defRPr sz="2100"/>
            </a:lvl2pPr>
            <a:lvl3pPr marL="685818" indent="0">
              <a:buNone/>
              <a:defRPr sz="1800"/>
            </a:lvl3pPr>
            <a:lvl4pPr marL="1028727" indent="0">
              <a:buNone/>
              <a:defRPr sz="1500"/>
            </a:lvl4pPr>
            <a:lvl5pPr marL="1371635" indent="0">
              <a:buNone/>
              <a:defRPr sz="1500"/>
            </a:lvl5pPr>
            <a:lvl6pPr marL="1714542" indent="0">
              <a:buNone/>
              <a:defRPr sz="1500"/>
            </a:lvl6pPr>
            <a:lvl7pPr marL="2057451" indent="0">
              <a:buNone/>
              <a:defRPr sz="1500"/>
            </a:lvl7pPr>
            <a:lvl8pPr marL="2400360" indent="0">
              <a:buNone/>
              <a:defRPr sz="1500"/>
            </a:lvl8pPr>
            <a:lvl9pPr marL="2743269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05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10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5"/>
            <a:ext cx="154305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5"/>
            <a:ext cx="451485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379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7037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3935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9416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8334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3286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057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535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16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2946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956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0995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5471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422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1114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1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6305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1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1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6166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8559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770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462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7640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73051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435101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7658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8478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438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39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39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61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87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1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69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9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4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7"/>
            <a:ext cx="61722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6"/>
            <a:ext cx="21717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95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685818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81" indent="-257181" algn="l" defTabSz="6858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228" indent="-214319" algn="l" defTabSz="68581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71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80" indent="-171455" algn="l" defTabSz="68581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89" indent="-171455" algn="l" defTabSz="685818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98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7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5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2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7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2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038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1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1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1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611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6.svg"/><Relationship Id="rId2" Type="http://schemas.openxmlformats.org/officeDocument/2006/relationships/tags" Target="../tags/tag2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4.svg"/><Relationship Id="rId10" Type="http://schemas.openxmlformats.org/officeDocument/2006/relationships/tags" Target="../tags/tag10.xml"/><Relationship Id="rId19" Type="http://schemas.openxmlformats.org/officeDocument/2006/relationships/image" Target="../media/image8.sv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02.xml"/><Relationship Id="rId7" Type="http://schemas.openxmlformats.org/officeDocument/2006/relationships/image" Target="../media/image2.jpeg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104.xml"/><Relationship Id="rId10" Type="http://schemas.openxmlformats.org/officeDocument/2006/relationships/image" Target="../media/image5.png"/><Relationship Id="rId4" Type="http://schemas.openxmlformats.org/officeDocument/2006/relationships/tags" Target="../tags/tag103.xml"/><Relationship Id="rId9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tags" Target="../tags/tag107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11" Type="http://schemas.openxmlformats.org/officeDocument/2006/relationships/image" Target="../media/image33.png"/><Relationship Id="rId5" Type="http://schemas.openxmlformats.org/officeDocument/2006/relationships/tags" Target="../tags/tag109.xml"/><Relationship Id="rId10" Type="http://schemas.openxmlformats.org/officeDocument/2006/relationships/image" Target="../media/image13.svg"/><Relationship Id="rId4" Type="http://schemas.openxmlformats.org/officeDocument/2006/relationships/tags" Target="../tags/tag108.xml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18.xml"/><Relationship Id="rId13" Type="http://schemas.openxmlformats.org/officeDocument/2006/relationships/image" Target="../media/image13.svg"/><Relationship Id="rId3" Type="http://schemas.openxmlformats.org/officeDocument/2006/relationships/tags" Target="../tags/tag113.xml"/><Relationship Id="rId7" Type="http://schemas.openxmlformats.org/officeDocument/2006/relationships/tags" Target="../tags/tag117.xml"/><Relationship Id="rId12" Type="http://schemas.openxmlformats.org/officeDocument/2006/relationships/image" Target="../media/image12.png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image" Target="../media/image2.jpeg"/><Relationship Id="rId5" Type="http://schemas.openxmlformats.org/officeDocument/2006/relationships/tags" Target="../tags/tag115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114.xml"/><Relationship Id="rId9" Type="http://schemas.openxmlformats.org/officeDocument/2006/relationships/tags" Target="../tags/tag11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22.xml"/><Relationship Id="rId7" Type="http://schemas.openxmlformats.org/officeDocument/2006/relationships/image" Target="../media/image2.jpeg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124.xml"/><Relationship Id="rId10" Type="http://schemas.openxmlformats.org/officeDocument/2006/relationships/image" Target="../media/image5.png"/><Relationship Id="rId4" Type="http://schemas.openxmlformats.org/officeDocument/2006/relationships/tags" Target="../tags/tag123.xml"/><Relationship Id="rId9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137.xml"/><Relationship Id="rId18" Type="http://schemas.openxmlformats.org/officeDocument/2006/relationships/tags" Target="../tags/tag142.xml"/><Relationship Id="rId26" Type="http://schemas.openxmlformats.org/officeDocument/2006/relationships/tags" Target="../tags/tag150.xml"/><Relationship Id="rId3" Type="http://schemas.openxmlformats.org/officeDocument/2006/relationships/tags" Target="../tags/tag127.xml"/><Relationship Id="rId21" Type="http://schemas.openxmlformats.org/officeDocument/2006/relationships/tags" Target="../tags/tag145.xml"/><Relationship Id="rId7" Type="http://schemas.openxmlformats.org/officeDocument/2006/relationships/tags" Target="../tags/tag131.xml"/><Relationship Id="rId12" Type="http://schemas.openxmlformats.org/officeDocument/2006/relationships/tags" Target="../tags/tag136.xml"/><Relationship Id="rId17" Type="http://schemas.openxmlformats.org/officeDocument/2006/relationships/tags" Target="../tags/tag141.xml"/><Relationship Id="rId25" Type="http://schemas.openxmlformats.org/officeDocument/2006/relationships/tags" Target="../tags/tag149.xml"/><Relationship Id="rId33" Type="http://schemas.openxmlformats.org/officeDocument/2006/relationships/image" Target="../media/image13.svg"/><Relationship Id="rId2" Type="http://schemas.openxmlformats.org/officeDocument/2006/relationships/tags" Target="../tags/tag126.xml"/><Relationship Id="rId16" Type="http://schemas.openxmlformats.org/officeDocument/2006/relationships/tags" Target="../tags/tag140.xml"/><Relationship Id="rId20" Type="http://schemas.openxmlformats.org/officeDocument/2006/relationships/tags" Target="../tags/tag144.xml"/><Relationship Id="rId29" Type="http://schemas.openxmlformats.org/officeDocument/2006/relationships/tags" Target="../tags/tag153.xml"/><Relationship Id="rId1" Type="http://schemas.openxmlformats.org/officeDocument/2006/relationships/tags" Target="../tags/tag125.xml"/><Relationship Id="rId6" Type="http://schemas.openxmlformats.org/officeDocument/2006/relationships/tags" Target="../tags/tag130.xml"/><Relationship Id="rId11" Type="http://schemas.openxmlformats.org/officeDocument/2006/relationships/tags" Target="../tags/tag135.xml"/><Relationship Id="rId24" Type="http://schemas.openxmlformats.org/officeDocument/2006/relationships/tags" Target="../tags/tag148.xml"/><Relationship Id="rId32" Type="http://schemas.openxmlformats.org/officeDocument/2006/relationships/image" Target="../media/image12.png"/><Relationship Id="rId5" Type="http://schemas.openxmlformats.org/officeDocument/2006/relationships/tags" Target="../tags/tag129.xml"/><Relationship Id="rId15" Type="http://schemas.openxmlformats.org/officeDocument/2006/relationships/tags" Target="../tags/tag139.xml"/><Relationship Id="rId23" Type="http://schemas.openxmlformats.org/officeDocument/2006/relationships/tags" Target="../tags/tag147.xml"/><Relationship Id="rId28" Type="http://schemas.openxmlformats.org/officeDocument/2006/relationships/tags" Target="../tags/tag152.xml"/><Relationship Id="rId10" Type="http://schemas.openxmlformats.org/officeDocument/2006/relationships/tags" Target="../tags/tag134.xml"/><Relationship Id="rId19" Type="http://schemas.openxmlformats.org/officeDocument/2006/relationships/tags" Target="../tags/tag143.xml"/><Relationship Id="rId31" Type="http://schemas.openxmlformats.org/officeDocument/2006/relationships/image" Target="../media/image2.jpeg"/><Relationship Id="rId4" Type="http://schemas.openxmlformats.org/officeDocument/2006/relationships/tags" Target="../tags/tag128.xml"/><Relationship Id="rId9" Type="http://schemas.openxmlformats.org/officeDocument/2006/relationships/tags" Target="../tags/tag133.xml"/><Relationship Id="rId14" Type="http://schemas.openxmlformats.org/officeDocument/2006/relationships/tags" Target="../tags/tag138.xml"/><Relationship Id="rId22" Type="http://schemas.openxmlformats.org/officeDocument/2006/relationships/tags" Target="../tags/tag146.xml"/><Relationship Id="rId27" Type="http://schemas.openxmlformats.org/officeDocument/2006/relationships/tags" Target="../tags/tag151.xml"/><Relationship Id="rId30" Type="http://schemas.openxmlformats.org/officeDocument/2006/relationships/slideLayout" Target="../slideLayouts/slideLayout7.xml"/><Relationship Id="rId8" Type="http://schemas.openxmlformats.org/officeDocument/2006/relationships/tags" Target="../tags/tag13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156.xml"/><Relationship Id="rId7" Type="http://schemas.openxmlformats.org/officeDocument/2006/relationships/image" Target="../media/image2.jpeg"/><Relationship Id="rId12" Type="http://schemas.openxmlformats.org/officeDocument/2006/relationships/image" Target="../media/image36.png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35.png"/><Relationship Id="rId5" Type="http://schemas.openxmlformats.org/officeDocument/2006/relationships/tags" Target="../tags/tag158.xml"/><Relationship Id="rId10" Type="http://schemas.openxmlformats.org/officeDocument/2006/relationships/image" Target="../media/image34.png"/><Relationship Id="rId4" Type="http://schemas.openxmlformats.org/officeDocument/2006/relationships/tags" Target="../tags/tag157.xml"/><Relationship Id="rId9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161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6.svg"/><Relationship Id="rId2" Type="http://schemas.openxmlformats.org/officeDocument/2006/relationships/tags" Target="../tags/tag160.xml"/><Relationship Id="rId1" Type="http://schemas.openxmlformats.org/officeDocument/2006/relationships/tags" Target="../tags/tag159.xml"/><Relationship Id="rId6" Type="http://schemas.openxmlformats.org/officeDocument/2006/relationships/tags" Target="../tags/tag164.xml"/><Relationship Id="rId11" Type="http://schemas.openxmlformats.org/officeDocument/2006/relationships/image" Target="../media/image5.png"/><Relationship Id="rId5" Type="http://schemas.openxmlformats.org/officeDocument/2006/relationships/tags" Target="../tags/tag163.xml"/><Relationship Id="rId10" Type="http://schemas.openxmlformats.org/officeDocument/2006/relationships/image" Target="../media/image4.svg"/><Relationship Id="rId4" Type="http://schemas.openxmlformats.org/officeDocument/2006/relationships/tags" Target="../tags/tag162.xml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72.xml"/><Relationship Id="rId13" Type="http://schemas.openxmlformats.org/officeDocument/2006/relationships/image" Target="../media/image26.svg"/><Relationship Id="rId3" Type="http://schemas.openxmlformats.org/officeDocument/2006/relationships/tags" Target="../tags/tag167.xml"/><Relationship Id="rId7" Type="http://schemas.openxmlformats.org/officeDocument/2006/relationships/tags" Target="../tags/tag171.xml"/><Relationship Id="rId12" Type="http://schemas.openxmlformats.org/officeDocument/2006/relationships/image" Target="../media/image12.png"/><Relationship Id="rId2" Type="http://schemas.openxmlformats.org/officeDocument/2006/relationships/tags" Target="../tags/tag166.xml"/><Relationship Id="rId16" Type="http://schemas.openxmlformats.org/officeDocument/2006/relationships/image" Target="../media/image39.png"/><Relationship Id="rId1" Type="http://schemas.openxmlformats.org/officeDocument/2006/relationships/tags" Target="../tags/tag165.xml"/><Relationship Id="rId6" Type="http://schemas.openxmlformats.org/officeDocument/2006/relationships/tags" Target="../tags/tag170.xml"/><Relationship Id="rId11" Type="http://schemas.openxmlformats.org/officeDocument/2006/relationships/image" Target="../media/image2.jpeg"/><Relationship Id="rId5" Type="http://schemas.openxmlformats.org/officeDocument/2006/relationships/tags" Target="../tags/tag169.xml"/><Relationship Id="rId15" Type="http://schemas.openxmlformats.org/officeDocument/2006/relationships/image" Target="../media/image38.svg"/><Relationship Id="rId10" Type="http://schemas.openxmlformats.org/officeDocument/2006/relationships/slideLayout" Target="../slideLayouts/slideLayout29.xml"/><Relationship Id="rId4" Type="http://schemas.openxmlformats.org/officeDocument/2006/relationships/tags" Target="../tags/tag168.xml"/><Relationship Id="rId9" Type="http://schemas.openxmlformats.org/officeDocument/2006/relationships/tags" Target="../tags/tag173.xml"/><Relationship Id="rId1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176.xml"/><Relationship Id="rId7" Type="http://schemas.openxmlformats.org/officeDocument/2006/relationships/image" Target="../media/image40.png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179.xml"/><Relationship Id="rId7" Type="http://schemas.openxmlformats.org/officeDocument/2006/relationships/image" Target="../media/image15.png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81.xml"/><Relationship Id="rId4" Type="http://schemas.openxmlformats.org/officeDocument/2006/relationships/tags" Target="../tags/tag180.xml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image" Target="../media/image5.png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12" Type="http://schemas.openxmlformats.org/officeDocument/2006/relationships/image" Target="../media/image4.svg"/><Relationship Id="rId2" Type="http://schemas.openxmlformats.org/officeDocument/2006/relationships/tags" Target="../tags/tag13.xml"/><Relationship Id="rId16" Type="http://schemas.openxmlformats.org/officeDocument/2006/relationships/image" Target="../media/image11.png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image" Target="../media/image3.png"/><Relationship Id="rId5" Type="http://schemas.openxmlformats.org/officeDocument/2006/relationships/tags" Target="../tags/tag16.xml"/><Relationship Id="rId15" Type="http://schemas.openxmlformats.org/officeDocument/2006/relationships/image" Target="../media/image10.png"/><Relationship Id="rId10" Type="http://schemas.openxmlformats.org/officeDocument/2006/relationships/image" Target="../media/image2.jpeg"/><Relationship Id="rId4" Type="http://schemas.openxmlformats.org/officeDocument/2006/relationships/tags" Target="../tags/tag15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184.xml"/><Relationship Id="rId7" Type="http://schemas.openxmlformats.org/officeDocument/2006/relationships/image" Target="../media/image16.svg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8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188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svg"/><Relationship Id="rId2" Type="http://schemas.openxmlformats.org/officeDocument/2006/relationships/tags" Target="../tags/tag187.xml"/><Relationship Id="rId1" Type="http://schemas.openxmlformats.org/officeDocument/2006/relationships/tags" Target="../tags/tag186.xml"/><Relationship Id="rId6" Type="http://schemas.openxmlformats.org/officeDocument/2006/relationships/tags" Target="../tags/tag191.xml"/><Relationship Id="rId11" Type="http://schemas.openxmlformats.org/officeDocument/2006/relationships/image" Target="../media/image5.png"/><Relationship Id="rId5" Type="http://schemas.openxmlformats.org/officeDocument/2006/relationships/tags" Target="../tags/tag190.xml"/><Relationship Id="rId10" Type="http://schemas.openxmlformats.org/officeDocument/2006/relationships/image" Target="../media/image4.svg"/><Relationship Id="rId4" Type="http://schemas.openxmlformats.org/officeDocument/2006/relationships/tags" Target="../tags/tag189.xml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199.xml"/><Relationship Id="rId13" Type="http://schemas.openxmlformats.org/officeDocument/2006/relationships/image" Target="../media/image13.svg"/><Relationship Id="rId3" Type="http://schemas.openxmlformats.org/officeDocument/2006/relationships/tags" Target="../tags/tag194.xml"/><Relationship Id="rId7" Type="http://schemas.openxmlformats.org/officeDocument/2006/relationships/tags" Target="../tags/tag198.xml"/><Relationship Id="rId12" Type="http://schemas.openxmlformats.org/officeDocument/2006/relationships/image" Target="../media/image12.png"/><Relationship Id="rId2" Type="http://schemas.openxmlformats.org/officeDocument/2006/relationships/tags" Target="../tags/tag193.xml"/><Relationship Id="rId16" Type="http://schemas.openxmlformats.org/officeDocument/2006/relationships/image" Target="../media/image39.png"/><Relationship Id="rId1" Type="http://schemas.openxmlformats.org/officeDocument/2006/relationships/tags" Target="../tags/tag192.xml"/><Relationship Id="rId6" Type="http://schemas.openxmlformats.org/officeDocument/2006/relationships/tags" Target="../tags/tag197.xml"/><Relationship Id="rId11" Type="http://schemas.openxmlformats.org/officeDocument/2006/relationships/image" Target="../media/image2.jpeg"/><Relationship Id="rId5" Type="http://schemas.openxmlformats.org/officeDocument/2006/relationships/tags" Target="../tags/tag196.xml"/><Relationship Id="rId15" Type="http://schemas.openxmlformats.org/officeDocument/2006/relationships/image" Target="../media/image38.sv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95.xml"/><Relationship Id="rId9" Type="http://schemas.openxmlformats.org/officeDocument/2006/relationships/tags" Target="../tags/tag200.xml"/><Relationship Id="rId1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203.xml"/><Relationship Id="rId7" Type="http://schemas.openxmlformats.org/officeDocument/2006/relationships/image" Target="../media/image16.svg"/><Relationship Id="rId2" Type="http://schemas.openxmlformats.org/officeDocument/2006/relationships/tags" Target="../tags/tag202.xml"/><Relationship Id="rId1" Type="http://schemas.openxmlformats.org/officeDocument/2006/relationships/tags" Target="../tags/tag201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9.xml"/><Relationship Id="rId4" Type="http://schemas.openxmlformats.org/officeDocument/2006/relationships/tags" Target="../tags/tag20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tags" Target="../tags/tag207.xml"/><Relationship Id="rId7" Type="http://schemas.openxmlformats.org/officeDocument/2006/relationships/image" Target="../media/image42.png"/><Relationship Id="rId2" Type="http://schemas.openxmlformats.org/officeDocument/2006/relationships/tags" Target="../tags/tag206.xml"/><Relationship Id="rId1" Type="http://schemas.openxmlformats.org/officeDocument/2006/relationships/tags" Target="../tags/tag205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10.xml"/><Relationship Id="rId7" Type="http://schemas.openxmlformats.org/officeDocument/2006/relationships/image" Target="../media/image15.png"/><Relationship Id="rId2" Type="http://schemas.openxmlformats.org/officeDocument/2006/relationships/tags" Target="../tags/tag209.xml"/><Relationship Id="rId1" Type="http://schemas.openxmlformats.org/officeDocument/2006/relationships/tags" Target="../tags/tag208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212.xml"/><Relationship Id="rId10" Type="http://schemas.openxmlformats.org/officeDocument/2006/relationships/image" Target="../media/image45.png"/><Relationship Id="rId4" Type="http://schemas.openxmlformats.org/officeDocument/2006/relationships/tags" Target="../tags/tag211.xml"/><Relationship Id="rId9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tags" Target="../tags/tag215.xml"/><Relationship Id="rId7" Type="http://schemas.openxmlformats.org/officeDocument/2006/relationships/image" Target="../media/image42.png"/><Relationship Id="rId2" Type="http://schemas.openxmlformats.org/officeDocument/2006/relationships/tags" Target="../tags/tag214.xml"/><Relationship Id="rId1" Type="http://schemas.openxmlformats.org/officeDocument/2006/relationships/tags" Target="../tags/tag213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18.xml"/><Relationship Id="rId7" Type="http://schemas.openxmlformats.org/officeDocument/2006/relationships/image" Target="../media/image15.png"/><Relationship Id="rId2" Type="http://schemas.openxmlformats.org/officeDocument/2006/relationships/tags" Target="../tags/tag217.xml"/><Relationship Id="rId1" Type="http://schemas.openxmlformats.org/officeDocument/2006/relationships/tags" Target="../tags/tag216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220.xml"/><Relationship Id="rId10" Type="http://schemas.openxmlformats.org/officeDocument/2006/relationships/image" Target="../media/image46.png"/><Relationship Id="rId4" Type="http://schemas.openxmlformats.org/officeDocument/2006/relationships/tags" Target="../tags/tag219.xml"/><Relationship Id="rId9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48.png"/><Relationship Id="rId3" Type="http://schemas.openxmlformats.org/officeDocument/2006/relationships/tags" Target="../tags/tag223.xml"/><Relationship Id="rId7" Type="http://schemas.openxmlformats.org/officeDocument/2006/relationships/tags" Target="../tags/tag225.xml"/><Relationship Id="rId12" Type="http://schemas.openxmlformats.org/officeDocument/2006/relationships/image" Target="../media/image47.png"/><Relationship Id="rId2" Type="http://schemas.openxmlformats.org/officeDocument/2006/relationships/tags" Target="../tags/tag222.xml"/><Relationship Id="rId1" Type="http://schemas.openxmlformats.org/officeDocument/2006/relationships/tags" Target="../tags/tag221.xml"/><Relationship Id="rId6" Type="http://schemas.openxmlformats.org/officeDocument/2006/relationships/audio" Target="../media/media1.wav"/><Relationship Id="rId11" Type="http://schemas.openxmlformats.org/officeDocument/2006/relationships/image" Target="../media/image44.jpeg"/><Relationship Id="rId5" Type="http://schemas.microsoft.com/office/2007/relationships/media" Target="../media/media1.wav"/><Relationship Id="rId10" Type="http://schemas.openxmlformats.org/officeDocument/2006/relationships/image" Target="../media/image16.svg"/><Relationship Id="rId4" Type="http://schemas.openxmlformats.org/officeDocument/2006/relationships/tags" Target="../tags/tag224.xml"/><Relationship Id="rId9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228.xml"/><Relationship Id="rId7" Type="http://schemas.openxmlformats.org/officeDocument/2006/relationships/image" Target="../media/image42.png"/><Relationship Id="rId2" Type="http://schemas.openxmlformats.org/officeDocument/2006/relationships/tags" Target="../tags/tag227.xml"/><Relationship Id="rId1" Type="http://schemas.openxmlformats.org/officeDocument/2006/relationships/tags" Target="../tags/tag226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2.xml"/><Relationship Id="rId7" Type="http://schemas.openxmlformats.org/officeDocument/2006/relationships/image" Target="../media/image2.jpe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24.xml"/><Relationship Id="rId10" Type="http://schemas.openxmlformats.org/officeDocument/2006/relationships/image" Target="../media/image5.png"/><Relationship Id="rId4" Type="http://schemas.openxmlformats.org/officeDocument/2006/relationships/tags" Target="../tags/tag23.xml"/><Relationship Id="rId9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31.xml"/><Relationship Id="rId7" Type="http://schemas.openxmlformats.org/officeDocument/2006/relationships/image" Target="../media/image15.png"/><Relationship Id="rId2" Type="http://schemas.openxmlformats.org/officeDocument/2006/relationships/tags" Target="../tags/tag230.xml"/><Relationship Id="rId1" Type="http://schemas.openxmlformats.org/officeDocument/2006/relationships/tags" Target="../tags/tag229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233.xml"/><Relationship Id="rId10" Type="http://schemas.openxmlformats.org/officeDocument/2006/relationships/image" Target="../media/image49.png"/><Relationship Id="rId4" Type="http://schemas.openxmlformats.org/officeDocument/2006/relationships/tags" Target="../tags/tag232.xml"/><Relationship Id="rId9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tags" Target="../tags/tag236.xml"/><Relationship Id="rId7" Type="http://schemas.openxmlformats.org/officeDocument/2006/relationships/image" Target="../media/image42.png"/><Relationship Id="rId2" Type="http://schemas.openxmlformats.org/officeDocument/2006/relationships/tags" Target="../tags/tag235.xml"/><Relationship Id="rId1" Type="http://schemas.openxmlformats.org/officeDocument/2006/relationships/tags" Target="../tags/tag234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39.xml"/><Relationship Id="rId7" Type="http://schemas.openxmlformats.org/officeDocument/2006/relationships/image" Target="../media/image15.png"/><Relationship Id="rId2" Type="http://schemas.openxmlformats.org/officeDocument/2006/relationships/tags" Target="../tags/tag238.xml"/><Relationship Id="rId1" Type="http://schemas.openxmlformats.org/officeDocument/2006/relationships/tags" Target="../tags/tag237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241.xml"/><Relationship Id="rId10" Type="http://schemas.openxmlformats.org/officeDocument/2006/relationships/image" Target="../media/image50.png"/><Relationship Id="rId4" Type="http://schemas.openxmlformats.org/officeDocument/2006/relationships/tags" Target="../tags/tag240.xml"/><Relationship Id="rId9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48.png"/><Relationship Id="rId3" Type="http://schemas.openxmlformats.org/officeDocument/2006/relationships/tags" Target="../tags/tag244.xml"/><Relationship Id="rId7" Type="http://schemas.openxmlformats.org/officeDocument/2006/relationships/tags" Target="../tags/tag246.xml"/><Relationship Id="rId12" Type="http://schemas.openxmlformats.org/officeDocument/2006/relationships/image" Target="../media/image51.png"/><Relationship Id="rId2" Type="http://schemas.openxmlformats.org/officeDocument/2006/relationships/tags" Target="../tags/tag243.xml"/><Relationship Id="rId1" Type="http://schemas.openxmlformats.org/officeDocument/2006/relationships/tags" Target="../tags/tag242.xml"/><Relationship Id="rId6" Type="http://schemas.openxmlformats.org/officeDocument/2006/relationships/audio" Target="../media/media2.wav"/><Relationship Id="rId11" Type="http://schemas.openxmlformats.org/officeDocument/2006/relationships/image" Target="../media/image44.jpeg"/><Relationship Id="rId5" Type="http://schemas.microsoft.com/office/2007/relationships/media" Target="../media/media2.wav"/><Relationship Id="rId10" Type="http://schemas.openxmlformats.org/officeDocument/2006/relationships/image" Target="../media/image16.svg"/><Relationship Id="rId4" Type="http://schemas.openxmlformats.org/officeDocument/2006/relationships/tags" Target="../tags/tag245.xml"/><Relationship Id="rId9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249.xml"/><Relationship Id="rId7" Type="http://schemas.openxmlformats.org/officeDocument/2006/relationships/image" Target="../media/image42.png"/><Relationship Id="rId2" Type="http://schemas.openxmlformats.org/officeDocument/2006/relationships/tags" Target="../tags/tag248.xml"/><Relationship Id="rId1" Type="http://schemas.openxmlformats.org/officeDocument/2006/relationships/tags" Target="../tags/tag24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52.xml"/><Relationship Id="rId7" Type="http://schemas.openxmlformats.org/officeDocument/2006/relationships/image" Target="../media/image15.png"/><Relationship Id="rId2" Type="http://schemas.openxmlformats.org/officeDocument/2006/relationships/tags" Target="../tags/tag251.xml"/><Relationship Id="rId1" Type="http://schemas.openxmlformats.org/officeDocument/2006/relationships/tags" Target="../tags/tag250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254.xml"/><Relationship Id="rId10" Type="http://schemas.openxmlformats.org/officeDocument/2006/relationships/image" Target="../media/image53.png"/><Relationship Id="rId4" Type="http://schemas.openxmlformats.org/officeDocument/2006/relationships/tags" Target="../tags/tag253.xml"/><Relationship Id="rId9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257.xml"/><Relationship Id="rId7" Type="http://schemas.openxmlformats.org/officeDocument/2006/relationships/image" Target="../media/image42.png"/><Relationship Id="rId2" Type="http://schemas.openxmlformats.org/officeDocument/2006/relationships/tags" Target="../tags/tag256.xml"/><Relationship Id="rId1" Type="http://schemas.openxmlformats.org/officeDocument/2006/relationships/tags" Target="../tags/tag255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60.xml"/><Relationship Id="rId7" Type="http://schemas.openxmlformats.org/officeDocument/2006/relationships/image" Target="../media/image15.png"/><Relationship Id="rId2" Type="http://schemas.openxmlformats.org/officeDocument/2006/relationships/tags" Target="../tags/tag259.xml"/><Relationship Id="rId1" Type="http://schemas.openxmlformats.org/officeDocument/2006/relationships/tags" Target="../tags/tag258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262.xml"/><Relationship Id="rId10" Type="http://schemas.openxmlformats.org/officeDocument/2006/relationships/image" Target="../media/image54.png"/><Relationship Id="rId4" Type="http://schemas.openxmlformats.org/officeDocument/2006/relationships/tags" Target="../tags/tag261.xml"/><Relationship Id="rId9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tags" Target="../tags/tag265.xml"/><Relationship Id="rId7" Type="http://schemas.openxmlformats.org/officeDocument/2006/relationships/image" Target="../media/image42.png"/><Relationship Id="rId2" Type="http://schemas.openxmlformats.org/officeDocument/2006/relationships/tags" Target="../tags/tag264.xml"/><Relationship Id="rId1" Type="http://schemas.openxmlformats.org/officeDocument/2006/relationships/tags" Target="../tags/tag263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68.xml"/><Relationship Id="rId7" Type="http://schemas.openxmlformats.org/officeDocument/2006/relationships/image" Target="../media/image15.png"/><Relationship Id="rId2" Type="http://schemas.openxmlformats.org/officeDocument/2006/relationships/tags" Target="../tags/tag267.xml"/><Relationship Id="rId1" Type="http://schemas.openxmlformats.org/officeDocument/2006/relationships/tags" Target="../tags/tag266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270.xml"/><Relationship Id="rId10" Type="http://schemas.openxmlformats.org/officeDocument/2006/relationships/image" Target="../media/image55.png"/><Relationship Id="rId4" Type="http://schemas.openxmlformats.org/officeDocument/2006/relationships/tags" Target="../tags/tag269.xml"/><Relationship Id="rId9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13" Type="http://schemas.openxmlformats.org/officeDocument/2006/relationships/tags" Target="../tags/tag37.xml"/><Relationship Id="rId18" Type="http://schemas.openxmlformats.org/officeDocument/2006/relationships/image" Target="../media/image13.svg"/><Relationship Id="rId3" Type="http://schemas.openxmlformats.org/officeDocument/2006/relationships/tags" Target="../tags/tag27.xml"/><Relationship Id="rId21" Type="http://schemas.openxmlformats.org/officeDocument/2006/relationships/image" Target="../media/image16.svg"/><Relationship Id="rId7" Type="http://schemas.openxmlformats.org/officeDocument/2006/relationships/tags" Target="../tags/tag31.xml"/><Relationship Id="rId12" Type="http://schemas.openxmlformats.org/officeDocument/2006/relationships/tags" Target="../tags/tag36.xml"/><Relationship Id="rId17" Type="http://schemas.openxmlformats.org/officeDocument/2006/relationships/image" Target="../media/image12.png"/><Relationship Id="rId2" Type="http://schemas.openxmlformats.org/officeDocument/2006/relationships/tags" Target="../tags/tag26.xml"/><Relationship Id="rId16" Type="http://schemas.openxmlformats.org/officeDocument/2006/relationships/image" Target="../media/image2.jpeg"/><Relationship Id="rId20" Type="http://schemas.openxmlformats.org/officeDocument/2006/relationships/image" Target="../media/image15.png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11" Type="http://schemas.openxmlformats.org/officeDocument/2006/relationships/tags" Target="../tags/tag35.xml"/><Relationship Id="rId5" Type="http://schemas.openxmlformats.org/officeDocument/2006/relationships/tags" Target="../tags/tag29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34.xml"/><Relationship Id="rId19" Type="http://schemas.openxmlformats.org/officeDocument/2006/relationships/image" Target="../media/image14.png"/><Relationship Id="rId4" Type="http://schemas.openxmlformats.org/officeDocument/2006/relationships/tags" Target="../tags/tag28.xml"/><Relationship Id="rId9" Type="http://schemas.openxmlformats.org/officeDocument/2006/relationships/tags" Target="../tags/tag33.xml"/><Relationship Id="rId14" Type="http://schemas.openxmlformats.org/officeDocument/2006/relationships/tags" Target="../tags/tag38.xml"/><Relationship Id="rId22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tags" Target="../tags/tag273.xml"/><Relationship Id="rId7" Type="http://schemas.openxmlformats.org/officeDocument/2006/relationships/image" Target="../media/image42.png"/><Relationship Id="rId2" Type="http://schemas.openxmlformats.org/officeDocument/2006/relationships/tags" Target="../tags/tag272.xml"/><Relationship Id="rId1" Type="http://schemas.openxmlformats.org/officeDocument/2006/relationships/tags" Target="../tags/tag27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76.xml"/><Relationship Id="rId7" Type="http://schemas.openxmlformats.org/officeDocument/2006/relationships/image" Target="../media/image15.png"/><Relationship Id="rId2" Type="http://schemas.openxmlformats.org/officeDocument/2006/relationships/tags" Target="../tags/tag275.xml"/><Relationship Id="rId1" Type="http://schemas.openxmlformats.org/officeDocument/2006/relationships/tags" Target="../tags/tag274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278.xml"/><Relationship Id="rId10" Type="http://schemas.openxmlformats.org/officeDocument/2006/relationships/image" Target="../media/image56.png"/><Relationship Id="rId4" Type="http://schemas.openxmlformats.org/officeDocument/2006/relationships/tags" Target="../tags/tag277.xml"/><Relationship Id="rId9" Type="http://schemas.openxmlformats.org/officeDocument/2006/relationships/image" Target="../media/image44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286.xml"/><Relationship Id="rId13" Type="http://schemas.openxmlformats.org/officeDocument/2006/relationships/image" Target="../media/image46.png"/><Relationship Id="rId3" Type="http://schemas.openxmlformats.org/officeDocument/2006/relationships/tags" Target="../tags/tag281.xml"/><Relationship Id="rId7" Type="http://schemas.openxmlformats.org/officeDocument/2006/relationships/tags" Target="../tags/tag285.xml"/><Relationship Id="rId12" Type="http://schemas.openxmlformats.org/officeDocument/2006/relationships/image" Target="../media/image20.png"/><Relationship Id="rId2" Type="http://schemas.openxmlformats.org/officeDocument/2006/relationships/tags" Target="../tags/tag280.xml"/><Relationship Id="rId16" Type="http://schemas.openxmlformats.org/officeDocument/2006/relationships/image" Target="../media/image50.png"/><Relationship Id="rId1" Type="http://schemas.openxmlformats.org/officeDocument/2006/relationships/tags" Target="../tags/tag279.xml"/><Relationship Id="rId6" Type="http://schemas.openxmlformats.org/officeDocument/2006/relationships/tags" Target="../tags/tag284.xml"/><Relationship Id="rId11" Type="http://schemas.openxmlformats.org/officeDocument/2006/relationships/image" Target="../media/image16.svg"/><Relationship Id="rId5" Type="http://schemas.openxmlformats.org/officeDocument/2006/relationships/tags" Target="../tags/tag283.xml"/><Relationship Id="rId15" Type="http://schemas.openxmlformats.org/officeDocument/2006/relationships/image" Target="../media/image49.png"/><Relationship Id="rId10" Type="http://schemas.openxmlformats.org/officeDocument/2006/relationships/image" Target="../media/image15.png"/><Relationship Id="rId4" Type="http://schemas.openxmlformats.org/officeDocument/2006/relationships/tags" Target="../tags/tag282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294.xml"/><Relationship Id="rId13" Type="http://schemas.openxmlformats.org/officeDocument/2006/relationships/image" Target="../media/image57.png"/><Relationship Id="rId3" Type="http://schemas.openxmlformats.org/officeDocument/2006/relationships/tags" Target="../tags/tag289.xml"/><Relationship Id="rId7" Type="http://schemas.openxmlformats.org/officeDocument/2006/relationships/tags" Target="../tags/tag293.xml"/><Relationship Id="rId12" Type="http://schemas.openxmlformats.org/officeDocument/2006/relationships/image" Target="../media/image20.png"/><Relationship Id="rId2" Type="http://schemas.openxmlformats.org/officeDocument/2006/relationships/tags" Target="../tags/tag288.xml"/><Relationship Id="rId16" Type="http://schemas.openxmlformats.org/officeDocument/2006/relationships/image" Target="../media/image54.png"/><Relationship Id="rId1" Type="http://schemas.openxmlformats.org/officeDocument/2006/relationships/tags" Target="../tags/tag287.xml"/><Relationship Id="rId6" Type="http://schemas.openxmlformats.org/officeDocument/2006/relationships/tags" Target="../tags/tag292.xml"/><Relationship Id="rId11" Type="http://schemas.openxmlformats.org/officeDocument/2006/relationships/image" Target="../media/image16.svg"/><Relationship Id="rId5" Type="http://schemas.openxmlformats.org/officeDocument/2006/relationships/tags" Target="../tags/tag291.xml"/><Relationship Id="rId15" Type="http://schemas.openxmlformats.org/officeDocument/2006/relationships/image" Target="../media/image53.png"/><Relationship Id="rId10" Type="http://schemas.openxmlformats.org/officeDocument/2006/relationships/image" Target="../media/image15.png"/><Relationship Id="rId4" Type="http://schemas.openxmlformats.org/officeDocument/2006/relationships/tags" Target="../tags/tag290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297.xml"/><Relationship Id="rId7" Type="http://schemas.openxmlformats.org/officeDocument/2006/relationships/image" Target="../media/image19.png"/><Relationship Id="rId2" Type="http://schemas.openxmlformats.org/officeDocument/2006/relationships/tags" Target="../tags/tag296.xml"/><Relationship Id="rId1" Type="http://schemas.openxmlformats.org/officeDocument/2006/relationships/tags" Target="../tags/tag295.xml"/><Relationship Id="rId6" Type="http://schemas.openxmlformats.org/officeDocument/2006/relationships/image" Target="../media/image16.svg"/><Relationship Id="rId11" Type="http://schemas.openxmlformats.org/officeDocument/2006/relationships/image" Target="../media/image50.png"/><Relationship Id="rId5" Type="http://schemas.openxmlformats.org/officeDocument/2006/relationships/image" Target="../media/image15.png"/><Relationship Id="rId10" Type="http://schemas.openxmlformats.org/officeDocument/2006/relationships/image" Target="../media/image49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tags" Target="../tags/tag300.xml"/><Relationship Id="rId7" Type="http://schemas.openxmlformats.org/officeDocument/2006/relationships/image" Target="../media/image19.png"/><Relationship Id="rId2" Type="http://schemas.openxmlformats.org/officeDocument/2006/relationships/tags" Target="../tags/tag299.xml"/><Relationship Id="rId1" Type="http://schemas.openxmlformats.org/officeDocument/2006/relationships/tags" Target="../tags/tag298.xml"/><Relationship Id="rId6" Type="http://schemas.openxmlformats.org/officeDocument/2006/relationships/image" Target="../media/image16.svg"/><Relationship Id="rId11" Type="http://schemas.openxmlformats.org/officeDocument/2006/relationships/image" Target="../media/image54.png"/><Relationship Id="rId5" Type="http://schemas.openxmlformats.org/officeDocument/2006/relationships/image" Target="../media/image15.png"/><Relationship Id="rId10" Type="http://schemas.openxmlformats.org/officeDocument/2006/relationships/image" Target="../media/image53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03.xml"/><Relationship Id="rId7" Type="http://schemas.openxmlformats.org/officeDocument/2006/relationships/image" Target="../media/image15.png"/><Relationship Id="rId2" Type="http://schemas.openxmlformats.org/officeDocument/2006/relationships/tags" Target="../tags/tag302.xml"/><Relationship Id="rId1" Type="http://schemas.openxmlformats.org/officeDocument/2006/relationships/tags" Target="../tags/tag301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305.xml"/><Relationship Id="rId10" Type="http://schemas.openxmlformats.org/officeDocument/2006/relationships/image" Target="../media/image34.png"/><Relationship Id="rId4" Type="http://schemas.openxmlformats.org/officeDocument/2006/relationships/tags" Target="../tags/tag304.xml"/><Relationship Id="rId9" Type="http://schemas.openxmlformats.org/officeDocument/2006/relationships/image" Target="../media/image58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tags" Target="../tags/tag313.xml"/><Relationship Id="rId13" Type="http://schemas.openxmlformats.org/officeDocument/2006/relationships/tags" Target="../tags/tag318.xml"/><Relationship Id="rId18" Type="http://schemas.openxmlformats.org/officeDocument/2006/relationships/tags" Target="../tags/tag323.xml"/><Relationship Id="rId3" Type="http://schemas.openxmlformats.org/officeDocument/2006/relationships/tags" Target="../tags/tag308.xml"/><Relationship Id="rId21" Type="http://schemas.openxmlformats.org/officeDocument/2006/relationships/image" Target="../media/image15.png"/><Relationship Id="rId7" Type="http://schemas.openxmlformats.org/officeDocument/2006/relationships/tags" Target="../tags/tag312.xml"/><Relationship Id="rId12" Type="http://schemas.openxmlformats.org/officeDocument/2006/relationships/tags" Target="../tags/tag317.xml"/><Relationship Id="rId17" Type="http://schemas.openxmlformats.org/officeDocument/2006/relationships/tags" Target="../tags/tag322.xml"/><Relationship Id="rId25" Type="http://schemas.openxmlformats.org/officeDocument/2006/relationships/image" Target="../media/image44.jpeg"/><Relationship Id="rId2" Type="http://schemas.openxmlformats.org/officeDocument/2006/relationships/tags" Target="../tags/tag307.xml"/><Relationship Id="rId16" Type="http://schemas.openxmlformats.org/officeDocument/2006/relationships/tags" Target="../tags/tag321.xml"/><Relationship Id="rId20" Type="http://schemas.openxmlformats.org/officeDocument/2006/relationships/slideLayout" Target="../slideLayouts/slideLayout29.xml"/><Relationship Id="rId1" Type="http://schemas.openxmlformats.org/officeDocument/2006/relationships/tags" Target="../tags/tag306.xml"/><Relationship Id="rId6" Type="http://schemas.openxmlformats.org/officeDocument/2006/relationships/tags" Target="../tags/tag311.xml"/><Relationship Id="rId11" Type="http://schemas.openxmlformats.org/officeDocument/2006/relationships/tags" Target="../tags/tag316.xml"/><Relationship Id="rId24" Type="http://schemas.openxmlformats.org/officeDocument/2006/relationships/image" Target="../media/image60.jpeg"/><Relationship Id="rId5" Type="http://schemas.openxmlformats.org/officeDocument/2006/relationships/tags" Target="../tags/tag310.xml"/><Relationship Id="rId15" Type="http://schemas.openxmlformats.org/officeDocument/2006/relationships/tags" Target="../tags/tag320.xml"/><Relationship Id="rId23" Type="http://schemas.openxmlformats.org/officeDocument/2006/relationships/image" Target="../media/image59.jpeg"/><Relationship Id="rId10" Type="http://schemas.openxmlformats.org/officeDocument/2006/relationships/tags" Target="../tags/tag315.xml"/><Relationship Id="rId19" Type="http://schemas.openxmlformats.org/officeDocument/2006/relationships/tags" Target="../tags/tag324.xml"/><Relationship Id="rId4" Type="http://schemas.openxmlformats.org/officeDocument/2006/relationships/tags" Target="../tags/tag309.xml"/><Relationship Id="rId9" Type="http://schemas.openxmlformats.org/officeDocument/2006/relationships/tags" Target="../tags/tag314.xml"/><Relationship Id="rId14" Type="http://schemas.openxmlformats.org/officeDocument/2006/relationships/tags" Target="../tags/tag319.xml"/><Relationship Id="rId22" Type="http://schemas.openxmlformats.org/officeDocument/2006/relationships/image" Target="../media/image16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tags" Target="../tags/tag327.xml"/><Relationship Id="rId7" Type="http://schemas.openxmlformats.org/officeDocument/2006/relationships/image" Target="../media/image16.svg"/><Relationship Id="rId2" Type="http://schemas.openxmlformats.org/officeDocument/2006/relationships/tags" Target="../tags/tag326.xml"/><Relationship Id="rId1" Type="http://schemas.openxmlformats.org/officeDocument/2006/relationships/tags" Target="../tags/tag325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9.xml"/><Relationship Id="rId4" Type="http://schemas.openxmlformats.org/officeDocument/2006/relationships/tags" Target="../tags/tag328.xml"/><Relationship Id="rId9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331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svg"/><Relationship Id="rId2" Type="http://schemas.openxmlformats.org/officeDocument/2006/relationships/tags" Target="../tags/tag330.xml"/><Relationship Id="rId1" Type="http://schemas.openxmlformats.org/officeDocument/2006/relationships/tags" Target="../tags/tag329.xml"/><Relationship Id="rId6" Type="http://schemas.openxmlformats.org/officeDocument/2006/relationships/tags" Target="../tags/tag334.xml"/><Relationship Id="rId11" Type="http://schemas.openxmlformats.org/officeDocument/2006/relationships/image" Target="../media/image5.png"/><Relationship Id="rId5" Type="http://schemas.openxmlformats.org/officeDocument/2006/relationships/tags" Target="../tags/tag333.xml"/><Relationship Id="rId10" Type="http://schemas.openxmlformats.org/officeDocument/2006/relationships/image" Target="../media/image4.svg"/><Relationship Id="rId4" Type="http://schemas.openxmlformats.org/officeDocument/2006/relationships/tags" Target="../tags/tag332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51.xml"/><Relationship Id="rId18" Type="http://schemas.openxmlformats.org/officeDocument/2006/relationships/tags" Target="../tags/tag56.xml"/><Relationship Id="rId26" Type="http://schemas.openxmlformats.org/officeDocument/2006/relationships/image" Target="../media/image18.jpeg"/><Relationship Id="rId3" Type="http://schemas.openxmlformats.org/officeDocument/2006/relationships/tags" Target="../tags/tag41.xml"/><Relationship Id="rId21" Type="http://schemas.openxmlformats.org/officeDocument/2006/relationships/tags" Target="../tags/tag59.xml"/><Relationship Id="rId7" Type="http://schemas.openxmlformats.org/officeDocument/2006/relationships/tags" Target="../tags/tag45.xml"/><Relationship Id="rId12" Type="http://schemas.openxmlformats.org/officeDocument/2006/relationships/tags" Target="../tags/tag50.xml"/><Relationship Id="rId17" Type="http://schemas.openxmlformats.org/officeDocument/2006/relationships/tags" Target="../tags/tag55.xml"/><Relationship Id="rId25" Type="http://schemas.openxmlformats.org/officeDocument/2006/relationships/image" Target="../media/image13.svg"/><Relationship Id="rId33" Type="http://schemas.openxmlformats.org/officeDocument/2006/relationships/image" Target="../media/image25.png"/><Relationship Id="rId2" Type="http://schemas.openxmlformats.org/officeDocument/2006/relationships/tags" Target="../tags/tag40.xml"/><Relationship Id="rId16" Type="http://schemas.openxmlformats.org/officeDocument/2006/relationships/tags" Target="../tags/tag54.xml"/><Relationship Id="rId20" Type="http://schemas.openxmlformats.org/officeDocument/2006/relationships/tags" Target="../tags/tag58.xml"/><Relationship Id="rId29" Type="http://schemas.openxmlformats.org/officeDocument/2006/relationships/image" Target="../media/image21.png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11" Type="http://schemas.openxmlformats.org/officeDocument/2006/relationships/tags" Target="../tags/tag49.xml"/><Relationship Id="rId24" Type="http://schemas.openxmlformats.org/officeDocument/2006/relationships/image" Target="../media/image12.png"/><Relationship Id="rId32" Type="http://schemas.openxmlformats.org/officeDocument/2006/relationships/image" Target="../media/image24.png"/><Relationship Id="rId5" Type="http://schemas.openxmlformats.org/officeDocument/2006/relationships/tags" Target="../tags/tag43.xml"/><Relationship Id="rId15" Type="http://schemas.openxmlformats.org/officeDocument/2006/relationships/tags" Target="../tags/tag53.xml"/><Relationship Id="rId23" Type="http://schemas.openxmlformats.org/officeDocument/2006/relationships/image" Target="../media/image2.jpeg"/><Relationship Id="rId28" Type="http://schemas.openxmlformats.org/officeDocument/2006/relationships/image" Target="../media/image20.png"/><Relationship Id="rId10" Type="http://schemas.openxmlformats.org/officeDocument/2006/relationships/tags" Target="../tags/tag48.xml"/><Relationship Id="rId19" Type="http://schemas.openxmlformats.org/officeDocument/2006/relationships/tags" Target="../tags/tag57.xml"/><Relationship Id="rId31" Type="http://schemas.openxmlformats.org/officeDocument/2006/relationships/image" Target="../media/image23.jpeg"/><Relationship Id="rId4" Type="http://schemas.openxmlformats.org/officeDocument/2006/relationships/tags" Target="../tags/tag42.xml"/><Relationship Id="rId9" Type="http://schemas.openxmlformats.org/officeDocument/2006/relationships/tags" Target="../tags/tag47.xml"/><Relationship Id="rId14" Type="http://schemas.openxmlformats.org/officeDocument/2006/relationships/tags" Target="../tags/tag52.xml"/><Relationship Id="rId22" Type="http://schemas.openxmlformats.org/officeDocument/2006/relationships/slideLayout" Target="../slideLayouts/slideLayout7.xml"/><Relationship Id="rId27" Type="http://schemas.openxmlformats.org/officeDocument/2006/relationships/image" Target="../media/image19.png"/><Relationship Id="rId30" Type="http://schemas.openxmlformats.org/officeDocument/2006/relationships/image" Target="../media/image22.jpeg"/><Relationship Id="rId8" Type="http://schemas.openxmlformats.org/officeDocument/2006/relationships/tags" Target="../tags/tag4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tags" Target="../tags/tag342.xml"/><Relationship Id="rId13" Type="http://schemas.openxmlformats.org/officeDocument/2006/relationships/image" Target="../media/image13.svg"/><Relationship Id="rId3" Type="http://schemas.openxmlformats.org/officeDocument/2006/relationships/tags" Target="../tags/tag337.xml"/><Relationship Id="rId7" Type="http://schemas.openxmlformats.org/officeDocument/2006/relationships/tags" Target="../tags/tag341.xml"/><Relationship Id="rId12" Type="http://schemas.openxmlformats.org/officeDocument/2006/relationships/image" Target="../media/image12.png"/><Relationship Id="rId2" Type="http://schemas.openxmlformats.org/officeDocument/2006/relationships/tags" Target="../tags/tag336.xml"/><Relationship Id="rId16" Type="http://schemas.openxmlformats.org/officeDocument/2006/relationships/image" Target="../media/image39.png"/><Relationship Id="rId1" Type="http://schemas.openxmlformats.org/officeDocument/2006/relationships/tags" Target="../tags/tag335.xml"/><Relationship Id="rId6" Type="http://schemas.openxmlformats.org/officeDocument/2006/relationships/tags" Target="../tags/tag340.xml"/><Relationship Id="rId11" Type="http://schemas.openxmlformats.org/officeDocument/2006/relationships/image" Target="../media/image2.jpeg"/><Relationship Id="rId5" Type="http://schemas.openxmlformats.org/officeDocument/2006/relationships/tags" Target="../tags/tag339.xml"/><Relationship Id="rId15" Type="http://schemas.openxmlformats.org/officeDocument/2006/relationships/image" Target="../media/image38.svg"/><Relationship Id="rId10" Type="http://schemas.openxmlformats.org/officeDocument/2006/relationships/slideLayout" Target="../slideLayouts/slideLayout40.xml"/><Relationship Id="rId4" Type="http://schemas.openxmlformats.org/officeDocument/2006/relationships/tags" Target="../tags/tag338.xml"/><Relationship Id="rId9" Type="http://schemas.openxmlformats.org/officeDocument/2006/relationships/tags" Target="../tags/tag343.xml"/><Relationship Id="rId14" Type="http://schemas.openxmlformats.org/officeDocument/2006/relationships/image" Target="../media/image3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tags" Target="../tags/tag351.xml"/><Relationship Id="rId13" Type="http://schemas.openxmlformats.org/officeDocument/2006/relationships/image" Target="../media/image15.png"/><Relationship Id="rId3" Type="http://schemas.openxmlformats.org/officeDocument/2006/relationships/tags" Target="../tags/tag346.xml"/><Relationship Id="rId7" Type="http://schemas.openxmlformats.org/officeDocument/2006/relationships/tags" Target="../tags/tag350.xml"/><Relationship Id="rId12" Type="http://schemas.openxmlformats.org/officeDocument/2006/relationships/slideLayout" Target="../slideLayouts/slideLayout40.xml"/><Relationship Id="rId17" Type="http://schemas.openxmlformats.org/officeDocument/2006/relationships/image" Target="../media/image65.png"/><Relationship Id="rId2" Type="http://schemas.openxmlformats.org/officeDocument/2006/relationships/tags" Target="../tags/tag345.xml"/><Relationship Id="rId16" Type="http://schemas.openxmlformats.org/officeDocument/2006/relationships/image" Target="../media/image64.PNG"/><Relationship Id="rId1" Type="http://schemas.openxmlformats.org/officeDocument/2006/relationships/tags" Target="../tags/tag344.xml"/><Relationship Id="rId6" Type="http://schemas.openxmlformats.org/officeDocument/2006/relationships/tags" Target="../tags/tag349.xml"/><Relationship Id="rId11" Type="http://schemas.openxmlformats.org/officeDocument/2006/relationships/tags" Target="../tags/tag354.xml"/><Relationship Id="rId5" Type="http://schemas.openxmlformats.org/officeDocument/2006/relationships/tags" Target="../tags/tag348.xml"/><Relationship Id="rId15" Type="http://schemas.openxmlformats.org/officeDocument/2006/relationships/image" Target="../media/image63.png"/><Relationship Id="rId10" Type="http://schemas.openxmlformats.org/officeDocument/2006/relationships/tags" Target="../tags/tag353.xml"/><Relationship Id="rId4" Type="http://schemas.openxmlformats.org/officeDocument/2006/relationships/tags" Target="../tags/tag347.xml"/><Relationship Id="rId9" Type="http://schemas.openxmlformats.org/officeDocument/2006/relationships/tags" Target="../tags/tag352.xml"/><Relationship Id="rId14" Type="http://schemas.openxmlformats.org/officeDocument/2006/relationships/image" Target="../media/image16.sv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audio" Target="../media/media3.wav"/><Relationship Id="rId13" Type="http://schemas.openxmlformats.org/officeDocument/2006/relationships/image" Target="../media/image48.png"/><Relationship Id="rId3" Type="http://schemas.openxmlformats.org/officeDocument/2006/relationships/tags" Target="../tags/tag357.xml"/><Relationship Id="rId7" Type="http://schemas.microsoft.com/office/2007/relationships/media" Target="../media/media3.wav"/><Relationship Id="rId12" Type="http://schemas.openxmlformats.org/officeDocument/2006/relationships/image" Target="../media/image65.png"/><Relationship Id="rId2" Type="http://schemas.openxmlformats.org/officeDocument/2006/relationships/tags" Target="../tags/tag356.xml"/><Relationship Id="rId1" Type="http://schemas.openxmlformats.org/officeDocument/2006/relationships/tags" Target="../tags/tag355.xml"/><Relationship Id="rId6" Type="http://schemas.openxmlformats.org/officeDocument/2006/relationships/tags" Target="../tags/tag360.xml"/><Relationship Id="rId11" Type="http://schemas.openxmlformats.org/officeDocument/2006/relationships/image" Target="../media/image64.PNG"/><Relationship Id="rId5" Type="http://schemas.openxmlformats.org/officeDocument/2006/relationships/tags" Target="../tags/tag359.xml"/><Relationship Id="rId10" Type="http://schemas.openxmlformats.org/officeDocument/2006/relationships/image" Target="../media/image63.png"/><Relationship Id="rId4" Type="http://schemas.openxmlformats.org/officeDocument/2006/relationships/tags" Target="../tags/tag358.xml"/><Relationship Id="rId9" Type="http://schemas.openxmlformats.org/officeDocument/2006/relationships/slideLayout" Target="../slideLayouts/slideLayout40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368.xml"/><Relationship Id="rId13" Type="http://schemas.openxmlformats.org/officeDocument/2006/relationships/image" Target="../media/image16.svg"/><Relationship Id="rId3" Type="http://schemas.openxmlformats.org/officeDocument/2006/relationships/tags" Target="../tags/tag363.xml"/><Relationship Id="rId7" Type="http://schemas.openxmlformats.org/officeDocument/2006/relationships/tags" Target="../tags/tag367.xml"/><Relationship Id="rId12" Type="http://schemas.openxmlformats.org/officeDocument/2006/relationships/image" Target="../media/image15.png"/><Relationship Id="rId2" Type="http://schemas.openxmlformats.org/officeDocument/2006/relationships/tags" Target="../tags/tag362.xml"/><Relationship Id="rId1" Type="http://schemas.openxmlformats.org/officeDocument/2006/relationships/tags" Target="../tags/tag361.xml"/><Relationship Id="rId6" Type="http://schemas.openxmlformats.org/officeDocument/2006/relationships/tags" Target="../tags/tag366.xml"/><Relationship Id="rId11" Type="http://schemas.openxmlformats.org/officeDocument/2006/relationships/slideLayout" Target="../slideLayouts/slideLayout29.xml"/><Relationship Id="rId5" Type="http://schemas.openxmlformats.org/officeDocument/2006/relationships/tags" Target="../tags/tag365.xml"/><Relationship Id="rId10" Type="http://schemas.openxmlformats.org/officeDocument/2006/relationships/tags" Target="../tags/tag370.xml"/><Relationship Id="rId4" Type="http://schemas.openxmlformats.org/officeDocument/2006/relationships/tags" Target="../tags/tag364.xml"/><Relationship Id="rId9" Type="http://schemas.openxmlformats.org/officeDocument/2006/relationships/tags" Target="../tags/tag369.xml"/><Relationship Id="rId14" Type="http://schemas.openxmlformats.org/officeDocument/2006/relationships/image" Target="../media/image66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audio" Target="../media/media3.wav"/><Relationship Id="rId13" Type="http://schemas.openxmlformats.org/officeDocument/2006/relationships/image" Target="../media/image48.png"/><Relationship Id="rId3" Type="http://schemas.openxmlformats.org/officeDocument/2006/relationships/tags" Target="../tags/tag373.xml"/><Relationship Id="rId7" Type="http://schemas.microsoft.com/office/2007/relationships/media" Target="../media/media3.wav"/><Relationship Id="rId12" Type="http://schemas.openxmlformats.org/officeDocument/2006/relationships/image" Target="../media/image65.png"/><Relationship Id="rId2" Type="http://schemas.openxmlformats.org/officeDocument/2006/relationships/tags" Target="../tags/tag372.xml"/><Relationship Id="rId1" Type="http://schemas.openxmlformats.org/officeDocument/2006/relationships/tags" Target="../tags/tag371.xml"/><Relationship Id="rId6" Type="http://schemas.openxmlformats.org/officeDocument/2006/relationships/tags" Target="../tags/tag376.xml"/><Relationship Id="rId11" Type="http://schemas.openxmlformats.org/officeDocument/2006/relationships/image" Target="../media/image64.PNG"/><Relationship Id="rId5" Type="http://schemas.openxmlformats.org/officeDocument/2006/relationships/tags" Target="../tags/tag375.xml"/><Relationship Id="rId10" Type="http://schemas.openxmlformats.org/officeDocument/2006/relationships/image" Target="../media/image63.png"/><Relationship Id="rId4" Type="http://schemas.openxmlformats.org/officeDocument/2006/relationships/tags" Target="../tags/tag374.xml"/><Relationship Id="rId9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tags" Target="../tags/tag379.xml"/><Relationship Id="rId7" Type="http://schemas.openxmlformats.org/officeDocument/2006/relationships/image" Target="../media/image19.png"/><Relationship Id="rId2" Type="http://schemas.openxmlformats.org/officeDocument/2006/relationships/tags" Target="../tags/tag378.xml"/><Relationship Id="rId1" Type="http://schemas.openxmlformats.org/officeDocument/2006/relationships/tags" Target="../tags/tag37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9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tags" Target="../tags/tag385.xml"/><Relationship Id="rId13" Type="http://schemas.openxmlformats.org/officeDocument/2006/relationships/image" Target="../media/image16.svg"/><Relationship Id="rId3" Type="http://schemas.openxmlformats.org/officeDocument/2006/relationships/tags" Target="../tags/tag382.xml"/><Relationship Id="rId7" Type="http://schemas.openxmlformats.org/officeDocument/2006/relationships/tags" Target="../tags/tag384.xml"/><Relationship Id="rId12" Type="http://schemas.openxmlformats.org/officeDocument/2006/relationships/image" Target="../media/image15.png"/><Relationship Id="rId2" Type="http://schemas.openxmlformats.org/officeDocument/2006/relationships/tags" Target="../tags/tag381.xml"/><Relationship Id="rId1" Type="http://schemas.openxmlformats.org/officeDocument/2006/relationships/tags" Target="../tags/tag380.xml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29.xml"/><Relationship Id="rId5" Type="http://schemas.microsoft.com/office/2007/relationships/media" Target="../media/media4.mp3"/><Relationship Id="rId15" Type="http://schemas.openxmlformats.org/officeDocument/2006/relationships/image" Target="../media/image48.png"/><Relationship Id="rId10" Type="http://schemas.openxmlformats.org/officeDocument/2006/relationships/tags" Target="../tags/tag387.xml"/><Relationship Id="rId4" Type="http://schemas.openxmlformats.org/officeDocument/2006/relationships/tags" Target="../tags/tag383.xml"/><Relationship Id="rId9" Type="http://schemas.openxmlformats.org/officeDocument/2006/relationships/tags" Target="../tags/tag386.xml"/><Relationship Id="rId14" Type="http://schemas.openxmlformats.org/officeDocument/2006/relationships/image" Target="../media/image68.gi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tags" Target="../tags/tag395.xml"/><Relationship Id="rId13" Type="http://schemas.openxmlformats.org/officeDocument/2006/relationships/image" Target="../media/image69.jpg"/><Relationship Id="rId18" Type="http://schemas.openxmlformats.org/officeDocument/2006/relationships/image" Target="../media/image73.png"/><Relationship Id="rId3" Type="http://schemas.openxmlformats.org/officeDocument/2006/relationships/tags" Target="../tags/tag390.xml"/><Relationship Id="rId7" Type="http://schemas.openxmlformats.org/officeDocument/2006/relationships/tags" Target="../tags/tag394.xml"/><Relationship Id="rId12" Type="http://schemas.openxmlformats.org/officeDocument/2006/relationships/image" Target="../media/image16.svg"/><Relationship Id="rId17" Type="http://schemas.microsoft.com/office/2007/relationships/hdphoto" Target="../media/hdphoto1.wdp"/><Relationship Id="rId2" Type="http://schemas.openxmlformats.org/officeDocument/2006/relationships/tags" Target="../tags/tag389.xml"/><Relationship Id="rId16" Type="http://schemas.openxmlformats.org/officeDocument/2006/relationships/image" Target="../media/image72.png"/><Relationship Id="rId1" Type="http://schemas.openxmlformats.org/officeDocument/2006/relationships/tags" Target="../tags/tag388.xml"/><Relationship Id="rId6" Type="http://schemas.openxmlformats.org/officeDocument/2006/relationships/tags" Target="../tags/tag393.xml"/><Relationship Id="rId11" Type="http://schemas.openxmlformats.org/officeDocument/2006/relationships/image" Target="../media/image15.png"/><Relationship Id="rId5" Type="http://schemas.openxmlformats.org/officeDocument/2006/relationships/tags" Target="../tags/tag392.xml"/><Relationship Id="rId15" Type="http://schemas.openxmlformats.org/officeDocument/2006/relationships/image" Target="../media/image71.jpg"/><Relationship Id="rId10" Type="http://schemas.openxmlformats.org/officeDocument/2006/relationships/slideLayout" Target="../slideLayouts/slideLayout29.xml"/><Relationship Id="rId4" Type="http://schemas.openxmlformats.org/officeDocument/2006/relationships/tags" Target="../tags/tag391.xml"/><Relationship Id="rId9" Type="http://schemas.openxmlformats.org/officeDocument/2006/relationships/tags" Target="../tags/tag396.xml"/><Relationship Id="rId14" Type="http://schemas.openxmlformats.org/officeDocument/2006/relationships/image" Target="../media/image70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tags" Target="../tags/tag404.xml"/><Relationship Id="rId13" Type="http://schemas.openxmlformats.org/officeDocument/2006/relationships/image" Target="../media/image40.png"/><Relationship Id="rId3" Type="http://schemas.openxmlformats.org/officeDocument/2006/relationships/tags" Target="../tags/tag399.xml"/><Relationship Id="rId7" Type="http://schemas.openxmlformats.org/officeDocument/2006/relationships/tags" Target="../tags/tag403.xml"/><Relationship Id="rId12" Type="http://schemas.openxmlformats.org/officeDocument/2006/relationships/image" Target="../media/image16.svg"/><Relationship Id="rId2" Type="http://schemas.openxmlformats.org/officeDocument/2006/relationships/tags" Target="../tags/tag398.xml"/><Relationship Id="rId1" Type="http://schemas.openxmlformats.org/officeDocument/2006/relationships/tags" Target="../tags/tag397.xml"/><Relationship Id="rId6" Type="http://schemas.openxmlformats.org/officeDocument/2006/relationships/tags" Target="../tags/tag402.xml"/><Relationship Id="rId11" Type="http://schemas.openxmlformats.org/officeDocument/2006/relationships/image" Target="../media/image15.png"/><Relationship Id="rId5" Type="http://schemas.openxmlformats.org/officeDocument/2006/relationships/tags" Target="../tags/tag401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400.xml"/><Relationship Id="rId9" Type="http://schemas.openxmlformats.org/officeDocument/2006/relationships/tags" Target="../tags/tag40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7.xml"/><Relationship Id="rId13" Type="http://schemas.openxmlformats.org/officeDocument/2006/relationships/tags" Target="../tags/tag72.xml"/><Relationship Id="rId18" Type="http://schemas.openxmlformats.org/officeDocument/2006/relationships/tags" Target="../tags/tag77.xml"/><Relationship Id="rId26" Type="http://schemas.openxmlformats.org/officeDocument/2006/relationships/image" Target="../media/image27.png"/><Relationship Id="rId3" Type="http://schemas.openxmlformats.org/officeDocument/2006/relationships/tags" Target="../tags/tag62.xml"/><Relationship Id="rId21" Type="http://schemas.openxmlformats.org/officeDocument/2006/relationships/slideLayout" Target="../slideLayouts/slideLayout18.xml"/><Relationship Id="rId7" Type="http://schemas.openxmlformats.org/officeDocument/2006/relationships/tags" Target="../tags/tag66.xml"/><Relationship Id="rId12" Type="http://schemas.openxmlformats.org/officeDocument/2006/relationships/tags" Target="../tags/tag71.xml"/><Relationship Id="rId17" Type="http://schemas.openxmlformats.org/officeDocument/2006/relationships/tags" Target="../tags/tag76.xml"/><Relationship Id="rId25" Type="http://schemas.openxmlformats.org/officeDocument/2006/relationships/image" Target="../media/image10.png"/><Relationship Id="rId2" Type="http://schemas.openxmlformats.org/officeDocument/2006/relationships/tags" Target="../tags/tag61.xml"/><Relationship Id="rId16" Type="http://schemas.openxmlformats.org/officeDocument/2006/relationships/tags" Target="../tags/tag75.xml"/><Relationship Id="rId20" Type="http://schemas.openxmlformats.org/officeDocument/2006/relationships/tags" Target="../tags/tag79.xml"/><Relationship Id="rId29" Type="http://schemas.openxmlformats.org/officeDocument/2006/relationships/image" Target="../media/image30.png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11" Type="http://schemas.openxmlformats.org/officeDocument/2006/relationships/tags" Target="../tags/tag70.xml"/><Relationship Id="rId24" Type="http://schemas.openxmlformats.org/officeDocument/2006/relationships/image" Target="../media/image26.svg"/><Relationship Id="rId5" Type="http://schemas.openxmlformats.org/officeDocument/2006/relationships/tags" Target="../tags/tag64.xml"/><Relationship Id="rId15" Type="http://schemas.openxmlformats.org/officeDocument/2006/relationships/tags" Target="../tags/tag74.xml"/><Relationship Id="rId23" Type="http://schemas.openxmlformats.org/officeDocument/2006/relationships/image" Target="../media/image12.png"/><Relationship Id="rId28" Type="http://schemas.openxmlformats.org/officeDocument/2006/relationships/image" Target="../media/image29.png"/><Relationship Id="rId10" Type="http://schemas.openxmlformats.org/officeDocument/2006/relationships/tags" Target="../tags/tag69.xml"/><Relationship Id="rId19" Type="http://schemas.openxmlformats.org/officeDocument/2006/relationships/tags" Target="../tags/tag78.xml"/><Relationship Id="rId4" Type="http://schemas.openxmlformats.org/officeDocument/2006/relationships/tags" Target="../tags/tag63.xml"/><Relationship Id="rId9" Type="http://schemas.openxmlformats.org/officeDocument/2006/relationships/tags" Target="../tags/tag68.xml"/><Relationship Id="rId14" Type="http://schemas.openxmlformats.org/officeDocument/2006/relationships/tags" Target="../tags/tag73.xml"/><Relationship Id="rId22" Type="http://schemas.openxmlformats.org/officeDocument/2006/relationships/image" Target="../media/image2.jpeg"/><Relationship Id="rId27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32.png"/><Relationship Id="rId3" Type="http://schemas.openxmlformats.org/officeDocument/2006/relationships/tags" Target="../tags/tag82.xml"/><Relationship Id="rId7" Type="http://schemas.openxmlformats.org/officeDocument/2006/relationships/tags" Target="../tags/tag86.xml"/><Relationship Id="rId12" Type="http://schemas.openxmlformats.org/officeDocument/2006/relationships/image" Target="../media/image31.pn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11" Type="http://schemas.openxmlformats.org/officeDocument/2006/relationships/image" Target="../media/image26.svg"/><Relationship Id="rId5" Type="http://schemas.openxmlformats.org/officeDocument/2006/relationships/tags" Target="../tags/tag84.xml"/><Relationship Id="rId10" Type="http://schemas.openxmlformats.org/officeDocument/2006/relationships/image" Target="../media/image12.png"/><Relationship Id="rId4" Type="http://schemas.openxmlformats.org/officeDocument/2006/relationships/tags" Target="../tags/tag83.xml"/><Relationship Id="rId9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89.xml"/><Relationship Id="rId7" Type="http://schemas.openxmlformats.org/officeDocument/2006/relationships/image" Target="../media/image2.jpeg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91.xml"/><Relationship Id="rId10" Type="http://schemas.openxmlformats.org/officeDocument/2006/relationships/image" Target="../media/image5.png"/><Relationship Id="rId4" Type="http://schemas.openxmlformats.org/officeDocument/2006/relationships/tags" Target="../tags/tag90.xml"/><Relationship Id="rId9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99.xml"/><Relationship Id="rId3" Type="http://schemas.openxmlformats.org/officeDocument/2006/relationships/tags" Target="../tags/tag94.xml"/><Relationship Id="rId7" Type="http://schemas.openxmlformats.org/officeDocument/2006/relationships/tags" Target="../tags/tag98.xml"/><Relationship Id="rId12" Type="http://schemas.openxmlformats.org/officeDocument/2006/relationships/image" Target="../media/image26.svg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tags" Target="../tags/tag97.xml"/><Relationship Id="rId11" Type="http://schemas.openxmlformats.org/officeDocument/2006/relationships/image" Target="../media/image12.png"/><Relationship Id="rId5" Type="http://schemas.openxmlformats.org/officeDocument/2006/relationships/tags" Target="../tags/tag96.xml"/><Relationship Id="rId10" Type="http://schemas.openxmlformats.org/officeDocument/2006/relationships/image" Target="../media/image2.jpeg"/><Relationship Id="rId4" Type="http://schemas.openxmlformats.org/officeDocument/2006/relationships/tags" Target="../tags/tag95.xml"/><Relationship Id="rId9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/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12C47DE-24FE-3D2A-2BF4-CF85C52978E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437500" y="2237707"/>
            <a:ext cx="2232407" cy="2382389"/>
          </a:xfrm>
          <a:custGeom>
            <a:avLst/>
            <a:gdLst/>
            <a:ahLst/>
            <a:cxnLst/>
            <a:rect l="l" t="t" r="r" b="b"/>
            <a:pathLst>
              <a:path w="1446572" h="1650653">
                <a:moveTo>
                  <a:pt x="0" y="0"/>
                </a:moveTo>
                <a:lnTo>
                  <a:pt x="1446572" y="0"/>
                </a:lnTo>
                <a:lnTo>
                  <a:pt x="1446572" y="1650653"/>
                </a:lnTo>
                <a:lnTo>
                  <a:pt x="0" y="165065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6C207-E5D2-BF11-2359-9226E7D8408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200401" y="4086296"/>
            <a:ext cx="6963158" cy="1030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7869"/>
              </a:lnSpc>
              <a:defRPr/>
            </a:pPr>
            <a:r>
              <a:rPr lang="en-US" sz="8001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Français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0F4B7C3-30C1-1BB2-02D4-6F424706D3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174729" y="2943079"/>
            <a:ext cx="2757950" cy="60593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Niveau</a:t>
            </a:r>
            <a:r>
              <a:rPr lang="en-US" sz="36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</a:t>
            </a:r>
            <a:r>
              <a:rPr lang="en-US" sz="32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</a:t>
            </a:r>
            <a:r>
              <a:rPr lang="en-US" sz="30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</a:t>
            </a:r>
            <a:r>
              <a:rPr lang="en-US" sz="33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    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E4B761-C372-0F2B-E9CC-0DF7A0D44B7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867902" y="3516626"/>
            <a:ext cx="137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defRPr/>
            </a:pPr>
            <a:r>
              <a:rPr lang="en-US" sz="6000" b="1" dirty="0">
                <a:solidFill>
                  <a:srgbClr val="FCBF18"/>
                </a:solidFill>
                <a:latin typeface="Dosis Bold"/>
              </a:rPr>
              <a:t>1 </a:t>
            </a:r>
            <a:endParaRPr lang="fr-MA" sz="6000" b="1" dirty="0">
              <a:solidFill>
                <a:srgbClr val="FCBF18"/>
              </a:solidFill>
              <a:latin typeface="Dosis" pitchFamily="2" charset="0"/>
            </a:endParaRPr>
          </a:p>
        </p:txBody>
      </p:sp>
      <p:pic>
        <p:nvPicPr>
          <p:cNvPr id="8" name="Picture 2" descr="الصفحة الرئيسية">
            <a:extLst>
              <a:ext uri="{FF2B5EF4-FFF2-40B4-BE49-F238E27FC236}">
                <a16:creationId xmlns:a16="http://schemas.microsoft.com/office/drawing/2014/main" id="{C974ACDD-10FD-D838-8D0D-6B5470FEED51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23" y="753919"/>
            <a:ext cx="6963158" cy="105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11D2F2D-4AAE-4EEF-B851-D408755FBC0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771711" y="7148621"/>
            <a:ext cx="6172578" cy="966680"/>
          </a:xfrm>
          <a:prstGeom prst="roundRect">
            <a:avLst>
              <a:gd name="adj" fmla="val 32324"/>
            </a:avLst>
          </a:prstGeom>
          <a:solidFill>
            <a:srgbClr val="21596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D13C3FE6-2C2A-82BC-D09A-A78C99C5328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771711" y="7328993"/>
            <a:ext cx="6172578" cy="605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 err="1">
                <a:solidFill>
                  <a:prstClr val="white"/>
                </a:solidFill>
                <a:latin typeface="Dosis Bold"/>
              </a:rPr>
              <a:t>Semaine</a:t>
            </a:r>
            <a:r>
              <a:rPr lang="en-US" sz="4001" dirty="0">
                <a:solidFill>
                  <a:prstClr val="white"/>
                </a:solidFill>
                <a:latin typeface="Dosis Bold"/>
              </a:rPr>
              <a:t> 2 - Séance 1</a:t>
            </a: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A3E8B26A-E360-4F3F-FCFA-79DC6106180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99772" y="5354312"/>
            <a:ext cx="8164415" cy="893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5">
              <a:lnSpc>
                <a:spcPts val="7869"/>
              </a:lnSpc>
              <a:defRPr/>
            </a:pPr>
            <a:r>
              <a:rPr lang="en-US" sz="4400" b="1" dirty="0" err="1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Période</a:t>
            </a:r>
            <a:r>
              <a:rPr lang="en-US" sz="44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586169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/>
          <p:cNvSpPr txBox="1"/>
          <p:nvPr>
            <p:custDataLst>
              <p:tags r:id="rId2"/>
            </p:custDataLst>
          </p:nvPr>
        </p:nvSpPr>
        <p:spPr>
          <a:xfrm>
            <a:off x="641110" y="4460417"/>
            <a:ext cx="12769469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  Programme de la période 3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/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C1086E2-7A06-62F6-C796-804478648CE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2889248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762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-26983"/>
            <a:ext cx="12954000" cy="9771484"/>
            <a:chOff x="0" y="-47625"/>
            <a:chExt cx="3895412" cy="260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190027"/>
              <a:ext cx="3895412" cy="2365148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61989" y="315096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181198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ECC94E17-0C62-CC81-3A06-A8B33AC9655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4509" y="1588129"/>
            <a:ext cx="1295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600" b="1" dirty="0">
                <a:solidFill>
                  <a:srgbClr val="106585"/>
                </a:solidFill>
                <a:latin typeface="Dosis" pitchFamily="2" charset="0"/>
              </a:rPr>
              <a:t>Attendus de la période 3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231ED9A6-5C3B-580D-7650-184F1CB14D9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71806" y="8571776"/>
            <a:ext cx="13897946" cy="475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85835">
              <a:lnSpc>
                <a:spcPts val="4199"/>
              </a:lnSpc>
              <a:defRPr/>
            </a:pP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CO: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Compréhension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LF: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Lecture-Fluence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PE: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Ecrite 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OL: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Outils de Langue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F2402F7-7663-1953-47AB-B96874F5CD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1806" y="2809760"/>
            <a:ext cx="12465135" cy="499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529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259080"/>
            <a:ext cx="13716000" cy="1054608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41030"/>
            <a:ext cx="12954000" cy="9603471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09539" y="-25908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-294369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1C5B658-B5A3-9509-A0B7-C410DEE8338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083926" y="3351362"/>
            <a:ext cx="7902872" cy="4651620"/>
          </a:xfrm>
          <a:prstGeom prst="roundRect">
            <a:avLst>
              <a:gd name="adj" fmla="val 9885"/>
            </a:avLst>
          </a:prstGeom>
          <a:solidFill>
            <a:srgbClr val="FFFFCC"/>
          </a:solidFill>
          <a:ln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67B8B06D-75C4-F895-FF45-3E9EBF1A2B9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611368" y="4389093"/>
            <a:ext cx="6345436" cy="158766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1  :   C’est qui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Semaine 2 :  </a:t>
            </a:r>
            <a:r>
              <a:rPr lang="fr-FR" sz="2400" b="1" dirty="0">
                <a:solidFill>
                  <a:schemeClr val="accent1"/>
                </a:solidFill>
                <a:latin typeface="Dosis" pitchFamily="2" charset="0"/>
              </a:rPr>
              <a:t>Comment est ton papa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3 :  Tu es où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64B3988-DB73-5A36-57CC-8242BB4DDED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552371" y="6031316"/>
            <a:ext cx="7452574" cy="1527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4 :  Qu’est-ce qu’il y a dans ta chambre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5 :  Qu’est-ce que tu fais dans ta chambre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6 :  Révision et évaluation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3B8EEA35-906C-F5B1-42FC-BFFBD1ED65A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09538" y="1609842"/>
            <a:ext cx="12954000" cy="1259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300" b="1" dirty="0">
                <a:solidFill>
                  <a:srgbClr val="106585"/>
                </a:solidFill>
                <a:latin typeface="Dosis" pitchFamily="2" charset="0"/>
              </a:rPr>
              <a:t>Programmation thématique de la période 3 </a:t>
            </a:r>
          </a:p>
          <a:p>
            <a:pPr algn="ctr" defTabSz="685835">
              <a:lnSpc>
                <a:spcPts val="4199"/>
              </a:lnSpc>
              <a:defRPr/>
            </a:pPr>
            <a:r>
              <a:rPr lang="fr-FR" sz="3000" b="1" dirty="0">
                <a:solidFill>
                  <a:schemeClr val="accent1"/>
                </a:solidFill>
                <a:latin typeface="Dosis" pitchFamily="2" charset="0"/>
              </a:rPr>
              <a:t>Thème : « Ma maison – Ma famille »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40D96284-86EB-E4B0-178E-351340DA94F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083926" y="3582463"/>
            <a:ext cx="7902872" cy="481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b="1" dirty="0">
                <a:solidFill>
                  <a:schemeClr val="accent1"/>
                </a:solidFill>
                <a:latin typeface="Dosis" pitchFamily="2" charset="0"/>
              </a:rPr>
              <a:t>Sous-thèmes : </a:t>
            </a:r>
          </a:p>
        </p:txBody>
      </p:sp>
    </p:spTree>
    <p:extLst>
      <p:ext uri="{BB962C8B-B14F-4D97-AF65-F5344CB8AC3E}">
        <p14:creationId xmlns:p14="http://schemas.microsoft.com/office/powerpoint/2010/main" val="1926220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356E9-2DD3-2CAF-FE5E-788FEF4BF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5CA1DC7-0F89-BB7D-4856-C9A04512711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41A55F0-50AB-8A73-84FB-C8B71F70147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73266" y="4159577"/>
            <a:ext cx="12769469" cy="979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6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Programme de la semaine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5D01213-5235-E4EE-5DDD-00C1129E94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37C1E40-66EF-1C75-CFA0-1BF7F13110D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3C687E-9055-5979-2EEC-7B7FBE1E5CF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653238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26EA7-462D-C43A-9F07-ED4E12358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54917E2-7B11-EB88-0AF5-5F10224C35E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591482F-C33D-2BF2-A6E4-D76C48BF1DE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79174"/>
            <a:ext cx="12954000" cy="889137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13234C7-1B92-8C5D-0939-3A437A86C193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ctr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2ACC2D9-6F4B-148B-BA4E-64A92990B16A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9802089F-EB4B-1103-F7FA-08E30DBF0C1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1221" y="215597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9F1370A-3C49-0AA2-BC0F-7ECBE758889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81000" y="1202789"/>
            <a:ext cx="129540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de la semaine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A6FBDA94-9A55-AA4A-70CC-B30F4794DF1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68946" y="2660253"/>
            <a:ext cx="5405315" cy="1829709"/>
          </a:xfrm>
          <a:prstGeom prst="roundRect">
            <a:avLst/>
          </a:prstGeom>
          <a:solidFill>
            <a:srgbClr val="FDEADA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srgbClr val="106584"/>
              </a:solidFill>
              <a:latin typeface="Calibri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57D1591-2A7A-F913-EF24-F44780F10E4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6727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958A974-6352-CF26-B135-C4EBE8F331C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307" y="2356206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1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CF6F5EDA-2010-DE82-6861-37413D6195E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27076" y="2935540"/>
            <a:ext cx="5016537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106584"/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106584"/>
                </a:solidFill>
                <a:latin typeface="Dosis" pitchFamily="2" charset="0"/>
              </a:rPr>
              <a:t>Vocabulaire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106584"/>
                </a:solidFill>
                <a:latin typeface="Dosis" pitchFamily="2" charset="0"/>
              </a:rPr>
              <a:t>Écoute active du dialogue</a:t>
            </a:r>
            <a:endParaRPr lang="fr-FR" sz="2100" b="1" dirty="0">
              <a:solidFill>
                <a:srgbClr val="106584"/>
              </a:solidFill>
              <a:latin typeface="Dosis" pitchFamily="2" charset="0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5E2D54C8-A8D0-C0DF-587F-8E92B28B7783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79308" y="5154814"/>
            <a:ext cx="539822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4367586-0F7C-1D58-72E0-A907A2E2204E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79306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C8D8F739-8705-558E-14F2-0F607342DC9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79307" y="4907267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2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CB3056E3-C8B9-F253-13FB-F0E94E45DF48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027076" y="5329862"/>
            <a:ext cx="5138603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Lecture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F6A7BB9-02C4-E499-7C22-CA0AA5E0338E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79307" y="7428083"/>
            <a:ext cx="5421092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E7088AB2-F340-6AC3-995E-379617155FD6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867270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E2A56A2D-497F-BE0F-2034-E12FBD7B19DB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198516" y="7578776"/>
            <a:ext cx="4462598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Écriture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6C494A8F-181A-DF4D-982C-B5CD87D0C1B3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118982" y="2660253"/>
            <a:ext cx="5521239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4D02EE39-3D3F-9C7E-7746-40970F43C904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711898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17921F4B-54C5-AAF9-9E82-E046EB86A5C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7118982" y="235700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4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817AEF75-A9F9-AF27-32AF-70479EF7BFBF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7322351" y="2959118"/>
            <a:ext cx="505443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Lecture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10D6DB2F-D74E-757C-5150-9C07C41D1654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7164437" y="5154814"/>
            <a:ext cx="552123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B42C1C5E-E1D5-BCEE-2E40-496805D8A2FC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7118982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B1661B79-F159-C036-4A43-4881CC26DF20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7118982" y="490726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5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5" name="TextBox 10">
            <a:extLst>
              <a:ext uri="{FF2B5EF4-FFF2-40B4-BE49-F238E27FC236}">
                <a16:creationId xmlns:a16="http://schemas.microsoft.com/office/drawing/2014/main" id="{0BE592F4-404B-9350-A1A3-1943A53CEB8F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7382420" y="5333666"/>
            <a:ext cx="4994361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Appropriation de l'acte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Écriture</a:t>
            </a:r>
            <a:endParaRPr lang="fr-MA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49A775F8-78C6-3BB4-2D21-01DE5AF2AD5B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7164437" y="7428082"/>
            <a:ext cx="552123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589764F6-37CA-963E-2EED-E12AD8468618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7118982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8" name="TextBox 10">
            <a:extLst>
              <a:ext uri="{FF2B5EF4-FFF2-40B4-BE49-F238E27FC236}">
                <a16:creationId xmlns:a16="http://schemas.microsoft.com/office/drawing/2014/main" id="{361575BF-65D0-716D-E24F-6310280C6CF2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7118982" y="7157231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6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9" name="TextBox 10">
            <a:extLst>
              <a:ext uri="{FF2B5EF4-FFF2-40B4-BE49-F238E27FC236}">
                <a16:creationId xmlns:a16="http://schemas.microsoft.com/office/drawing/2014/main" id="{E1162664-CD36-5CA8-4EBB-D33ACFA7041E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7382420" y="8021069"/>
            <a:ext cx="4616907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Révision de la semaine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CCAA73-75BC-153F-62F2-C117C5FF911F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F5DDA-3373-F94C-6266-5693F1D011A1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879306" y="7182768"/>
            <a:ext cx="2076213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3026"/>
              </a:lnSpc>
              <a:defRPr/>
            </a:pPr>
            <a:r>
              <a:rPr lang="en-US" sz="2801" dirty="0">
                <a:solidFill>
                  <a:srgbClr val="8DC63F"/>
                </a:solidFill>
                <a:latin typeface="Dosis" pitchFamily="2" charset="0"/>
              </a:rPr>
              <a:t>   </a:t>
            </a: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3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505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2D792-9661-6DE2-F93A-CE24F2471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B37AE72-DC16-3C78-995C-4740D41AEB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189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291967E-5785-70E4-C0C7-61B2213E227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58002"/>
            <a:ext cx="12954000" cy="8875604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846EB5E-0791-9E8A-8414-9D2BA4FB24EE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4538ACF-B9E6-7444-3F8C-7FA6C4BFC867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32F5C805-999C-9E73-E861-0A7A6376180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45454" y="246774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0DA22D1-6F2D-80F8-E798-214474E162B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950689" y="109221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E74FF86-0289-553A-32AE-8779741EB24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1001" y="1631585"/>
            <a:ext cx="12954000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Contenus de la semaine 2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91F2D20-63E0-E55A-4204-DC843D69C2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7843" y="2986944"/>
            <a:ext cx="3779848" cy="535732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1FB8962-3DAA-FAE1-686A-D340ECD4D5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60456" y="2975845"/>
            <a:ext cx="3787468" cy="535732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98050E2-301F-E80C-5500-77F0949B8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43068" y="2975845"/>
            <a:ext cx="3795089" cy="535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26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64483-EBED-AFC3-42E7-5B7C51F32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CFE0239B-D923-8B2C-30A6-614C7B99098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558391A5-78BE-3019-8AFF-6B37DCA6C38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266941" y="2474553"/>
            <a:ext cx="9363209" cy="4755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  Rituel: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Révision des lettres.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 </a:t>
            </a: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Vocabulaire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Grand - petit - fort - gentil - jeune - vieux – un vélo – un cheval. 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Écoute active du dialogue</a:t>
            </a:r>
            <a:endParaRPr lang="fr-FR" sz="4200" b="1" dirty="0">
              <a:solidFill>
                <a:schemeClr val="bg1">
                  <a:lumMod val="65000"/>
                </a:scheme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Comment est ton papa ?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AC814555-9B2E-7EEA-2022-DADBF62D63D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76AA2F05-5E5A-A966-E62E-14E3DE5DD47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0ED06D3-C6F5-6B1F-790C-9D323CD5D90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29082" y="2643188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DFFE1A9C-85C8-638B-99FB-BDBD5944D86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1" y="703696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1</a:t>
            </a:r>
          </a:p>
        </p:txBody>
      </p:sp>
    </p:spTree>
    <p:extLst>
      <p:ext uri="{BB962C8B-B14F-4D97-AF65-F5344CB8AC3E}">
        <p14:creationId xmlns:p14="http://schemas.microsoft.com/office/powerpoint/2010/main" val="347987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1005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497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des rituels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1D261BA-3ABE-2DE1-E789-F4046D0C832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381346" y="3736257"/>
            <a:ext cx="11115454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95C32B6-3F71-2033-BA88-FCA970C59DC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5091" y="3825285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444E5172-1FEC-C726-0EF2-92DE9D6F9BD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857500" y="4809538"/>
            <a:ext cx="5522127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 des lettres.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6CF2F32-CD60-B83B-E47B-2BBFF6B8E01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755970" y="4742635"/>
            <a:ext cx="504425" cy="54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79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2BF15-BB8E-989A-E985-B85960309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EA6562E-F05C-00F7-13C2-2F5E359BE3F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41786" y="77988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926730-19A1-3596-B730-AE339E499EB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74975" y="687484"/>
            <a:ext cx="1207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Bonjour les enfants. Nous allons commencer une nouvelle leçon de français.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E388BA8-E9EE-DE41-DCA3-773498CEA85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46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6645B-3940-A0D3-D68D-66E32F026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44EAEBCF-3EE1-818F-6B6D-4B7D398ECD0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32815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0F56615-F0A3-DA15-4887-043D291F289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75185" y="69241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Nous allons lire des syllabes. Répétez après moi. 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C3FB546-481D-4BEC-08F1-E2FD4B4B56A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60812" y="651587"/>
            <a:ext cx="1747521" cy="1466991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AC3F88E-8213-23A3-A071-B553ABC68FC8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54BACCED-BE10-9927-895E-D06595E851E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1475" y="4601557"/>
            <a:ext cx="12973049" cy="3287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  <a:defRPr/>
            </a:pP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na   pi   </a:t>
            </a:r>
            <a:r>
              <a:rPr lang="fr-MA" sz="72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ur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mo   </a:t>
            </a:r>
            <a:r>
              <a:rPr lang="fr-MA" sz="72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lou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os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  <a:defRPr/>
            </a:pPr>
            <a:r>
              <a:rPr lang="fr-MA" sz="72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mé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se   nu   </a:t>
            </a:r>
            <a:r>
              <a:rPr lang="fr-MA" sz="72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our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</a:t>
            </a:r>
            <a:r>
              <a:rPr lang="fr-MA" sz="72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pa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li</a:t>
            </a:r>
          </a:p>
        </p:txBody>
      </p:sp>
    </p:spTree>
    <p:extLst>
      <p:ext uri="{BB962C8B-B14F-4D97-AF65-F5344CB8AC3E}">
        <p14:creationId xmlns:p14="http://schemas.microsoft.com/office/powerpoint/2010/main" val="1037529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58380" y="3592489"/>
            <a:ext cx="1279924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spcAft>
                <a:spcPts val="1800"/>
              </a:spcAft>
              <a:defRPr/>
            </a:pPr>
            <a:r>
              <a:rPr lang="fr-FR" sz="5400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fr-FR" sz="4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Ce support est optimisé pour un visionnage en mode diaporama sur un écran d’ordinateur. </a:t>
            </a:r>
            <a:endParaRPr lang="ar-MA" sz="54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9A77FA-585D-127F-845B-8EBC71313FA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7748" y="1237915"/>
            <a:ext cx="2360504" cy="20587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A3FF9E-96AB-CA64-0E5A-B49A3A31BB7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t="3549" r="25825"/>
          <a:stretch/>
        </p:blipFill>
        <p:spPr>
          <a:xfrm>
            <a:off x="2569153" y="5661395"/>
            <a:ext cx="8969576" cy="1454457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1DAD90C-01DC-919D-FDFB-9AC4E695309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373218" y="5739229"/>
            <a:ext cx="1363695" cy="129878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50" dirty="0"/>
          </a:p>
        </p:txBody>
      </p:sp>
    </p:spTree>
    <p:extLst>
      <p:ext uri="{BB962C8B-B14F-4D97-AF65-F5344CB8AC3E}">
        <p14:creationId xmlns:p14="http://schemas.microsoft.com/office/powerpoint/2010/main" val="2602997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6645B-3940-A0D3-D68D-66E32F026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44EAEBCF-3EE1-818F-6B6D-4B7D398ECD0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32815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E658A6F-0765-7A54-7C65-B6FC69C52E4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218B1A0A-696F-0520-A35A-72029FBE7A9B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32D864C5-DAF0-4655-89C2-53AF9BCE4659}"/>
              </a:ext>
            </a:extLst>
          </p:cNvPr>
          <p:cNvSpPr txBox="1"/>
          <p:nvPr/>
        </p:nvSpPr>
        <p:spPr>
          <a:xfrm>
            <a:off x="1511060" y="742819"/>
            <a:ext cx="10115550" cy="445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Qui veut passer au tableau pour lire les syllabes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B0E9038-201D-1557-979E-84A96366DB7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71475" y="4601557"/>
            <a:ext cx="12973049" cy="3287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  <a:defRPr/>
            </a:pP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na   pi   </a:t>
            </a:r>
            <a:r>
              <a:rPr lang="fr-MA" sz="72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ur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mo   </a:t>
            </a:r>
            <a:r>
              <a:rPr lang="fr-MA" sz="72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lou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os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  <a:defRPr/>
            </a:pPr>
            <a:r>
              <a:rPr lang="fr-MA" sz="72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mé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se   nu   </a:t>
            </a:r>
            <a:r>
              <a:rPr lang="fr-MA" sz="72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our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</a:t>
            </a:r>
            <a:r>
              <a:rPr lang="fr-MA" sz="72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pa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li</a:t>
            </a:r>
          </a:p>
        </p:txBody>
      </p:sp>
    </p:spTree>
    <p:extLst>
      <p:ext uri="{BB962C8B-B14F-4D97-AF65-F5344CB8AC3E}">
        <p14:creationId xmlns:p14="http://schemas.microsoft.com/office/powerpoint/2010/main" val="42221339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A1E73-79C4-5A8B-419A-912B81ED0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508CF34B-89FD-EA1A-F90B-5A7C1BF49F2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0F335ADE-79C9-B5C9-51ED-1DAB380868B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738301" y="2517417"/>
            <a:ext cx="9387438" cy="48705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  Rituel: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des lettres.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2. Vocabulaire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28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Grand - petit - fort - gentil - jeune - vieux – un vélo – un cheval</a:t>
            </a: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.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Écoute active du dialogue</a:t>
            </a:r>
            <a:endParaRPr lang="fr-FR" sz="4200" b="1" dirty="0">
              <a:solidFill>
                <a:schemeClr val="bg1">
                  <a:lumMod val="65000"/>
                </a:scheme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Comment est ton papa ?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D982CCA9-C0E9-F357-032E-3E45F9BDD4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BC2C3C62-D2F0-5D66-B003-9B29F2A6409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9F52DD5-72FC-C01C-0E5E-9A31D0DA420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00442" y="4423339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E8BC9D05-A17F-03E4-0B86-D41C0650A45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1" y="703696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1</a:t>
            </a:r>
          </a:p>
        </p:txBody>
      </p:sp>
    </p:spTree>
    <p:extLst>
      <p:ext uri="{BB962C8B-B14F-4D97-AF65-F5344CB8AC3E}">
        <p14:creationId xmlns:p14="http://schemas.microsoft.com/office/powerpoint/2010/main" val="41979923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33D89-E7EB-40FF-CF5A-67891382C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C1A6AA9-C3B1-4A03-25C0-BBE980C6C81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D44030F-92D5-5155-F355-E8C7E15D60C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0452C29-99B7-8199-E0D2-7FA9B3CE6D38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326A109-A75D-CF93-446A-F83CED64A5AC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C1B858CF-CB87-B56A-234E-C5EEFE1D0F2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650BDE26-F7F8-B9CB-3168-206425D2A58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 de l’activité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29180C3-8241-7001-16E0-7FBD10F76B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Pour l’enseignant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0F15267E-B8FE-08AE-4F3F-7E36AA92DBD4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981636" y="3572769"/>
            <a:ext cx="11752727" cy="4200876"/>
            <a:chOff x="1021947" y="3100970"/>
            <a:chExt cx="11752727" cy="3654320"/>
          </a:xfrm>
        </p:grpSpPr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02D21C84-53F1-7BB4-221B-E998AA8D854A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CF97475C-256F-4F9A-39B9-48493C5B2BE1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pic>
        <p:nvPicPr>
          <p:cNvPr id="27" name="Image 26">
            <a:extLst>
              <a:ext uri="{FF2B5EF4-FFF2-40B4-BE49-F238E27FC236}">
                <a16:creationId xmlns:a16="http://schemas.microsoft.com/office/drawing/2014/main" id="{7B5027DB-2000-F021-9FED-7B6245E801F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480250" y="4327858"/>
            <a:ext cx="504425" cy="549068"/>
          </a:xfrm>
          <a:prstGeom prst="rect">
            <a:avLst/>
          </a:prstGeom>
        </p:spPr>
      </p:pic>
      <p:sp>
        <p:nvSpPr>
          <p:cNvPr id="28" name="TextBox 10">
            <a:extLst>
              <a:ext uri="{FF2B5EF4-FFF2-40B4-BE49-F238E27FC236}">
                <a16:creationId xmlns:a16="http://schemas.microsoft.com/office/drawing/2014/main" id="{84DD528D-EB98-ECE4-6F2D-CB50C4FB8A3F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422019" y="4269267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1F497D"/>
                </a:solidFill>
                <a:latin typeface="Dosis" pitchFamily="2" charset="0"/>
              </a:rPr>
              <a:t>Comprendre et produire les mots du vocabulaire. </a:t>
            </a:r>
          </a:p>
        </p:txBody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id="{B5BEF4F0-E29B-45FC-F13B-6B9F91CE515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622343" y="5130467"/>
            <a:ext cx="9382437" cy="62570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2800" b="1" dirty="0">
                <a:solidFill>
                  <a:srgbClr val="0070C0"/>
                </a:solidFill>
                <a:latin typeface="Dosis" pitchFamily="2" charset="0"/>
                <a:cs typeface="Calibri" panose="020F0502020204030204" pitchFamily="34" charset="0"/>
              </a:rPr>
              <a:t>Grand - petit - fort - gentil - jeune - vieux – un vélo – un cheval. </a:t>
            </a:r>
          </a:p>
        </p:txBody>
      </p:sp>
    </p:spTree>
    <p:extLst>
      <p:ext uri="{BB962C8B-B14F-4D97-AF65-F5344CB8AC3E}">
        <p14:creationId xmlns:p14="http://schemas.microsoft.com/office/powerpoint/2010/main" val="27114997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7ABAD-6D4F-5884-D500-D3BA349F7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ED65CE5-908B-FB32-AAB5-F056B9D6EC8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59540" y="76814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98DA2D2-6A9D-C73B-C833-76727114B78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89933" y="664759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43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Soyez attentifs ! Nous allons apprendre de nouveaux mots en français.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E39558C-94AB-CA03-FA1F-8FB1A793970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072812" y="3168311"/>
            <a:ext cx="5855106" cy="4727576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6C41D705-F852-1966-312B-BABF2E78FCFC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848649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88600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E8FB9-D232-8058-CC62-65381FA68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5575035F-DEDC-23B9-CA3E-5D075783DE3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33D63C6-16CA-D748-3DBF-441FC73F6BC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Comment est le garçon ? Dites le mot en arabe.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CB638DC-699B-910B-7000-2CD33D1A8D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9F0805C-58A5-FB9A-8670-880A1307E6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3578" y="3423423"/>
            <a:ext cx="4198943" cy="5162903"/>
          </a:xfrm>
          <a:prstGeom prst="rect">
            <a:avLst/>
          </a:prstGeom>
        </p:spPr>
      </p:pic>
      <p:sp>
        <p:nvSpPr>
          <p:cNvPr id="14" name="Flèche : bas 13">
            <a:extLst>
              <a:ext uri="{FF2B5EF4-FFF2-40B4-BE49-F238E27FC236}">
                <a16:creationId xmlns:a16="http://schemas.microsoft.com/office/drawing/2014/main" id="{BAE706BE-398A-A3EC-D1BE-5C5ACB25F383}"/>
              </a:ext>
            </a:extLst>
          </p:cNvPr>
          <p:cNvSpPr/>
          <p:nvPr/>
        </p:nvSpPr>
        <p:spPr>
          <a:xfrm rot="19186453">
            <a:off x="6437907" y="2302413"/>
            <a:ext cx="380743" cy="1553502"/>
          </a:xfrm>
          <a:prstGeom prst="downArrow">
            <a:avLst>
              <a:gd name="adj1" fmla="val 50000"/>
              <a:gd name="adj2" fmla="val 11418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C2A6548A-B8AD-18C6-BCF9-C6FDB951A6F9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583165735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66094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67EEF-982F-E7F9-DABD-540BFA67F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27F00464-364E-337A-EAE1-E389D3AF9CD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65837" y="68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33C0847-8816-F976-296E-5963151A5AF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57718" y="585974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grand.</a:t>
            </a:r>
          </a:p>
          <a:p>
            <a:pPr defTabSz="1543013"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4AC678F-BF0C-7E73-63DB-447C8AC4958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56F48FAF-DF6C-48BD-E4E4-93E139234F2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873050" y="4502422"/>
            <a:ext cx="57180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9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grand</a:t>
            </a:r>
            <a:endParaRPr lang="fr-FR" sz="99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FB52FCE2-95B8-D686-F7BF-3FA731A0B8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57438" y="2825964"/>
            <a:ext cx="2962185" cy="4635072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E2810ABC-61B9-4FA8-1E69-8383AAB32DA7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583165735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940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CBB19-A7A4-7F4F-D8D0-F60D25131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3C370A50-3A79-EB09-51B7-7B9423B4EEC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111B326-619B-4F97-CCFC-F384BA8DE8D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Comment est le garçon ? Dites le mot en arabe.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A65BAF5-54E8-0CED-B590-E9A3C9361D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E542D29-D6B1-DCFD-0A3E-B607555614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3578" y="3423423"/>
            <a:ext cx="4198943" cy="5162903"/>
          </a:xfrm>
          <a:prstGeom prst="rect">
            <a:avLst/>
          </a:prstGeom>
        </p:spPr>
      </p:pic>
      <p:sp>
        <p:nvSpPr>
          <p:cNvPr id="14" name="Flèche : bas 13">
            <a:extLst>
              <a:ext uri="{FF2B5EF4-FFF2-40B4-BE49-F238E27FC236}">
                <a16:creationId xmlns:a16="http://schemas.microsoft.com/office/drawing/2014/main" id="{052D8F70-2E32-7DC2-99D0-F44C3432178A}"/>
              </a:ext>
            </a:extLst>
          </p:cNvPr>
          <p:cNvSpPr/>
          <p:nvPr/>
        </p:nvSpPr>
        <p:spPr>
          <a:xfrm rot="19186453">
            <a:off x="4758692" y="3365732"/>
            <a:ext cx="380743" cy="1553502"/>
          </a:xfrm>
          <a:prstGeom prst="downArrow">
            <a:avLst>
              <a:gd name="adj1" fmla="val 50000"/>
              <a:gd name="adj2" fmla="val 11418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49971651-0AB2-A25D-23B0-DB7DA7AB77D3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583165735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48356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13169-0F2E-F1A7-BBE3-ECE634E07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C54AD3D5-B6A2-BA3A-76F1-886B5D1B795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65837" y="68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519402C-A400-6EC3-05CB-E08946B2AD1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57718" y="585974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Petit.</a:t>
            </a:r>
          </a:p>
          <a:p>
            <a:pPr defTabSz="1543013"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8A29CD6-B8F4-4164-E174-CA856BFD984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5DF8D8F1-2DF6-7B16-8041-6A7803E4B3C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873050" y="4502422"/>
            <a:ext cx="57180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9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petit</a:t>
            </a:r>
            <a:endParaRPr lang="fr-FR" sz="99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15FB787-2670-A868-F75C-CAF836F9BA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73490" y="3235352"/>
            <a:ext cx="3209871" cy="3816296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AF9C24C3-1098-533F-D7A7-3410BA009368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583165735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89975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B957B-C6B5-5E6D-F06D-1B8FBD5ED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2FA389F1-CD86-1818-56C7-06910571710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7544" y="67061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F489EC8-DE17-061B-9600-444BFF2EB1F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49001" y="564994"/>
            <a:ext cx="118872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C’est mon petit frère. </a:t>
            </a:r>
          </a:p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37CA902-D942-2860-E8EB-0B43488059C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861285" y="2403181"/>
            <a:ext cx="9950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5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C’est mon petit frère. </a:t>
            </a:r>
            <a:endParaRPr lang="fr-FR" sz="54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11B876A-B0A0-C36D-4495-C04ACAE7D68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4D0680B-B32B-92A1-C9F1-CAF26AB6143C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0717" y="4107737"/>
            <a:ext cx="2624666" cy="4762500"/>
          </a:xfrm>
          <a:prstGeom prst="rect">
            <a:avLst/>
          </a:prstGeom>
        </p:spPr>
      </p:pic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E0E02AD5-5432-BC37-1860-ADAEFF212113}"/>
              </a:ext>
            </a:extLst>
          </p:cNvPr>
          <p:cNvCxnSpPr>
            <a:cxnSpLocks/>
          </p:cNvCxnSpPr>
          <p:nvPr/>
        </p:nvCxnSpPr>
        <p:spPr>
          <a:xfrm flipH="1">
            <a:off x="7709134" y="4543444"/>
            <a:ext cx="990600" cy="7620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'est mon petit frère">
            <a:hlinkClick r:id="" action="ppaction://media"/>
            <a:extLst>
              <a:ext uri="{FF2B5EF4-FFF2-40B4-BE49-F238E27FC236}">
                <a16:creationId xmlns:a16="http://schemas.microsoft.com/office/drawing/2014/main" id="{175431E8-1828-F2F9-3215-BB8A594E749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271125" y="782502"/>
            <a:ext cx="487363" cy="487363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815E6B04-4AB4-77AB-658A-07BC98541DF9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583165735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932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A83F3-7F7F-1BBA-0D2D-843D77605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2921E848-5FA8-09B2-263C-323A5AD4354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34310C9-A526-B83D-2C47-D0238BDBA2D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Comment est le garçon ? Dites le mot en arabe.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41126A1-484D-1238-3946-2A1E93DB23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EF634B1-82F2-6F83-AAD9-C92B149D6E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2419" y="3251290"/>
            <a:ext cx="4108189" cy="5051314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9A4E08A6-0A4A-2D52-5035-4F3818289D3D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583165735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1877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5802" y="4168131"/>
            <a:ext cx="1276946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7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Orientations générales</a:t>
            </a:r>
            <a:endParaRPr lang="ar-MA" sz="72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2901161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A532B-B851-5B0A-EC9E-7789D7077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CF159F20-00B0-7A87-2A67-70F6B201067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65837" y="68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D094FE6-371A-D644-FCFA-D5A739009C9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57718" y="585974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Fort.</a:t>
            </a:r>
          </a:p>
          <a:p>
            <a:pPr defTabSz="1543013"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3B7C5DC-C93B-BA0A-63C8-B0CDCAD3E23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6DC9C3E0-0734-6DA3-C4CC-2661B603C2E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873050" y="4502422"/>
            <a:ext cx="57180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9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fort</a:t>
            </a:r>
            <a:endParaRPr lang="fr-FR" sz="99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0FC0B4-1F3A-0511-5A10-C4CEBBEB0B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6388" y="2854989"/>
            <a:ext cx="3824708" cy="4702754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09EDB292-696F-ED9D-A8F0-699BC7746816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583165735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5354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EFA64-9857-B78D-B195-F27B2A800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BC61A215-A5E7-78B1-BF16-A75F6E98BFC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16A7070-A655-4402-7E34-52962BD38C5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Comment est la fille ? Dites le mot en arabe.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9D718D4-4F50-1BC8-CEB5-02BC4F6424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736EB20-9B50-BBB1-BD47-22E423D369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0075" y="2133600"/>
            <a:ext cx="4895850" cy="6019800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FC96707A-3657-E84A-0F3A-10C024762C85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583165735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35604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78B07-1041-DEE4-04C4-171D6FE5C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3782DBC3-A3B0-63E7-C25E-45D727AB224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65837" y="68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6A76BD0-0144-1A14-6B17-F10A12C1D45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57718" y="585974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>
                <a:solidFill>
                  <a:prstClr val="white">
                    <a:lumMod val="65000"/>
                  </a:prstClr>
                </a:solidFill>
                <a:latin typeface="Calibri"/>
              </a:rPr>
              <a:t>Gentille.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  <a:p>
            <a:pPr defTabSz="1543013"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8E9E7F5-D9CE-B7B5-2069-82AC7ED26CC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19062E1A-5DF8-0522-92D4-8777A83A642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873050" y="4502422"/>
            <a:ext cx="57180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9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gentille</a:t>
            </a:r>
            <a:endParaRPr lang="fr-FR" sz="99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FFAFC1F-C92E-C170-A94A-BE2868ECFC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09812" y="3038475"/>
            <a:ext cx="3423996" cy="4210050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CD79A048-593D-A090-7F64-93A6A51CBF93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583165735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36375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ACA32-56A7-8127-FE4D-81EB37C61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08C552BF-83E5-E950-38A1-F73B56F82D2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19420" y="71862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20CCD8D-7953-7289-8005-7003047E004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73718" y="603464"/>
            <a:ext cx="1242060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 sœur est gentille.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969F81A-5095-29E9-E22F-C7ABF0E05A7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63107" y="2476501"/>
            <a:ext cx="114140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Ma sœur est gentille.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8193AC0-23CB-2558-DFC9-590DFB2D2D1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3469" y="393274"/>
            <a:ext cx="1446339" cy="14426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CDF47C9-C86B-26EC-0F46-CAF891009D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53000" y="4277534"/>
            <a:ext cx="3448531" cy="5077534"/>
          </a:xfrm>
          <a:prstGeom prst="rect">
            <a:avLst/>
          </a:prstGeom>
        </p:spPr>
      </p:pic>
      <p:pic>
        <p:nvPicPr>
          <p:cNvPr id="13" name="ma soeur est gentille">
            <a:hlinkClick r:id="" action="ppaction://media"/>
            <a:extLst>
              <a:ext uri="{FF2B5EF4-FFF2-40B4-BE49-F238E27FC236}">
                <a16:creationId xmlns:a16="http://schemas.microsoft.com/office/drawing/2014/main" id="{682CEC94-F397-46D0-5D4E-5C94B80C301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313987" y="755506"/>
            <a:ext cx="487363" cy="487363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146A2382-16D4-4BF8-801E-B97A48C03116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583165735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919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1FED9-ED24-86CC-B7F9-D97DAC414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4A37204D-58D2-72F2-FC79-316758A34BE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EC658B8-8BD2-ECF8-555D-89A23D6AEDE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Comment est l’homme ? Dites le mot en arabe.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294DFA9-F7FE-EB14-F959-F439FD5261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B49D4E7-A7DE-8562-520C-35470CC660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0000" y="3341419"/>
            <a:ext cx="4576000" cy="5626521"/>
          </a:xfrm>
          <a:prstGeom prst="rect">
            <a:avLst/>
          </a:prstGeom>
        </p:spPr>
      </p:pic>
      <p:sp>
        <p:nvSpPr>
          <p:cNvPr id="13" name="Flèche : bas 12">
            <a:extLst>
              <a:ext uri="{FF2B5EF4-FFF2-40B4-BE49-F238E27FC236}">
                <a16:creationId xmlns:a16="http://schemas.microsoft.com/office/drawing/2014/main" id="{A6C4848C-99AD-A436-0A8C-7D7FCCB91BF9}"/>
              </a:ext>
            </a:extLst>
          </p:cNvPr>
          <p:cNvSpPr/>
          <p:nvPr/>
        </p:nvSpPr>
        <p:spPr>
          <a:xfrm rot="19186453">
            <a:off x="4379628" y="2351229"/>
            <a:ext cx="380743" cy="1553502"/>
          </a:xfrm>
          <a:prstGeom prst="downArrow">
            <a:avLst>
              <a:gd name="adj1" fmla="val 50000"/>
              <a:gd name="adj2" fmla="val 11418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CFEE7759-E307-3C79-C617-6C0A4986ACCC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583165735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39791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7FDBB-C63C-CB60-B284-66A64C10F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E185421A-A779-302A-626E-664EFBCA2C7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65837" y="68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26BC1D3-599B-5A62-2BDD-1A79DEF0398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57718" y="585974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Jeune.</a:t>
            </a:r>
          </a:p>
          <a:p>
            <a:pPr defTabSz="1543013"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9FC9AF8-7A7E-0B68-84C7-1F2D949FADD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59B15B85-E37C-F328-CB84-7C638023575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873050" y="4502422"/>
            <a:ext cx="57180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9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jeune</a:t>
            </a:r>
            <a:endParaRPr lang="fr-FR" sz="99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2BF3760-8F2E-7E15-68F6-240B23C63C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43913" y="2831989"/>
            <a:ext cx="3869617" cy="5038446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4318C618-F869-B338-192D-2BDC2038B0AD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583165735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35010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02325-19E1-D2F8-862A-3995A1C985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57EB53C6-3A3A-F5E1-EA41-7C36DD0A175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5F77951-7C29-876A-A038-F600DA65951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Comment est l’homme ? Dites le mot en arabe.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A516CFC-DA27-A810-2297-DB0E728C32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85357B2-8190-412B-41C4-7A3B041FBC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0000" y="3341419"/>
            <a:ext cx="4576000" cy="5626521"/>
          </a:xfrm>
          <a:prstGeom prst="rect">
            <a:avLst/>
          </a:prstGeom>
        </p:spPr>
      </p:pic>
      <p:sp>
        <p:nvSpPr>
          <p:cNvPr id="13" name="Flèche : bas 12">
            <a:extLst>
              <a:ext uri="{FF2B5EF4-FFF2-40B4-BE49-F238E27FC236}">
                <a16:creationId xmlns:a16="http://schemas.microsoft.com/office/drawing/2014/main" id="{C869594E-8007-7FED-AB3A-85FE806D739D}"/>
              </a:ext>
            </a:extLst>
          </p:cNvPr>
          <p:cNvSpPr/>
          <p:nvPr/>
        </p:nvSpPr>
        <p:spPr>
          <a:xfrm rot="19186453">
            <a:off x="6682678" y="2718661"/>
            <a:ext cx="380743" cy="1553502"/>
          </a:xfrm>
          <a:prstGeom prst="downArrow">
            <a:avLst>
              <a:gd name="adj1" fmla="val 50000"/>
              <a:gd name="adj2" fmla="val 11418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6B5CAD72-060C-F4E1-74A6-962D14075FD9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583165735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76289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97708-F743-5510-6935-977A42234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1C1505CC-9B20-157C-8CE3-81EFE6BC9EE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65837" y="68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251C26B-DBD6-4A4F-092F-D5E5A2E0CCC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57718" y="585974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Vieux.</a:t>
            </a:r>
          </a:p>
          <a:p>
            <a:pPr defTabSz="1543013"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29F6D01-11B9-C9D0-7C48-BE0789C391C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43F0101D-1FF1-190A-33CB-50196540F59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873050" y="4502422"/>
            <a:ext cx="57180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90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v</a:t>
            </a:r>
            <a:r>
              <a:rPr lang="fr-FR" sz="9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ieux</a:t>
            </a:r>
            <a:endParaRPr lang="fr-FR" sz="99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3D9E0B0-7944-05B4-F80E-3D4BDE1D58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65860" y="2923465"/>
            <a:ext cx="2991990" cy="4440069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784E1C96-60D2-3FDA-478A-A18820914445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583165735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91543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4CD98-E8E2-B828-62FA-B0B64597A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74BA2278-3AAE-900C-8558-128FD4F7953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780A53A-13B3-B226-7BD7-F3CEA7E7BF0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quoi ? Dites le mot en arabe.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54B26A6-9583-C52A-D10A-48A03764DA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FD2BDF9C-A1AA-DA21-54D3-A38362DB0A90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4" name="Image 13">
            <a:extLst>
              <a:ext uri="{FF2B5EF4-FFF2-40B4-BE49-F238E27FC236}">
                <a16:creationId xmlns:a16="http://schemas.microsoft.com/office/drawing/2014/main" id="{7C5C4856-3679-59E3-05F8-9687CA784C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8440" y="3400425"/>
            <a:ext cx="4839119" cy="318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288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70381-B2EA-73D3-BB2D-B1370D88C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2EA9E961-5063-1196-B2A8-ED1701DC01B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65837" y="81749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164BC89-5484-8286-64DB-3C67C0430EF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65796" y="648691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Un vélo.</a:t>
            </a:r>
          </a:p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7FFECCF-519A-BB5C-B59D-95776C5EE1A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858000" y="4335586"/>
            <a:ext cx="57180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9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</a:t>
            </a:r>
            <a:r>
              <a:rPr lang="fr-FR" sz="90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v</a:t>
            </a:r>
            <a:r>
              <a:rPr lang="fr-FR" sz="9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élo </a:t>
            </a:r>
            <a:endParaRPr lang="fr-FR" sz="99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E48B603-EA6B-B48D-7ECB-DFE41B6B50D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D8AB7F68-96ED-4A74-6AF1-88D6B86CEA9E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195F1970-09EA-B54C-F136-EDB550DBAC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47443" y="3883584"/>
            <a:ext cx="3823401" cy="251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92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1348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5555" b="-5555"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/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3276600" y="2476501"/>
            <a:ext cx="8019621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Conventions pour l’usage des supports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289EC27-7BBE-1564-F14F-8F211F9440E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776932" y="366680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2180162-B144-7FD4-BB9F-A0EAFFD8A3D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3762221"/>
            <a:ext cx="1374914" cy="762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B715999-34C4-2141-4830-610FF1FFFA4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606084" y="3955716"/>
            <a:ext cx="5416073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Pages réservées à l’enseignant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F8696B5-768D-1B28-07DD-B75235E312F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5351607"/>
            <a:ext cx="1374914" cy="762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10E672A-213D-5DC3-723E-374E0022336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606083" y="5545103"/>
            <a:ext cx="8401995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Explications et consignes à dire aux élèves</a:t>
            </a: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953CC148-4B93-BBCE-4E28-D9EC27DDD16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0800000" flipH="1">
            <a:off x="1910312" y="5545103"/>
            <a:ext cx="929375" cy="627953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23503FF-8B75-175E-D636-720EC89779C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1" y="7033208"/>
            <a:ext cx="1374914" cy="762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E1446DD-0BB2-867F-17EC-2511CA95D91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713291" y="7169141"/>
            <a:ext cx="8019621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Audio enregistré (déclenchement automatique)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2ABBF97-DB21-AAF2-60D3-362648DC1197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718466" y="6989980"/>
            <a:ext cx="1543266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83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A7ACE-AFB6-3086-EC96-417D2B190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207F9BAB-B821-7983-CC57-E1D4D91B790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EDAF307-D8B8-9F6E-1D10-77814FF8250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quoi ? Dites le mot en arabe.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7585442-80AE-39D6-5886-F75974D7D3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CF0CA0FF-28D3-3FD1-4507-C401635542E1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 descr="Une image contenant cheval, croquis, Silhouette d’animal, dessin&#10;&#10;Le contenu généré par l’IA peut être incorrect.">
            <a:extLst>
              <a:ext uri="{FF2B5EF4-FFF2-40B4-BE49-F238E27FC236}">
                <a16:creationId xmlns:a16="http://schemas.microsoft.com/office/drawing/2014/main" id="{6EB11893-D834-92CF-0CAB-8845F07267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166" y="2646252"/>
            <a:ext cx="4513668" cy="554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868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13CA9-3369-18B4-7C74-D7BEB78AD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50A1C32D-8BE6-1B30-C0DD-3B4B3F7426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65837" y="81749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9D806D1-57BE-D2B4-0C00-F875B83EE86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65796" y="648691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Un cheval.</a:t>
            </a:r>
          </a:p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09B7E03-F764-1915-0FE2-6D6B92A02CF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858000" y="4335586"/>
            <a:ext cx="57180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9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che</a:t>
            </a:r>
            <a:r>
              <a:rPr lang="fr-FR" sz="90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v</a:t>
            </a:r>
            <a:r>
              <a:rPr lang="fr-FR" sz="9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al </a:t>
            </a:r>
            <a:endParaRPr lang="fr-FR" sz="99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465BF76-A42A-E8BC-BF69-B3D17C26B79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3A2C1557-04B7-F26E-8647-DB5FCD47BB7A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 descr="Une image contenant cheval, croquis, Silhouette d’animal, dessin&#10;&#10;Le contenu généré par l’IA peut être incorrect.">
            <a:extLst>
              <a:ext uri="{FF2B5EF4-FFF2-40B4-BE49-F238E27FC236}">
                <a16:creationId xmlns:a16="http://schemas.microsoft.com/office/drawing/2014/main" id="{9C3607E6-6F90-1861-9888-AC19F33456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725" y="3059397"/>
            <a:ext cx="3389964" cy="416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820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FD256-7DC1-A587-F3C7-9431C2FA3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D908970-B485-0CE2-E50A-DFE6591FA01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33DA2FA-D480-B965-6185-86AC76CCE46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Répétons ensemble </a:t>
            </a: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 mots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92A546BD-575B-1CEB-9F5D-520690B1375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0AFADABA-C77F-29B7-5DE5-AD2C012C0F5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181823" y="6221259"/>
            <a:ext cx="2596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grand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43CBC9B-2DB2-CB65-9F66-4BB3F67BAE5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89980" y="6221258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petit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DC54679-933C-93AB-24E4-C628C117A3E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938142" y="6221257"/>
            <a:ext cx="3302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fort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D686FD2-DCC7-8FFC-9A61-B4BE4E7625A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240214" y="6214294"/>
            <a:ext cx="2385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gentille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0" name="Tableau 29">
            <a:extLst>
              <a:ext uri="{FF2B5EF4-FFF2-40B4-BE49-F238E27FC236}">
                <a16:creationId xmlns:a16="http://schemas.microsoft.com/office/drawing/2014/main" id="{F31FA94A-8C22-5A40-DA8B-C104C833F360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4019CF41-7164-BD64-1263-146EBFE9CAA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22280" y="3450365"/>
            <a:ext cx="2002910" cy="238130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22F8D10-A9E3-5DE6-29C9-8F07FECB3D9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63719" y="2982001"/>
            <a:ext cx="1800597" cy="281748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A49C3E1-E5E3-CA71-E5A5-E4EBA7650AA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27355" y="3303110"/>
            <a:ext cx="2045808" cy="251546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52A3FD9-AAEA-1375-2FE6-E12CDFA8B77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61691" y="3711769"/>
            <a:ext cx="1742057" cy="214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3145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040B1-0CF6-16E1-B26E-E00479C48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8D0CA3AB-6803-F90E-9BDD-2027AA9E039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1E1A72A-E770-D942-5C29-26575170E51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Répétons ensemble </a:t>
            </a: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 mots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5A74E878-2BD1-D790-90FC-11D193B875D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6CEAE53-52AC-ED6F-E127-A87D8862201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229100" y="6221259"/>
            <a:ext cx="1957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v</a:t>
            </a: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ieux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23D39E8-F1E1-C8AB-8AE0-ABAEA2B7518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89980" y="6221258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jeune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CE425B7-7D25-BA5F-DF9E-30B6E5DD673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938143" y="6221257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u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n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v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élo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4648E2A-B817-5B9A-8BBC-953F030BA94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9876282" y="6214294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un che</a:t>
            </a:r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v</a:t>
            </a: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al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0" name="Tableau 29">
            <a:extLst>
              <a:ext uri="{FF2B5EF4-FFF2-40B4-BE49-F238E27FC236}">
                <a16:creationId xmlns:a16="http://schemas.microsoft.com/office/drawing/2014/main" id="{539D8114-0CA0-0838-36A4-82CA477D9EFC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 descr="Une image contenant cheval, croquis, Silhouette d’animal, dessin&#10;&#10;Le contenu généré par l’IA peut être incorrect.">
            <a:extLst>
              <a:ext uri="{FF2B5EF4-FFF2-40B4-BE49-F238E27FC236}">
                <a16:creationId xmlns:a16="http://schemas.microsoft.com/office/drawing/2014/main" id="{24A59FD6-8DD1-E45D-74B2-71613A6BA98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341" y="3535467"/>
            <a:ext cx="2028825" cy="249458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E2E6FCC-BFCA-EE5D-7D6D-0C55450E01F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86615" y="4015071"/>
            <a:ext cx="2389744" cy="157497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4FDBCFF-143D-EF4A-8C71-3C77D51C728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22280" y="3131939"/>
            <a:ext cx="2128839" cy="277186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4E68BDD-A4BF-622E-9E28-7546D9DE870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51488" y="3181047"/>
            <a:ext cx="1834757" cy="272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3855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1DA0D-17FD-64B8-2A89-24EABE614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37223B7A-89EB-311C-8E2F-73E31EBD1EA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86620" y="84146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EC211D5-1787-87C7-5E47-E794107D98FD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5821A48E-70E3-2440-879E-420608B55D8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73641" y="589043"/>
            <a:ext cx="1004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chaque image, je vais désigner un élève pour dire le mot.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quel mot ? 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16D4A73-E48E-EBE4-FB7E-CFE2D7FCE1A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172825" y="554302"/>
            <a:ext cx="2133930" cy="142331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B869BA5-937F-7D65-9088-07F8C0454B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2280" y="4250465"/>
            <a:ext cx="2002910" cy="238130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D8761F8-3986-AAF4-9CF3-C89B012E9B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63719" y="3782101"/>
            <a:ext cx="1800597" cy="281748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EEB3D09-32D8-0899-37D6-36EE73B1B7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7355" y="4103210"/>
            <a:ext cx="2045808" cy="251546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D7BD9E2-D4AC-957E-ED2D-3F3A4F7672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61691" y="4511869"/>
            <a:ext cx="1742057" cy="214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3997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34BA06-BEF6-E7C1-C551-A20082617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CD56BDB6-E6EC-3448-FD6E-3E1E530765B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86620" y="84146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23FF7CA-564B-5565-946E-D9FAA23AD9A8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30B3217A-C1DB-5972-CB11-359E759A453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73641" y="589043"/>
            <a:ext cx="1004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chaque image, je vais désigner un élève pour dire le mot.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quel mot ? 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FC4A1B0-0BF6-925F-BB5C-1937145519B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172825" y="554302"/>
            <a:ext cx="2133930" cy="1423319"/>
          </a:xfrm>
          <a:prstGeom prst="rect">
            <a:avLst/>
          </a:prstGeom>
        </p:spPr>
      </p:pic>
      <p:pic>
        <p:nvPicPr>
          <p:cNvPr id="10" name="Image 9" descr="Une image contenant cheval, croquis, Silhouette d’animal, dessin&#10;&#10;Le contenu généré par l’IA peut être incorrect.">
            <a:extLst>
              <a:ext uri="{FF2B5EF4-FFF2-40B4-BE49-F238E27FC236}">
                <a16:creationId xmlns:a16="http://schemas.microsoft.com/office/drawing/2014/main" id="{3F3CE9C3-0E66-4168-AE1D-FE9A89CCDF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438" y="4242802"/>
            <a:ext cx="2028825" cy="249458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290B897-3043-8F99-99B4-09A3C16C5A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08712" y="4722406"/>
            <a:ext cx="2389744" cy="157497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4FBD666-8E71-A8F4-74B2-0E5106BFFE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4377" y="3839274"/>
            <a:ext cx="2128839" cy="277186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E58DDE2-C3CF-D875-6374-1F7CF11C92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73585" y="3888382"/>
            <a:ext cx="1834757" cy="272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8001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87934-CAA7-87A8-46B4-64629D6F9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A61CD82-DB2E-5A6F-696C-A97D16437D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66838" y="72724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72D6534-EF35-D2B7-2D7C-AF79B992BF7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42265" y="620677"/>
            <a:ext cx="8341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Prenez vos manuels à la page 9.</a:t>
            </a:r>
            <a:endParaRPr lang="fr-FR" sz="24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FD2188CF-947C-C9DD-463C-5380E3CDE0E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5227" y="620677"/>
            <a:ext cx="1331066" cy="1157762"/>
          </a:xfrm>
          <a:prstGeom prst="rect">
            <a:avLst/>
          </a:prstGeom>
          <a:ln w="19050">
            <a:noFill/>
          </a:ln>
          <a:effectLst/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361122B-1BE1-A2B2-47B7-ED6E37964C19}"/>
              </a:ext>
            </a:extLst>
          </p:cNvPr>
          <p:cNvSpPr txBox="1"/>
          <p:nvPr/>
        </p:nvSpPr>
        <p:spPr>
          <a:xfrm>
            <a:off x="1255241" y="1097868"/>
            <a:ext cx="923041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fr-FR" sz="2100" b="1" i="1" dirty="0">
                <a:solidFill>
                  <a:srgbClr val="FF0000"/>
                </a:solidFill>
                <a:latin typeface="Calibri"/>
              </a:rPr>
              <a:t>&gt;  Si les élèves ne disposent pas de manuels, passer à l’activité suivante (slide 48) 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1802849-C441-7AC3-F105-81CA53A5BD75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554517286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E9179166-AF37-A19A-EEE1-B8387AD3DF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26306" y="1905499"/>
            <a:ext cx="5463388" cy="774347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DEB3FCF-2633-8297-BA90-5B1FC9241B9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000506" y="2886079"/>
            <a:ext cx="5826528" cy="23431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7005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26849-3C1D-417B-AB01-A21CC731F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9B4E8CD-BEC7-4102-CF1E-D616776BE97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0A6D224-441F-FD4E-453E-4ECDEAC216B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E22396A-4290-7C40-2A90-C51E956E61AA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5BDB7CC-047B-DFA0-074D-48CFB0372802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2F971664-A43D-2AA0-5D4D-4ED7C32A7B33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B920A6EA-2668-F8A2-28B5-725233A3D95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FD2E093D-9914-A0CF-B587-0927963626C0}"/>
                    </a:ext>
                  </a:extLst>
                </p:cNvPr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51D120D-B56A-6E17-38B1-2281B06693F4}"/>
                    </a:ext>
                  </a:extLst>
                </p:cNvPr>
                <p:cNvSpPr/>
                <p:nvPr>
                  <p:custDataLst>
                    <p:tags r:id="rId1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918281F-B0AE-0484-B340-F9CBBF260A7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D618DA0-2E82-7990-78A9-2556FECD422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72816" y="677515"/>
            <a:ext cx="8341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vous montrer comment faire l’activité. </a:t>
            </a:r>
            <a:endParaRPr lang="fr-FR" sz="24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F387A88C-A997-DF9E-1946-9E8933F1308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120" y="3888013"/>
            <a:ext cx="4895859" cy="3614669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B5CE506C-E183-191F-4479-480A2844B03B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3843609" y="3456598"/>
            <a:ext cx="973392" cy="923966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2CD3C4D-132F-B2C7-6EA5-A72798597A17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 flipH="1">
            <a:off x="8834283" y="3465002"/>
            <a:ext cx="973392" cy="983567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Afbeeldingen over Circle Font – Blader in stockfoto's, vectoren en video's  over 1,068,626 | Adobe Stock">
            <a:extLst>
              <a:ext uri="{FF2B5EF4-FFF2-40B4-BE49-F238E27FC236}">
                <a16:creationId xmlns:a16="http://schemas.microsoft.com/office/drawing/2014/main" id="{E9692C5A-D53D-ABB5-A192-4153C0D40E5B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 rotWithShape="1">
          <a:blip r:embed="rId2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1" t="12958" r="75238" b="50000"/>
          <a:stretch/>
        </p:blipFill>
        <p:spPr bwMode="auto">
          <a:xfrm>
            <a:off x="941479" y="2486110"/>
            <a:ext cx="969497" cy="83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Afbeeldingen over Circle Font – Blader in stockfoto's, vectoren en video's  over 1,068,626 | Adobe Stock">
            <a:extLst>
              <a:ext uri="{FF2B5EF4-FFF2-40B4-BE49-F238E27FC236}">
                <a16:creationId xmlns:a16="http://schemas.microsoft.com/office/drawing/2014/main" id="{1320F66A-7AAC-5E27-6F5C-40E818A7D679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 rotWithShape="1">
          <a:blip r:embed="rId2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9" t="12958" r="59007" b="50000"/>
          <a:stretch/>
        </p:blipFill>
        <p:spPr bwMode="auto">
          <a:xfrm>
            <a:off x="7628935" y="2484065"/>
            <a:ext cx="874646" cy="83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Afbeeldingen over Circle Font – Blader in stockfoto's, vectoren en video's  over 1,068,626 | Adobe Stock">
            <a:extLst>
              <a:ext uri="{FF2B5EF4-FFF2-40B4-BE49-F238E27FC236}">
                <a16:creationId xmlns:a16="http://schemas.microsoft.com/office/drawing/2014/main" id="{9CF810B7-1B67-929D-A0FD-1DB06AAE1142}"/>
              </a:ext>
            </a:extLst>
          </p:cNvPr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 rotWithShape="1">
          <a:blip r:embed="rId2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8" t="12958" r="41278" b="50000"/>
          <a:stretch/>
        </p:blipFill>
        <p:spPr bwMode="auto">
          <a:xfrm>
            <a:off x="4513217" y="7942850"/>
            <a:ext cx="874646" cy="83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FE0FA34-2647-FE5A-BCCD-EBB9B08F69AD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1881062" y="2484065"/>
            <a:ext cx="3606921" cy="833883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fr-FR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mbria" panose="02040503050406030204" pitchFamily="18" charset="0"/>
              </a:rPr>
              <a:t>Je montre l’image.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D38E6F25-F40C-550B-3CF1-9527F159BD89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8532294" y="2436306"/>
            <a:ext cx="3606921" cy="833883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fr-FR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mbria" panose="02040503050406030204" pitchFamily="18" charset="0"/>
              </a:rPr>
              <a:t>Je dis le mot.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6D20A895-513D-8ABC-4DF2-9CEF7C1B015F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5383155" y="7946358"/>
            <a:ext cx="3606921" cy="833883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fr-FR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mbria" panose="02040503050406030204" pitchFamily="18" charset="0"/>
              </a:rPr>
              <a:t>On échange les rôles.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6BA0C41-70C6-EF49-75E6-417D4D1497A6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3953" y="600007"/>
            <a:ext cx="1446339" cy="14426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C3E6EA87-1DA5-FF91-7F76-C4DEEFB0B4B6}"/>
              </a:ext>
            </a:extLst>
          </p:cNvPr>
          <p:cNvSpPr txBox="1"/>
          <p:nvPr/>
        </p:nvSpPr>
        <p:spPr>
          <a:xfrm>
            <a:off x="1255241" y="1097868"/>
            <a:ext cx="923041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fr-FR" sz="2100" b="1" i="1" dirty="0">
                <a:solidFill>
                  <a:srgbClr val="FF0000"/>
                </a:solidFill>
                <a:latin typeface="Calibri"/>
              </a:rPr>
              <a:t>&gt;  Si les élèves ne disposent pas de manuels, passer à l’activité suivante (slide 48) 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76D07743-908E-946A-2962-9838DD3C9BEA}"/>
              </a:ext>
            </a:extLst>
          </p:cNvPr>
          <p:cNvGraphicFramePr>
            <a:graphicFrameLocks noGrp="1"/>
          </p:cNvGraphicFramePr>
          <p:nvPr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1554517286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2186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9CB1F-EB96-27B2-D078-EA9F7240C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B44712B6-5EAD-FB70-878F-DAD00D76658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CA19588-1407-E14F-216A-6C18C8F5340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12980" y="671386"/>
            <a:ext cx="9150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Maintenant, travaillez en binômes. Je vais circuler pour vous aider.</a:t>
            </a:r>
            <a:endParaRPr lang="fr-FR" sz="24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510AD80D-172B-FD33-CB30-6327F867B11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080" y="779977"/>
            <a:ext cx="1598255" cy="118001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D8D8528-6369-C16E-0DE6-B0E5660B6DF5}"/>
              </a:ext>
            </a:extLst>
          </p:cNvPr>
          <p:cNvSpPr txBox="1"/>
          <p:nvPr/>
        </p:nvSpPr>
        <p:spPr>
          <a:xfrm>
            <a:off x="1255241" y="1097868"/>
            <a:ext cx="923041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fr-FR" sz="2100" b="1" i="1" dirty="0">
                <a:solidFill>
                  <a:srgbClr val="FF0000"/>
                </a:solidFill>
                <a:latin typeface="Calibri"/>
              </a:rPr>
              <a:t>&gt;  Si les élèves ne disposent pas de manuels, passer à l’activité suivante (slide 48) 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E0512D10-87D6-716A-6D85-285AF377D2B8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554517286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06628F74-C946-A9EA-2285-B72D0BC168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5541" y="2737954"/>
            <a:ext cx="11279666" cy="540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959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F00A4-C9E7-B963-DC35-AD32A4834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A58ED713-5770-25AF-E905-3E9256D6BE9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2EFF627B-A074-4DAA-5D97-B5D12AB34C2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206720" y="2445969"/>
            <a:ext cx="9337697" cy="48705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  Rituel: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des lettres.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Vocabulaire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Grand - petit - fort - gentil - jeune - vieux – un vélo – un cheval.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3. Écoute active du dialogue</a:t>
            </a:r>
            <a:endParaRPr lang="fr-FR" sz="4200" b="1" dirty="0">
              <a:solidFill>
                <a:prstClr val="white">
                  <a:lumMod val="75000"/>
                </a:prst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Comment est ton papa ?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B2020D1C-2B7F-A41C-5870-E9BA360BB78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59FECA77-45D4-3071-9FA9-A5AF7BFE3FC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E361803-BEBD-C67A-AE10-A95649074F6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86580" y="5938832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0638CB5B-6ACE-5EF5-176E-FE34D353E96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1" y="703696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1</a:t>
            </a:r>
          </a:p>
        </p:txBody>
      </p:sp>
    </p:spTree>
    <p:extLst>
      <p:ext uri="{BB962C8B-B14F-4D97-AF65-F5344CB8AC3E}">
        <p14:creationId xmlns:p14="http://schemas.microsoft.com/office/powerpoint/2010/main" val="1802804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314923F-69FD-5D4C-611C-138FFCB9BA7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5EB3374-A76C-2A54-6038-72818B2CDB51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758D412-727A-87EE-D7AD-DF9242B11ED6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AFDA5764-B6A4-60C6-DCDA-6856AC1D5F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EA470B7-E062-15E0-33DE-CF45AE1EF64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399060" y="1865441"/>
            <a:ext cx="7271961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Pictogrammes pour la gestion de la leçon.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9A451E6-42B1-DFF1-7AE4-A7F2056EC01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8491" y="4756182"/>
            <a:ext cx="3796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Modelage.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écoutent.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E9A24F-D8C5-7E23-497C-A5D00EB35DF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00" y="2954900"/>
            <a:ext cx="1636031" cy="16318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5BB7C58-97F4-D723-60E8-49521E84193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116140" y="2982989"/>
            <a:ext cx="2566257" cy="171167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EC96FEE-CB37-D47D-DC7D-94A02B44A06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592846" y="4828793"/>
            <a:ext cx="33040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Questions directes.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désigne des élèves.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B73E3A4-703C-71EA-8A0D-2E42F69B21D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6454" y="2977902"/>
            <a:ext cx="1747521" cy="146699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7A78D7E-4EA3-8F6B-EB49-9380B2CCBAA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379758" y="4770770"/>
            <a:ext cx="4308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Répétition chorale.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Toute la classe participe.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CD71421-7E63-0887-15F3-9B3C58CC5617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320256" y="6354876"/>
            <a:ext cx="1849217" cy="1142676"/>
          </a:xfrm>
          <a:prstGeom prst="roundRect">
            <a:avLst>
              <a:gd name="adj" fmla="val 31362"/>
            </a:avLst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19DECAF-6F46-F2D9-3C43-0C5075904C4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377366" y="7796685"/>
            <a:ext cx="3915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Passage au tableau.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élève réalise la tâche.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1BAC82B-025C-D00A-B7BA-2FDECC2C4E40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13" y="6218106"/>
            <a:ext cx="1412672" cy="133768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C7C708A-7CF6-ABB8-7BF8-C9174CC9466A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04402" y="7824352"/>
            <a:ext cx="35495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silencieuse.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30520AD-873E-13AF-FDF7-426FBF1C62A8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25" y="6234380"/>
            <a:ext cx="1846817" cy="129171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C81664E-77EA-659F-4F1A-E015F091A3C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101466" y="7711353"/>
            <a:ext cx="34957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Pratique autonome.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circule entre les rangs.  </a:t>
            </a:r>
          </a:p>
        </p:txBody>
      </p:sp>
      <p:pic>
        <p:nvPicPr>
          <p:cNvPr id="18" name="Image 17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A3012CF-2363-2ED8-3431-EDCB4ED9ADCA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4686" y="6013321"/>
            <a:ext cx="1250264" cy="151277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9A6834E-AFB5-023D-9381-B94F5B6F48A0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0220479" y="7796189"/>
            <a:ext cx="3304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Observation.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observent.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DCA9C8A-9242-4256-6CC5-A41CF76EF40C}"/>
              </a:ext>
            </a:extLst>
          </p:cNvPr>
          <p:cNvGrpSpPr/>
          <p:nvPr>
            <p:custDataLst>
              <p:tags r:id="rId20"/>
            </p:custDataLst>
          </p:nvPr>
        </p:nvGrpSpPr>
        <p:grpSpPr>
          <a:xfrm>
            <a:off x="7355492" y="3122272"/>
            <a:ext cx="1961535" cy="1238864"/>
            <a:chOff x="7152968" y="2374490"/>
            <a:chExt cx="1961535" cy="1238864"/>
          </a:xfrm>
        </p:grpSpPr>
        <p:sp>
          <p:nvSpPr>
            <p:cNvPr id="21" name="Bulle narrative : ronde 20">
              <a:extLst>
                <a:ext uri="{FF2B5EF4-FFF2-40B4-BE49-F238E27FC236}">
                  <a16:creationId xmlns:a16="http://schemas.microsoft.com/office/drawing/2014/main" id="{9FF31181-CF52-0696-E904-1C18160AA31D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CEB0F0D4-5E2D-4A78-A130-A42049559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05BDA0A1-C1DE-3363-14D1-25382633DF61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6811905" y="4785518"/>
            <a:ext cx="304871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Dites-le en arabe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disent le mot en arabe. </a:t>
            </a:r>
          </a:p>
        </p:txBody>
      </p:sp>
    </p:spTree>
    <p:extLst>
      <p:ext uri="{BB962C8B-B14F-4D97-AF65-F5344CB8AC3E}">
        <p14:creationId xmlns:p14="http://schemas.microsoft.com/office/powerpoint/2010/main" val="26352967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CF4E8-F953-DE67-A677-C660BB27C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766C203-8C16-6326-92D9-3817C04BE41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3E67E4C1-C145-C38C-D84E-082B7DE70F7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05993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B366A53-8CC4-2787-C164-A91FCF13571A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C05FEE7-0765-DF55-CF12-28E9DBF38DB8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A523E1D-12C5-2ABC-715F-51F21577D33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56747046-D61C-D736-04E7-B501FE99827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 de l’activité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05B1860-BD57-80F6-4727-BD7D083EF3A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Pour l’enseignant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82874827-60DB-C4E8-DC68-FE3FA9AC5DA2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981636" y="3572769"/>
            <a:ext cx="11752727" cy="4200876"/>
            <a:chOff x="1021947" y="3100970"/>
            <a:chExt cx="11752727" cy="3654320"/>
          </a:xfrm>
        </p:grpSpPr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F78451CE-B7ED-128B-2D3C-B990E73744BE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9E1ADF79-9E04-9FB3-9A65-8F643B39C9D7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pic>
        <p:nvPicPr>
          <p:cNvPr id="27" name="Image 26">
            <a:extLst>
              <a:ext uri="{FF2B5EF4-FFF2-40B4-BE49-F238E27FC236}">
                <a16:creationId xmlns:a16="http://schemas.microsoft.com/office/drawing/2014/main" id="{204A8D07-FA8F-5BB0-6555-544097EE660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480250" y="4327858"/>
            <a:ext cx="504425" cy="549068"/>
          </a:xfrm>
          <a:prstGeom prst="rect">
            <a:avLst/>
          </a:prstGeom>
        </p:spPr>
      </p:pic>
      <p:sp>
        <p:nvSpPr>
          <p:cNvPr id="28" name="TextBox 10">
            <a:extLst>
              <a:ext uri="{FF2B5EF4-FFF2-40B4-BE49-F238E27FC236}">
                <a16:creationId xmlns:a16="http://schemas.microsoft.com/office/drawing/2014/main" id="{CF0FCC01-B93B-5C41-1CB2-CAC234BE94F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422019" y="4269267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1F497D"/>
                </a:solidFill>
                <a:latin typeface="Dosis" pitchFamily="2" charset="0"/>
              </a:rPr>
              <a:t>Ecouter attentivement le dialogue de la semaine 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74CD5C52-E781-109F-B096-DE643C673531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552873" y="4974418"/>
            <a:ext cx="8678662" cy="1038582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457200" marR="0" lvl="0" indent="-4572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Comment s’appelle ton papa / ta maman ?</a:t>
            </a:r>
          </a:p>
          <a:p>
            <a:pPr marL="457200" marR="0" lvl="0" indent="-4572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Comment est ton papa/ ta maman ?</a:t>
            </a:r>
          </a:p>
        </p:txBody>
      </p:sp>
    </p:spTree>
    <p:extLst>
      <p:ext uri="{BB962C8B-B14F-4D97-AF65-F5344CB8AC3E}">
        <p14:creationId xmlns:p14="http://schemas.microsoft.com/office/powerpoint/2010/main" val="35668807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090A0-7D28-47D0-1F6A-F1A39FB74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FA31FF5-C238-7475-BC79-76F7A218C27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3AFA753-72CA-A6C7-66D8-E77E01387C5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C15B48-76C1-A575-2ABA-FB0346CDA36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0B30047-A737-2A1A-EA43-9D116ED4ACB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EA3F7DD1-8DED-332C-1DC9-E1FC0BB1CF3F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2F8979D-0E93-36C0-25C6-3EF542CABB66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C85368F-2B3B-F547-D27F-932F6F927D6D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064A59E-82F4-40B8-DC7C-C2F5E6033F01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FB101090-FFFF-110A-367C-B3258319D3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4DD41D1-CBD3-A388-722D-730911CECCD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2" y="736196"/>
            <a:ext cx="9666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Voici Rita et Karim. Nous allons écouter leur dialogue. Soyez attentifs.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F862B41-83E7-A96B-363F-062037AA719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8559" y="543874"/>
            <a:ext cx="1427019" cy="1575467"/>
          </a:xfrm>
          <a:prstGeom prst="rect">
            <a:avLst/>
          </a:prstGeom>
        </p:spPr>
      </p:pic>
      <p:pic>
        <p:nvPicPr>
          <p:cNvPr id="12" name="Image 1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0774F60C-B678-845F-F9E1-85247DD8308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335" y="3321180"/>
            <a:ext cx="2988006" cy="505438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525AF10-8DB1-D0FE-46A5-431087BE851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81126" y="3773294"/>
            <a:ext cx="2988006" cy="4150156"/>
          </a:xfrm>
          <a:prstGeom prst="rect">
            <a:avLst/>
          </a:prstGeom>
        </p:spPr>
      </p:pic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EF6475E1-D26D-5F18-93AB-D937AB4231CB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643460122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35038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Première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16" name="Bulle narrative : ronde 15">
            <a:extLst>
              <a:ext uri="{FF2B5EF4-FFF2-40B4-BE49-F238E27FC236}">
                <a16:creationId xmlns:a16="http://schemas.microsoft.com/office/drawing/2014/main" id="{66BE2145-F78E-BD47-4954-0DDEBCC069B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Bulle narrative : ronde 19">
            <a:extLst>
              <a:ext uri="{FF2B5EF4-FFF2-40B4-BE49-F238E27FC236}">
                <a16:creationId xmlns:a16="http://schemas.microsoft.com/office/drawing/2014/main" id="{494F8938-6466-7461-9E52-79F95CD1C7E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Image 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53DAF97D-8616-F1D4-471D-A2C5DA0BDD0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973" y="4521663"/>
            <a:ext cx="2988006" cy="505438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A03FF5E-CEAA-11B0-E7B5-009C5FB641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46764" y="4973777"/>
            <a:ext cx="2988006" cy="4150156"/>
          </a:xfrm>
          <a:prstGeom prst="rect">
            <a:avLst/>
          </a:prstGeom>
        </p:spPr>
      </p:pic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05F606A2-105B-FC33-248C-0307D18BEB2A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643460122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Parcours_1_Pd3_S2_Dialogue">
            <a:hlinkClick r:id="" action="ppaction://media"/>
            <a:extLst>
              <a:ext uri="{FF2B5EF4-FFF2-40B4-BE49-F238E27FC236}">
                <a16:creationId xmlns:a16="http://schemas.microsoft.com/office/drawing/2014/main" id="{5C907D7E-3527-4D69-99C9-6E431E97B76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084195" y="7901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55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2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2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3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3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14" dur="3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17" dur="2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2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20" dur="3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3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3" dur="2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2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1411D-AB82-CD69-C19B-64D5996D9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6E08C70-B353-4F1F-1116-B258C0FB4AD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B12CBCC-4844-A2FE-8F59-6519CC2E3C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1C1B0D0-9CE2-FD84-FE3A-E886E06A52B6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5CA2F3C-2733-5181-9207-C0A1659840BB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E28CF3B-86F1-684B-B385-11E508F9C4A0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004358B-0C52-BD46-7078-1F19101DB9A0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BA498E2-3ECF-694D-15D6-5772676A956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1B49946-561D-B446-727B-F40E06CA7B7A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0F08B29D-CBF2-D3A4-2118-B69C6D7A2D2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316A457-0875-5003-0735-2C503C88F46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2" y="736196"/>
            <a:ext cx="10905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diffuser le dialogue une deuxième fois. Écoutez attentivement. </a:t>
            </a:r>
          </a:p>
        </p:txBody>
      </p:sp>
      <p:pic>
        <p:nvPicPr>
          <p:cNvPr id="13" name="Image 12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BF74A406-552F-902E-71AD-3F309E37B3A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82" y="2965052"/>
            <a:ext cx="4368191" cy="435689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AE4A9EC-D4C3-6FE6-658E-B2660F9FAB78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468545263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95584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DA625-879B-B658-24DA-DF3E3FAF7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25670A61-4E14-2FFD-8782-6F5CF8F7C90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Deuxième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FDC2F12-D603-1405-5FFD-2BA8D36D3E4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16" name="Bulle narrative : ronde 15">
            <a:extLst>
              <a:ext uri="{FF2B5EF4-FFF2-40B4-BE49-F238E27FC236}">
                <a16:creationId xmlns:a16="http://schemas.microsoft.com/office/drawing/2014/main" id="{58D3BCE0-45A1-E2DF-84FC-071801BDC61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Bulle narrative : ronde 19">
            <a:extLst>
              <a:ext uri="{FF2B5EF4-FFF2-40B4-BE49-F238E27FC236}">
                <a16:creationId xmlns:a16="http://schemas.microsoft.com/office/drawing/2014/main" id="{204AE760-0492-99ED-9123-65D5D7D227D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Image 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3AEEA4D2-867B-31CE-C5A9-61D49A79454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973" y="4521663"/>
            <a:ext cx="2988006" cy="505438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7D87922-6E54-66DC-8773-40C0EED6F9D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46764" y="4973777"/>
            <a:ext cx="2988006" cy="4150156"/>
          </a:xfrm>
          <a:prstGeom prst="rect">
            <a:avLst/>
          </a:prstGeom>
        </p:spPr>
      </p:pic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B6BF6911-081C-440A-1244-E8FD589B0704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Parcours_1_Pd3_S2_Dialogue">
            <a:hlinkClick r:id="" action="ppaction://media"/>
            <a:extLst>
              <a:ext uri="{FF2B5EF4-FFF2-40B4-BE49-F238E27FC236}">
                <a16:creationId xmlns:a16="http://schemas.microsoft.com/office/drawing/2014/main" id="{74117308-FBFD-6C62-7401-9D695716931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084195" y="7901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7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2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2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3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3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14" dur="3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17" dur="2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2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20" dur="3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3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3" dur="2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2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6440D-831A-0966-CFA7-CE565F151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8">
            <a:extLst>
              <a:ext uri="{FF2B5EF4-FFF2-40B4-BE49-F238E27FC236}">
                <a16:creationId xmlns:a16="http://schemas.microsoft.com/office/drawing/2014/main" id="{E0342925-82FB-650B-DD32-09AD2E48AB3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FD0CB41-3147-FD6F-0872-03AB19E4DC9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7312" y="568487"/>
            <a:ext cx="9132837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Comment s’appelle la maman de Karim ?</a:t>
            </a:r>
          </a:p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répondre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7A7398B-8504-1A79-7B39-5B29AB6C0D3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005542" y="582878"/>
            <a:ext cx="2301213" cy="153489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04A300B-EE2B-96F4-1669-6453CB566E23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772484090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E400626F-F3F1-847B-44A0-55188058A8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9614" y="3400427"/>
            <a:ext cx="3976772" cy="406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4949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B2F8E-8E4B-B38D-6EC6-157DBEC6A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79DA564-4137-0B35-B63C-8F406A7ED7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949B5E2-9DAF-EBAC-1584-E8498FE5713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AD6A8CE-237D-E11D-FB38-6BE34B3E083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E41AF00-29B6-0559-7392-CBB24DC9BCA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FD85179-174A-845C-7CFE-54051F108E84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2C9BBAC-CE86-4C53-77DA-E5814234D2A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8EE3136-876C-FF1D-9374-917F6058570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E779AC7-DF84-D22B-4141-20259CB8CD57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67910BF-C541-2939-C8A2-4188E783FEA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3011" y="67243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A48166C-A99A-AD99-DFDD-88B1259120E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24601" y="548413"/>
            <a:ext cx="1218167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moment de l’étoile.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gagnant de l’étoile est : [nom de l’élève]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02DA9B2-0104-78F5-925E-F3EFC6122AD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46" y="3462101"/>
            <a:ext cx="8007737" cy="6005802"/>
          </a:xfrm>
          <a:prstGeom prst="rect">
            <a:avLst/>
          </a:prstGeom>
        </p:spPr>
      </p:pic>
      <p:pic>
        <p:nvPicPr>
          <p:cNvPr id="12" name="goodresult-82807">
            <a:hlinkClick r:id="" action="ppaction://media"/>
            <a:extLst>
              <a:ext uri="{FF2B5EF4-FFF2-40B4-BE49-F238E27FC236}">
                <a16:creationId xmlns:a16="http://schemas.microsoft.com/office/drawing/2014/main" id="{00BACA63-FA03-9C5C-8E5A-BE3B170E69F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627789" y="676802"/>
            <a:ext cx="731045" cy="73104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ACF6A0C-1D26-EB93-1786-0291DD2083DC}"/>
              </a:ext>
            </a:extLst>
          </p:cNvPr>
          <p:cNvSpPr txBox="1"/>
          <p:nvPr/>
        </p:nvSpPr>
        <p:spPr>
          <a:xfrm>
            <a:off x="4401711" y="2584939"/>
            <a:ext cx="4782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Moment de l’étoile</a:t>
            </a:r>
          </a:p>
        </p:txBody>
      </p:sp>
    </p:spTree>
    <p:extLst>
      <p:ext uri="{BB962C8B-B14F-4D97-AF65-F5344CB8AC3E}">
        <p14:creationId xmlns:p14="http://schemas.microsoft.com/office/powerpoint/2010/main" val="269835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9B8FA-863E-0A82-E69A-F5094FF52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55B0195-4F66-E8A5-F293-11C0A390DC6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E2A5C97-6BB8-D6D8-C67A-601C6631652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D6024E-998E-FB4A-9827-13921424A66F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B5626B3-8F11-1A4C-1C5A-C28AD40230C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3E1DD92-4DB6-E0AA-412D-880EF865E549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24834BD-DE93-3723-5883-A79737C09FD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28C95BA-718C-F15D-88E2-7F89511330A9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AEA53E-4E9D-CE10-2E0C-E3F71C46838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DB08214-4D5B-0B77-354D-1EB3C43212A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79034" y="8543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0C40AA9-C224-10BA-2578-435199DE8B5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91428" y="755605"/>
            <a:ext cx="1218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peut me dire pourquoi [prénom] a obtenu l’étoile ? </a:t>
            </a:r>
          </a:p>
        </p:txBody>
      </p:sp>
      <p:pic>
        <p:nvPicPr>
          <p:cNvPr id="5" name="Image 4" descr="Une image contenant dessin humoristique, dessin, illustration, Dessin animé&#10;&#10;Description générée automatiquement">
            <a:extLst>
              <a:ext uri="{FF2B5EF4-FFF2-40B4-BE49-F238E27FC236}">
                <a16:creationId xmlns:a16="http://schemas.microsoft.com/office/drawing/2014/main" id="{2965A4B0-67DD-88DB-9DE5-8E7CA5AD68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6" r="50000" b="19885"/>
          <a:stretch/>
        </p:blipFill>
        <p:spPr>
          <a:xfrm>
            <a:off x="4954556" y="2048287"/>
            <a:ext cx="4387476" cy="3824222"/>
          </a:xfrm>
          <a:prstGeom prst="rect">
            <a:avLst/>
          </a:prstGeom>
        </p:spPr>
      </p:pic>
      <p:pic>
        <p:nvPicPr>
          <p:cNvPr id="6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167A14FC-01BC-6364-3F1D-81A4B18CB16A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164560" y="3186112"/>
            <a:ext cx="1666068" cy="206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56EF663-2508-E0E8-4B29-3BDE8F510E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34" y="2674828"/>
            <a:ext cx="2390028" cy="271473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5D338E8-2E62-4CCD-ADCB-16E5C4451C5B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3040"/>
          <a:stretch/>
        </p:blipFill>
        <p:spPr>
          <a:xfrm>
            <a:off x="907633" y="5208703"/>
            <a:ext cx="11641322" cy="85304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7556267-D5D0-9C5E-BFC6-0B9E11A120E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51195" y="6349561"/>
            <a:ext cx="3042222" cy="293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273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5A159-DB48-9BA9-C5B0-5E337AAB4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42C1FBB-1CD9-2106-0A0B-D4CE048292E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6428922-DA23-7D63-9667-947520F87F7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775BF59-3F8D-9B5C-D1ED-F735B20CA707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508E3EA-9EE0-5287-329A-9D0072439D0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5E4F832-9B09-AF3F-2863-C16F1D53307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515C95D-8C64-C416-29AB-6970CCFB983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6F2E216-AD23-A509-095D-B8ACC75615E5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427134C-F818-8C64-86C7-D9873BFEFDF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19" name="Freeform 8">
            <a:extLst>
              <a:ext uri="{FF2B5EF4-FFF2-40B4-BE49-F238E27FC236}">
                <a16:creationId xmlns:a16="http://schemas.microsoft.com/office/drawing/2014/main" id="{6DC4A37A-0359-4A44-D3EE-8AF3AFFA9F2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62D5AFA-9333-F74B-ECE0-BCDA41DD36D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3" y="736196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séance d’aujourd’hui est terminée. À demain 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F8A514-48C9-75D9-E3BC-64145D5D657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26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CF0E36C0-C341-AACC-60EE-1249E2D9C505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6856C84E-5D28-B1BE-B422-DE634E79C01D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E467593A-A3AA-574E-C98C-D79D5650552D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EBF35789-EF5A-9231-2393-AA2D13C5F56A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04888450-80DC-3049-7195-02CD36824DB4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3">
                  <a:extLst>
                    <a:ext uri="{96DAC541-7B7A-43D3-8B79-37D633B846F1}">
                      <asvg:svgBlip xmlns:asvg="http://schemas.microsoft.com/office/drawing/2016/SVG/main" r:embed="rId2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9" name="TextBox 9"/>
          <p:cNvSpPr txBox="1"/>
          <p:nvPr>
            <p:custDataLst>
              <p:tags r:id="rId2"/>
            </p:custDataLst>
          </p:nvPr>
        </p:nvSpPr>
        <p:spPr>
          <a:xfrm>
            <a:off x="3097817" y="5585909"/>
            <a:ext cx="752036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didactique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EFB9B008-41AC-BDC5-4B91-5A497B148B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00100" y="1407111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technique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15D381-18F3-43EC-F8E3-6D36647668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2204900" y="2644612"/>
            <a:ext cx="1912502" cy="1668047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9441BD0-3475-3561-9867-7AA9199CD64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811857" y="4394611"/>
            <a:ext cx="2504181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AF469B-2419-1460-4D0E-2A3F112415E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394902" y="4393589"/>
            <a:ext cx="1425005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PC + PPT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544874-45A9-6686-34C5-F066052CB44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612942" y="4407713"/>
            <a:ext cx="2269574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08D40C-2D68-A73A-2381-029481DAF74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027753" y="4446212"/>
            <a:ext cx="134370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Pointeur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31C257C-687C-6F5D-9E7D-C97F5E15A1E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7662" y="2170848"/>
            <a:ext cx="2232162" cy="2229782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C74D983-3D6D-C529-D40A-5A387E869EC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683290" y="4374481"/>
            <a:ext cx="3254772" cy="549254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DA954E7-6A2C-C5AF-3AE0-19B26D8976E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976816" y="4400630"/>
            <a:ext cx="258256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Projection ajustée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53E6545-78B9-1C0F-4AE2-7DEF0DA141E8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8730084" y="2895119"/>
            <a:ext cx="3160415" cy="992903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9D132A3B-F0F2-35FE-99DC-A96843AFCA2E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4508617" y="8682834"/>
            <a:ext cx="1779566" cy="538610"/>
            <a:chOff x="5802255" y="5807067"/>
            <a:chExt cx="1186377" cy="359073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C804A669-72C6-3FA1-5791-E7CB5CA77B20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4BFB723B-1198-9769-D313-3CDD4CA76B05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Livret  </a:t>
              </a:r>
            </a:p>
          </p:txBody>
        </p: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256C08F-FE2D-887C-5E62-41F4AC8B3721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00030" y="6777206"/>
            <a:ext cx="1789002" cy="1383142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7E9C0502-A7A0-8331-FC77-BD2C8A83A92A}"/>
              </a:ext>
            </a:extLst>
          </p:cNvPr>
          <p:cNvGrpSpPr/>
          <p:nvPr>
            <p:custDataLst>
              <p:tags r:id="rId16"/>
            </p:custDataLst>
          </p:nvPr>
        </p:nvGrpSpPr>
        <p:grpSpPr>
          <a:xfrm>
            <a:off x="7485754" y="8644972"/>
            <a:ext cx="1779566" cy="538610"/>
            <a:chOff x="5802255" y="5807067"/>
            <a:chExt cx="1186377" cy="359073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C0574431-818E-FFD3-517F-8DDEF3199CC3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D7CDBCFE-A308-E8B1-B716-E2FC5EEA178C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Ardoise </a:t>
              </a:r>
            </a:p>
          </p:txBody>
        </p:sp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464669EF-7DDC-2167-E8FA-64EACCC1FA83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771965" y="6489192"/>
            <a:ext cx="1370088" cy="194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96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18098-65E3-31C9-CE7D-49857F747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41B91B76-2A60-DF51-1350-92E0875FBDC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C219C2DB-1D6E-A29D-F77C-09590E1A3393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D43D12F6-0094-868E-4887-AD45CB6FD089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7AC9F87B-A6FC-0F3F-8438-E3DE63D8BB21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DC44881D-FFE1-709C-0B11-CCA9D335342A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6DEF2B2F-E576-DFFD-8399-E50C22FC7DF7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232A479E-7CF0-BB20-7403-63D5CD4EAC07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1C340341-1BB1-F6E8-6167-449AF8F847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00100" y="1617969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Exemples de projection bien </a:t>
            </a:r>
            <a:r>
              <a:rPr lang="en-US" sz="3600" b="1" dirty="0" err="1">
                <a:solidFill>
                  <a:srgbClr val="1F497D"/>
                </a:solidFill>
                <a:latin typeface="Dosis" pitchFamily="2" charset="0"/>
              </a:rPr>
              <a:t>ajustée</a:t>
            </a: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0E6E7F1-8C5D-A744-2451-2C3AAAA8DF2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683F1D80-5E5D-94B9-BC94-826AC18B6CA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rcRect t="8226" b="4216"/>
          <a:stretch/>
        </p:blipFill>
        <p:spPr>
          <a:xfrm>
            <a:off x="3404621" y="3061171"/>
            <a:ext cx="6601130" cy="2723317"/>
          </a:xfrm>
          <a:prstGeom prst="roundRect">
            <a:avLst>
              <a:gd name="adj" fmla="val 12597"/>
            </a:avLst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D9E8320-52FD-BC9F-E33E-E6E63E53978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rcRect t="3047"/>
          <a:stretch/>
        </p:blipFill>
        <p:spPr>
          <a:xfrm>
            <a:off x="3159371" y="6660789"/>
            <a:ext cx="7142603" cy="1917889"/>
          </a:xfrm>
          <a:prstGeom prst="roundRect">
            <a:avLst>
              <a:gd name="adj" fmla="val 13055"/>
            </a:avLst>
          </a:prstGeom>
        </p:spPr>
      </p:pic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A0A45337-F82C-CDA1-7832-70798E696A51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4530436" y="6306793"/>
            <a:ext cx="831273" cy="87283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33E49BF-E1DF-DE67-87C6-6B4EA6B194BD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4530436" y="2883526"/>
            <a:ext cx="1039091" cy="105048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74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4D853-9A8B-A09C-2310-C37E1BAF1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DE7BB3E-6390-1C50-18A4-BCDFD52D1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1520CC2-BAA8-D301-162C-A465799DA8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-1" y="4165441"/>
            <a:ext cx="13716001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Organisation pédagogique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B6A7112-7B25-F615-C8CD-747F1AABA0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3373C81-CB0E-8516-83E4-138442C6741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78C0463-A237-1630-B010-0DB99E1AECC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205267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4F410-4BCC-4A6A-8C64-D566F2430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AD7AECF-C1BF-8311-9244-8E3BB4CA504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EFCFD14-1E82-0356-EC79-E7FFE0D2C15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441300"/>
            <a:ext cx="12954000" cy="90579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A8565BE-8587-EE12-0FDD-11E6991B9488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AA32D00-B2D8-2293-F056-5AE587E26A74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B34FD747-C30E-E0AB-6CD3-9EEE522E0C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6384" y="3134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B319638-CFCF-BEE0-C1A3-DB5071C1CBF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11267" y="831689"/>
            <a:ext cx="7238546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pédagogique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4B8504D-C843-3262-D2C0-142A1F25F35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35183" y="1586276"/>
            <a:ext cx="12192000" cy="4747350"/>
          </a:xfrm>
          <a:prstGeom prst="roundRect">
            <a:avLst>
              <a:gd name="adj" fmla="val 835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1DD44DDA-8376-1144-5CA4-E9AC843407B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31414" y="1809095"/>
            <a:ext cx="11963400" cy="431181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L’objectif de l’enseignement du français en 1</a:t>
            </a:r>
            <a:r>
              <a:rPr lang="fr-FR" sz="2400" baseline="30000" noProof="1">
                <a:solidFill>
                  <a:srgbClr val="106585"/>
                </a:solidFill>
                <a:latin typeface="Dosis" pitchFamily="2" charset="0"/>
              </a:rPr>
              <a:t>ère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année est d’atteindre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palier 2 en lecture</a:t>
            </a:r>
            <a:r>
              <a:rPr lang="fr-FR" sz="2400" b="1" noProof="1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(lire des mots avec des syllabes simples) ainsi que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niveau A1.1  à l’oral et à l’écrit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(capacités élémentaires en compréhension et en production).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L’année est organisée en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5 périodes </a:t>
            </a:r>
            <a:r>
              <a:rPr lang="fr-FR" sz="2400" noProof="1">
                <a:solidFill>
                  <a:srgbClr val="215968"/>
                </a:solidFill>
                <a:latin typeface="Dosis" pitchFamily="2" charset="0"/>
              </a:rPr>
              <a:t>de 6 semaines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chacune. Les 5 premières semaines de la période sont consacrées à l’étude d’un thème, tandis que la sixième semaine est réservée au rebrassage et à l’évaluation des apprentissages de la période.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semaine comprend une liste de mots de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vocabulaire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dialogue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la découverte d’un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graphème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et des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points de langue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(structures syntaxiques, conjugaison etc.).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séance comprend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2 activités principales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et s’ouvre par des rituels. </a:t>
            </a:r>
            <a:endParaRPr lang="fr-FR" sz="2100" noProof="1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437462-F7F5-AE53-D834-01EDCFD32DC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831317" y="4821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FB32DC9-3DD7-DDE8-5057-C00C962270D0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686382" y="6703496"/>
            <a:ext cx="12256725" cy="2071133"/>
            <a:chOff x="457588" y="4537445"/>
            <a:chExt cx="8171150" cy="1380755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449314D-753C-6389-7F12-91793FC4DFA6}"/>
                </a:ext>
              </a:extLst>
            </p:cNvPr>
            <p:cNvSpPr/>
            <p:nvPr/>
          </p:nvSpPr>
          <p:spPr>
            <a:xfrm>
              <a:off x="457588" y="4537445"/>
              <a:ext cx="8160533" cy="1380755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>
                <a:defRPr/>
              </a:pPr>
              <a:endParaRPr lang="fr-FR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B20CFC84-9C14-5078-FD01-23AF13E02E32}"/>
                </a:ext>
              </a:extLst>
            </p:cNvPr>
            <p:cNvSpPr txBox="1"/>
            <p:nvPr/>
          </p:nvSpPr>
          <p:spPr>
            <a:xfrm>
              <a:off x="537925" y="4699000"/>
              <a:ext cx="4034075" cy="1058446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1 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Je me présente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2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classe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3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famille et ma maison</a:t>
              </a:r>
              <a:endParaRPr lang="fr-FR" sz="2100" b="1" dirty="0">
                <a:solidFill>
                  <a:srgbClr val="106585"/>
                </a:solidFill>
                <a:latin typeface="Dosis" pitchFamily="2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7CEF19C-EABA-3900-4506-32DB619CEF11}"/>
                </a:ext>
              </a:extLst>
            </p:cNvPr>
            <p:cNvSpPr txBox="1"/>
            <p:nvPr/>
          </p:nvSpPr>
          <p:spPr>
            <a:xfrm>
              <a:off x="4340662" y="4710249"/>
              <a:ext cx="4288076" cy="659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4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Mon corps et mon alimentation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5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journée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14966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nalisé 2">
      <a:majorFont>
        <a:latin typeface="Dosis"/>
        <a:ea typeface=""/>
        <a:cs typeface=""/>
      </a:majorFont>
      <a:minorFont>
        <a:latin typeface="Dosi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12133</TotalTime>
  <Words>1523</Words>
  <PresentationFormat>Personnalisé</PresentationFormat>
  <Paragraphs>312</Paragraphs>
  <Slides>58</Slides>
  <Notes>0</Notes>
  <HiddenSlides>0</HiddenSlides>
  <MMClips>5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58</vt:i4>
      </vt:variant>
    </vt:vector>
  </HeadingPairs>
  <TitlesOfParts>
    <vt:vector size="69" baseType="lpstr">
      <vt:lpstr>Dosis</vt:lpstr>
      <vt:lpstr>KG Primary Penmanship 2</vt:lpstr>
      <vt:lpstr>Calibri</vt:lpstr>
      <vt:lpstr>Cambria</vt:lpstr>
      <vt:lpstr>Dosis Bold</vt:lpstr>
      <vt:lpstr>Carelia</vt:lpstr>
      <vt:lpstr>Arial</vt:lpstr>
      <vt:lpstr>1_Office Theme</vt:lpstr>
      <vt:lpstr>Office Theme</vt:lpstr>
      <vt:lpstr>2_Office Theme</vt:lpstr>
      <vt:lpstr>3_Office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2023-09-22T04:26:48Z</dcterms:created>
  <dcterms:modified xsi:type="dcterms:W3CDTF">2025-07-25T08:38:39Z</dcterms:modified>
</cp:coreProperties>
</file>