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804" r:id="rId2"/>
  </p:sldMasterIdLst>
  <p:notesMasterIdLst>
    <p:notesMasterId r:id="rId82"/>
  </p:notesMasterIdLst>
  <p:sldIdLst>
    <p:sldId id="2134805884" r:id="rId3"/>
    <p:sldId id="2134808272" r:id="rId4"/>
    <p:sldId id="2134808393" r:id="rId5"/>
    <p:sldId id="2134805583" r:id="rId6"/>
    <p:sldId id="2134808443" r:id="rId7"/>
    <p:sldId id="2134805475" r:id="rId8"/>
    <p:sldId id="2134808573" r:id="rId9"/>
    <p:sldId id="2134808321" r:id="rId10"/>
    <p:sldId id="2134808384" r:id="rId11"/>
    <p:sldId id="2134808322" r:id="rId12"/>
    <p:sldId id="2134808413" r:id="rId13"/>
    <p:sldId id="2134808832" r:id="rId14"/>
    <p:sldId id="2134808127" r:id="rId15"/>
    <p:sldId id="2134808792" r:id="rId16"/>
    <p:sldId id="2134808831" r:id="rId17"/>
    <p:sldId id="2134808793" r:id="rId18"/>
    <p:sldId id="2134808762" r:id="rId19"/>
    <p:sldId id="2134808837" r:id="rId20"/>
    <p:sldId id="2134808838" r:id="rId21"/>
    <p:sldId id="2134808839" r:id="rId22"/>
    <p:sldId id="2134808840" r:id="rId23"/>
    <p:sldId id="2134808841" r:id="rId24"/>
    <p:sldId id="2134808842" r:id="rId25"/>
    <p:sldId id="2134808843" r:id="rId26"/>
    <p:sldId id="2134808844" r:id="rId27"/>
    <p:sldId id="2134808845" r:id="rId28"/>
    <p:sldId id="2134808846" r:id="rId29"/>
    <p:sldId id="2134808847" r:id="rId30"/>
    <p:sldId id="2134808848" r:id="rId31"/>
    <p:sldId id="2134808852" r:id="rId32"/>
    <p:sldId id="2134807641" r:id="rId33"/>
    <p:sldId id="2134808543" r:id="rId34"/>
    <p:sldId id="2134808542" r:id="rId35"/>
    <p:sldId id="2134808142" r:id="rId36"/>
    <p:sldId id="2134808129" r:id="rId37"/>
    <p:sldId id="2134808385" r:id="rId38"/>
    <p:sldId id="2134808597" r:id="rId39"/>
    <p:sldId id="2134808598" r:id="rId40"/>
    <p:sldId id="2134808850" r:id="rId41"/>
    <p:sldId id="2134808247" r:id="rId42"/>
    <p:sldId id="2134808849" r:id="rId43"/>
    <p:sldId id="2134808535" r:id="rId44"/>
    <p:sldId id="2134808536" r:id="rId45"/>
    <p:sldId id="2134808526" r:id="rId46"/>
    <p:sldId id="2134808527" r:id="rId47"/>
    <p:sldId id="2134808514" r:id="rId48"/>
    <p:sldId id="2134808515" r:id="rId49"/>
    <p:sldId id="2134808599" r:id="rId50"/>
    <p:sldId id="2134808628" r:id="rId51"/>
    <p:sldId id="2134808629" r:id="rId52"/>
    <p:sldId id="2134808627" r:id="rId53"/>
    <p:sldId id="2134808530" r:id="rId54"/>
    <p:sldId id="2134808853" r:id="rId55"/>
    <p:sldId id="2134806216" r:id="rId56"/>
    <p:sldId id="2134808475" r:id="rId57"/>
    <p:sldId id="2134808631" r:id="rId58"/>
    <p:sldId id="2134808851" r:id="rId59"/>
    <p:sldId id="2134808183" r:id="rId60"/>
    <p:sldId id="2134808632" r:id="rId61"/>
    <p:sldId id="2134808633" r:id="rId62"/>
    <p:sldId id="2134808634" r:id="rId63"/>
    <p:sldId id="2134808635" r:id="rId64"/>
    <p:sldId id="2134808636" r:id="rId65"/>
    <p:sldId id="2134808637" r:id="rId66"/>
    <p:sldId id="2134808638" r:id="rId67"/>
    <p:sldId id="2134808639" r:id="rId68"/>
    <p:sldId id="2134808640" r:id="rId69"/>
    <p:sldId id="2134808520" r:id="rId70"/>
    <p:sldId id="2134808587" r:id="rId71"/>
    <p:sldId id="2134808358" r:id="rId72"/>
    <p:sldId id="2134808645" r:id="rId73"/>
    <p:sldId id="2134808855" r:id="rId74"/>
    <p:sldId id="2134808378" r:id="rId75"/>
    <p:sldId id="2134808854" r:id="rId76"/>
    <p:sldId id="2134808857" r:id="rId77"/>
    <p:sldId id="2134808805" r:id="rId78"/>
    <p:sldId id="2134808775" r:id="rId79"/>
    <p:sldId id="2134808544" r:id="rId80"/>
    <p:sldId id="2134808345" r:id="rId81"/>
  </p:sldIdLst>
  <p:sldSz cx="13716000" cy="10287000"/>
  <p:notesSz cx="6858000" cy="9144000"/>
  <p:embeddedFontLst>
    <p:embeddedFont>
      <p:font typeface="Abadi" panose="020B0604020104020204" pitchFamily="34" charset="0"/>
      <p:regular r:id="rId83"/>
    </p:embeddedFont>
    <p:embeddedFont>
      <p:font typeface="Cambria" panose="02040503050406030204" pitchFamily="18" charset="0"/>
      <p:regular r:id="rId84"/>
      <p:bold r:id="rId85"/>
      <p:italic r:id="rId86"/>
      <p:boldItalic r:id="rId87"/>
    </p:embeddedFont>
    <p:embeddedFont>
      <p:font typeface="Carelia" panose="020B0604020202020204" charset="0"/>
      <p:regular r:id="rId88"/>
    </p:embeddedFont>
    <p:embeddedFont>
      <p:font typeface="Dosis" pitchFamily="2" charset="0"/>
      <p:regular r:id="rId89"/>
      <p:bold r:id="rId90"/>
    </p:embeddedFont>
    <p:embeddedFont>
      <p:font typeface="Dosis Bold" charset="0"/>
      <p:regular r:id="rId91"/>
      <p:bold r:id="rId92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E00"/>
    <a:srgbClr val="215968"/>
    <a:srgbClr val="F2F2F2"/>
    <a:srgbClr val="7F7F7F"/>
    <a:srgbClr val="FDEADA"/>
    <a:srgbClr val="8D5E2F"/>
    <a:srgbClr val="996633"/>
    <a:srgbClr val="FF66CC"/>
    <a:srgbClr val="009644"/>
    <a:srgbClr val="FE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5196" autoAdjust="0"/>
  </p:normalViewPr>
  <p:slideViewPr>
    <p:cSldViewPr snapToGrid="0">
      <p:cViewPr varScale="1">
        <p:scale>
          <a:sx n="64" d="100"/>
          <a:sy n="64" d="100"/>
        </p:scale>
        <p:origin x="1090" y="8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font" Target="fonts/font8.fntdata"/><Relationship Id="rId95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font" Target="fonts/font3.fntdata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4.fntdata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5.fntdata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15/08/2025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9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9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2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49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90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96.xml"/><Relationship Id="rId7" Type="http://schemas.openxmlformats.org/officeDocument/2006/relationships/image" Target="../media/image3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svg"/><Relationship Id="rId4" Type="http://schemas.openxmlformats.org/officeDocument/2006/relationships/tags" Target="../tags/tag9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image" Target="../media/image13.svg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image" Target="../media/image12.pn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image" Target="../media/image2.jpe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slideLayout" Target="../slideLayouts/slideLayout18.xml"/><Relationship Id="rId8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5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4.svg"/><Relationship Id="rId5" Type="http://schemas.openxmlformats.org/officeDocument/2006/relationships/tags" Target="../tags/tag131.xml"/><Relationship Id="rId10" Type="http://schemas.openxmlformats.org/officeDocument/2006/relationships/image" Target="../media/image3.png"/><Relationship Id="rId4" Type="http://schemas.openxmlformats.org/officeDocument/2006/relationships/tags" Target="../tags/tag130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32.png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../media/image16.sv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image" Target="../media/image15.png"/><Relationship Id="rId5" Type="http://schemas.openxmlformats.org/officeDocument/2006/relationships/tags" Target="../tags/tag13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37.xml"/><Relationship Id="rId9" Type="http://schemas.openxmlformats.org/officeDocument/2006/relationships/tags" Target="../tags/tag14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image" Target="../media/image16.svg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image" Target="../media/image15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47.xml"/><Relationship Id="rId15" Type="http://schemas.openxmlformats.org/officeDocument/2006/relationships/image" Target="../media/image34.gif"/><Relationship Id="rId10" Type="http://schemas.openxmlformats.org/officeDocument/2006/relationships/tags" Target="../tags/tag152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13" Type="http://schemas.openxmlformats.org/officeDocument/2006/relationships/image" Target="../media/image16.svg"/><Relationship Id="rId18" Type="http://schemas.openxmlformats.org/officeDocument/2006/relationships/image" Target="../media/image37.png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openxmlformats.org/officeDocument/2006/relationships/image" Target="../media/image15.png"/><Relationship Id="rId17" Type="http://schemas.microsoft.com/office/2007/relationships/hdphoto" Target="../media/hdphoto3.wdp"/><Relationship Id="rId2" Type="http://schemas.openxmlformats.org/officeDocument/2006/relationships/tags" Target="../tags/tag154.xml"/><Relationship Id="rId16" Type="http://schemas.openxmlformats.org/officeDocument/2006/relationships/image" Target="../media/image36.png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57.xml"/><Relationship Id="rId15" Type="http://schemas.openxmlformats.org/officeDocument/2006/relationships/image" Target="../media/image35.png"/><Relationship Id="rId10" Type="http://schemas.openxmlformats.org/officeDocument/2006/relationships/tags" Target="../tags/tag162.xml"/><Relationship Id="rId4" Type="http://schemas.openxmlformats.org/officeDocument/2006/relationships/tags" Target="../tags/tag156.xml"/><Relationship Id="rId9" Type="http://schemas.openxmlformats.org/officeDocument/2006/relationships/tags" Target="../tags/tag161.xml"/><Relationship Id="rId1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13" Type="http://schemas.openxmlformats.org/officeDocument/2006/relationships/tags" Target="../tags/tag175.xml"/><Relationship Id="rId18" Type="http://schemas.openxmlformats.org/officeDocument/2006/relationships/image" Target="../media/image33.jpeg"/><Relationship Id="rId3" Type="http://schemas.openxmlformats.org/officeDocument/2006/relationships/tags" Target="../tags/tag165.xml"/><Relationship Id="rId21" Type="http://schemas.openxmlformats.org/officeDocument/2006/relationships/image" Target="../media/image40.jpg"/><Relationship Id="rId7" Type="http://schemas.openxmlformats.org/officeDocument/2006/relationships/tags" Target="../tags/tag169.xml"/><Relationship Id="rId12" Type="http://schemas.openxmlformats.org/officeDocument/2006/relationships/tags" Target="../tags/tag174.xml"/><Relationship Id="rId17" Type="http://schemas.openxmlformats.org/officeDocument/2006/relationships/image" Target="../media/image16.svg"/><Relationship Id="rId2" Type="http://schemas.openxmlformats.org/officeDocument/2006/relationships/tags" Target="../tags/tag164.xml"/><Relationship Id="rId16" Type="http://schemas.openxmlformats.org/officeDocument/2006/relationships/image" Target="../media/image15.png"/><Relationship Id="rId20" Type="http://schemas.openxmlformats.org/officeDocument/2006/relationships/image" Target="../media/image39.jpeg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tags" Target="../tags/tag173.xml"/><Relationship Id="rId5" Type="http://schemas.openxmlformats.org/officeDocument/2006/relationships/tags" Target="../tags/tag167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172.xml"/><Relationship Id="rId19" Type="http://schemas.openxmlformats.org/officeDocument/2006/relationships/image" Target="../media/image38.jpeg"/><Relationship Id="rId4" Type="http://schemas.openxmlformats.org/officeDocument/2006/relationships/tags" Target="../tags/tag166.xml"/><Relationship Id="rId9" Type="http://schemas.openxmlformats.org/officeDocument/2006/relationships/tags" Target="../tags/tag171.xml"/><Relationship Id="rId14" Type="http://schemas.openxmlformats.org/officeDocument/2006/relationships/tags" Target="../tags/tag17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16.sv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15.png"/><Relationship Id="rId17" Type="http://schemas.openxmlformats.org/officeDocument/2006/relationships/image" Target="../media/image40.jpg"/><Relationship Id="rId2" Type="http://schemas.openxmlformats.org/officeDocument/2006/relationships/tags" Target="../tags/tag178.xml"/><Relationship Id="rId16" Type="http://schemas.openxmlformats.org/officeDocument/2006/relationships/image" Target="../media/image42.png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81.xml"/><Relationship Id="rId15" Type="http://schemas.openxmlformats.org/officeDocument/2006/relationships/image" Target="../media/image39.jpeg"/><Relationship Id="rId10" Type="http://schemas.openxmlformats.org/officeDocument/2006/relationships/tags" Target="../tags/tag186.xml"/><Relationship Id="rId4" Type="http://schemas.openxmlformats.org/officeDocument/2006/relationships/tags" Target="../tags/tag180.xml"/><Relationship Id="rId9" Type="http://schemas.openxmlformats.org/officeDocument/2006/relationships/tags" Target="../tags/tag185.xml"/><Relationship Id="rId1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12" Type="http://schemas.openxmlformats.org/officeDocument/2006/relationships/image" Target="../media/image5.pn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image" Target="../media/image4.svg"/><Relationship Id="rId5" Type="http://schemas.openxmlformats.org/officeDocument/2006/relationships/tags" Target="../tags/tag191.xml"/><Relationship Id="rId10" Type="http://schemas.openxmlformats.org/officeDocument/2006/relationships/image" Target="../media/image3.png"/><Relationship Id="rId4" Type="http://schemas.openxmlformats.org/officeDocument/2006/relationships/tags" Target="../tags/tag190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image" Target="../media/image12.png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image" Target="../media/image2.jpeg"/><Relationship Id="rId17" Type="http://schemas.openxmlformats.org/officeDocument/2006/relationships/image" Target="../media/image45.png"/><Relationship Id="rId2" Type="http://schemas.openxmlformats.org/officeDocument/2006/relationships/tags" Target="../tags/tag195.xml"/><Relationship Id="rId16" Type="http://schemas.openxmlformats.org/officeDocument/2006/relationships/image" Target="../media/image44.svg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98.xml"/><Relationship Id="rId15" Type="http://schemas.openxmlformats.org/officeDocument/2006/relationships/image" Target="../media/image43.png"/><Relationship Id="rId10" Type="http://schemas.openxmlformats.org/officeDocument/2006/relationships/tags" Target="../tags/tag203.xml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06.xml"/><Relationship Id="rId7" Type="http://schemas.openxmlformats.org/officeDocument/2006/relationships/image" Target="../media/image15.pn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11.xml"/><Relationship Id="rId7" Type="http://schemas.openxmlformats.org/officeDocument/2006/relationships/image" Target="../media/image21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9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16.xml"/><Relationship Id="rId7" Type="http://schemas.openxmlformats.org/officeDocument/2006/relationships/image" Target="../media/image15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12" Type="http://schemas.openxmlformats.org/officeDocument/2006/relationships/tags" Target="../tags/tag230.xml"/><Relationship Id="rId2" Type="http://schemas.openxmlformats.org/officeDocument/2006/relationships/tags" Target="../tags/tag220.xml"/><Relationship Id="rId16" Type="http://schemas.openxmlformats.org/officeDocument/2006/relationships/image" Target="../media/image33.jpe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tags" Target="../tags/tag229.xml"/><Relationship Id="rId5" Type="http://schemas.openxmlformats.org/officeDocument/2006/relationships/tags" Target="../tags/tag223.xml"/><Relationship Id="rId15" Type="http://schemas.openxmlformats.org/officeDocument/2006/relationships/image" Target="../media/image16.svg"/><Relationship Id="rId10" Type="http://schemas.openxmlformats.org/officeDocument/2006/relationships/tags" Target="../tags/tag228.xml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38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233.xml"/><Relationship Id="rId7" Type="http://schemas.openxmlformats.org/officeDocument/2006/relationships/tags" Target="../tags/tag237.xml"/><Relationship Id="rId12" Type="http://schemas.openxmlformats.org/officeDocument/2006/relationships/tags" Target="../tags/tag242.xml"/><Relationship Id="rId2" Type="http://schemas.openxmlformats.org/officeDocument/2006/relationships/tags" Target="../tags/tag232.xml"/><Relationship Id="rId16" Type="http://schemas.openxmlformats.org/officeDocument/2006/relationships/image" Target="../media/image20.png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11" Type="http://schemas.openxmlformats.org/officeDocument/2006/relationships/tags" Target="../tags/tag241.xml"/><Relationship Id="rId5" Type="http://schemas.openxmlformats.org/officeDocument/2006/relationships/tags" Target="../tags/tag235.xml"/><Relationship Id="rId15" Type="http://schemas.openxmlformats.org/officeDocument/2006/relationships/image" Target="../media/image16.svg"/><Relationship Id="rId10" Type="http://schemas.openxmlformats.org/officeDocument/2006/relationships/tags" Target="../tags/tag240.xml"/><Relationship Id="rId4" Type="http://schemas.openxmlformats.org/officeDocument/2006/relationships/tags" Target="../tags/tag234.xml"/><Relationship Id="rId9" Type="http://schemas.openxmlformats.org/officeDocument/2006/relationships/tags" Target="../tags/tag239.xml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image" Target="../media/image15.png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tags" Target="../tags/tag253.xml"/><Relationship Id="rId5" Type="http://schemas.openxmlformats.org/officeDocument/2006/relationships/tags" Target="../tags/tag247.xml"/><Relationship Id="rId15" Type="http://schemas.openxmlformats.org/officeDocument/2006/relationships/image" Target="../media/image33.jpeg"/><Relationship Id="rId10" Type="http://schemas.openxmlformats.org/officeDocument/2006/relationships/tags" Target="../tags/tag252.xml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4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256.xml"/><Relationship Id="rId7" Type="http://schemas.openxmlformats.org/officeDocument/2006/relationships/tags" Target="../tags/tag260.xml"/><Relationship Id="rId12" Type="http://schemas.openxmlformats.org/officeDocument/2006/relationships/tags" Target="../tags/tag265.xml"/><Relationship Id="rId2" Type="http://schemas.openxmlformats.org/officeDocument/2006/relationships/tags" Target="../tags/tag255.xml"/><Relationship Id="rId16" Type="http://schemas.openxmlformats.org/officeDocument/2006/relationships/image" Target="../media/image20.png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5" Type="http://schemas.openxmlformats.org/officeDocument/2006/relationships/tags" Target="../tags/tag258.xml"/><Relationship Id="rId15" Type="http://schemas.openxmlformats.org/officeDocument/2006/relationships/image" Target="../media/image16.svg"/><Relationship Id="rId10" Type="http://schemas.openxmlformats.org/officeDocument/2006/relationships/tags" Target="../tags/tag263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image" Target="../media/image15.png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5" Type="http://schemas.openxmlformats.org/officeDocument/2006/relationships/tags" Target="../tags/tag270.xml"/><Relationship Id="rId15" Type="http://schemas.openxmlformats.org/officeDocument/2006/relationships/image" Target="../media/image20.png"/><Relationship Id="rId10" Type="http://schemas.openxmlformats.org/officeDocument/2006/relationships/tags" Target="../tags/tag275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79.xml"/><Relationship Id="rId7" Type="http://schemas.openxmlformats.org/officeDocument/2006/relationships/image" Target="../media/image15.png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9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284.xml"/><Relationship Id="rId7" Type="http://schemas.openxmlformats.org/officeDocument/2006/relationships/image" Target="../media/image16.svg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.svg"/><Relationship Id="rId3" Type="http://schemas.openxmlformats.org/officeDocument/2006/relationships/tags" Target="../tags/tag288.xml"/><Relationship Id="rId7" Type="http://schemas.openxmlformats.org/officeDocument/2006/relationships/tags" Target="../tags/tag292.xml"/><Relationship Id="rId12" Type="http://schemas.openxmlformats.org/officeDocument/2006/relationships/image" Target="../media/image5.png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image" Target="../media/image4.svg"/><Relationship Id="rId5" Type="http://schemas.openxmlformats.org/officeDocument/2006/relationships/tags" Target="../tags/tag290.xml"/><Relationship Id="rId10" Type="http://schemas.openxmlformats.org/officeDocument/2006/relationships/image" Target="../media/image3.png"/><Relationship Id="rId4" Type="http://schemas.openxmlformats.org/officeDocument/2006/relationships/tags" Target="../tags/tag289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13" Type="http://schemas.openxmlformats.org/officeDocument/2006/relationships/image" Target="../media/image12.png"/><Relationship Id="rId18" Type="http://schemas.openxmlformats.org/officeDocument/2006/relationships/image" Target="../media/image45.png"/><Relationship Id="rId3" Type="http://schemas.openxmlformats.org/officeDocument/2006/relationships/tags" Target="../tags/tag295.xml"/><Relationship Id="rId7" Type="http://schemas.openxmlformats.org/officeDocument/2006/relationships/tags" Target="../tags/tag299.xml"/><Relationship Id="rId12" Type="http://schemas.openxmlformats.org/officeDocument/2006/relationships/image" Target="../media/image2.jpeg"/><Relationship Id="rId17" Type="http://schemas.openxmlformats.org/officeDocument/2006/relationships/image" Target="../media/image44.svg"/><Relationship Id="rId2" Type="http://schemas.openxmlformats.org/officeDocument/2006/relationships/tags" Target="../tags/tag294.xml"/><Relationship Id="rId16" Type="http://schemas.openxmlformats.org/officeDocument/2006/relationships/image" Target="../media/image47.svg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97.xml"/><Relationship Id="rId15" Type="http://schemas.openxmlformats.org/officeDocument/2006/relationships/image" Target="../media/image43.png"/><Relationship Id="rId10" Type="http://schemas.openxmlformats.org/officeDocument/2006/relationships/tags" Target="../tags/tag302.xml"/><Relationship Id="rId4" Type="http://schemas.openxmlformats.org/officeDocument/2006/relationships/tags" Target="../tags/tag296.xml"/><Relationship Id="rId9" Type="http://schemas.openxmlformats.org/officeDocument/2006/relationships/tags" Target="../tags/tag301.xml"/><Relationship Id="rId14" Type="http://schemas.openxmlformats.org/officeDocument/2006/relationships/image" Target="../media/image1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10.xml"/><Relationship Id="rId13" Type="http://schemas.openxmlformats.org/officeDocument/2006/relationships/tags" Target="../tags/tag315.xml"/><Relationship Id="rId18" Type="http://schemas.openxmlformats.org/officeDocument/2006/relationships/image" Target="../media/image48.png"/><Relationship Id="rId3" Type="http://schemas.openxmlformats.org/officeDocument/2006/relationships/tags" Target="../tags/tag305.xml"/><Relationship Id="rId21" Type="http://schemas.openxmlformats.org/officeDocument/2006/relationships/image" Target="../media/image51.png"/><Relationship Id="rId7" Type="http://schemas.openxmlformats.org/officeDocument/2006/relationships/tags" Target="../tags/tag309.xml"/><Relationship Id="rId12" Type="http://schemas.openxmlformats.org/officeDocument/2006/relationships/tags" Target="../tags/tag314.xml"/><Relationship Id="rId17" Type="http://schemas.openxmlformats.org/officeDocument/2006/relationships/image" Target="../media/image21.png"/><Relationship Id="rId2" Type="http://schemas.openxmlformats.org/officeDocument/2006/relationships/tags" Target="../tags/tag304.xml"/><Relationship Id="rId16" Type="http://schemas.openxmlformats.org/officeDocument/2006/relationships/image" Target="../media/image16.svg"/><Relationship Id="rId20" Type="http://schemas.openxmlformats.org/officeDocument/2006/relationships/image" Target="../media/image50.png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11" Type="http://schemas.openxmlformats.org/officeDocument/2006/relationships/tags" Target="../tags/tag313.xml"/><Relationship Id="rId5" Type="http://schemas.openxmlformats.org/officeDocument/2006/relationships/tags" Target="../tags/tag307.xml"/><Relationship Id="rId15" Type="http://schemas.openxmlformats.org/officeDocument/2006/relationships/image" Target="../media/image15.png"/><Relationship Id="rId10" Type="http://schemas.openxmlformats.org/officeDocument/2006/relationships/tags" Target="../tags/tag312.xml"/><Relationship Id="rId19" Type="http://schemas.openxmlformats.org/officeDocument/2006/relationships/image" Target="../media/image49.png"/><Relationship Id="rId4" Type="http://schemas.openxmlformats.org/officeDocument/2006/relationships/tags" Target="../tags/tag306.xml"/><Relationship Id="rId9" Type="http://schemas.openxmlformats.org/officeDocument/2006/relationships/tags" Target="../tags/tag311.xml"/><Relationship Id="rId14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23.xml"/><Relationship Id="rId13" Type="http://schemas.openxmlformats.org/officeDocument/2006/relationships/image" Target="../media/image16.svg"/><Relationship Id="rId18" Type="http://schemas.openxmlformats.org/officeDocument/2006/relationships/image" Target="../media/image22.png"/><Relationship Id="rId3" Type="http://schemas.openxmlformats.org/officeDocument/2006/relationships/tags" Target="../tags/tag318.xml"/><Relationship Id="rId7" Type="http://schemas.openxmlformats.org/officeDocument/2006/relationships/tags" Target="../tags/tag322.xml"/><Relationship Id="rId12" Type="http://schemas.openxmlformats.org/officeDocument/2006/relationships/image" Target="../media/image15.png"/><Relationship Id="rId17" Type="http://schemas.openxmlformats.org/officeDocument/2006/relationships/image" Target="../media/image51.png"/><Relationship Id="rId2" Type="http://schemas.openxmlformats.org/officeDocument/2006/relationships/tags" Target="../tags/tag317.xml"/><Relationship Id="rId16" Type="http://schemas.openxmlformats.org/officeDocument/2006/relationships/image" Target="../media/image50.png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20.xml"/><Relationship Id="rId15" Type="http://schemas.openxmlformats.org/officeDocument/2006/relationships/image" Target="../media/image49.png"/><Relationship Id="rId10" Type="http://schemas.openxmlformats.org/officeDocument/2006/relationships/tags" Target="../tags/tag325.xml"/><Relationship Id="rId4" Type="http://schemas.openxmlformats.org/officeDocument/2006/relationships/tags" Target="../tags/tag319.xml"/><Relationship Id="rId9" Type="http://schemas.openxmlformats.org/officeDocument/2006/relationships/tags" Target="../tags/tag324.xml"/><Relationship Id="rId1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33.xml"/><Relationship Id="rId13" Type="http://schemas.openxmlformats.org/officeDocument/2006/relationships/image" Target="../media/image16.svg"/><Relationship Id="rId3" Type="http://schemas.openxmlformats.org/officeDocument/2006/relationships/tags" Target="../tags/tag328.xml"/><Relationship Id="rId7" Type="http://schemas.openxmlformats.org/officeDocument/2006/relationships/tags" Target="../tags/tag332.xml"/><Relationship Id="rId12" Type="http://schemas.openxmlformats.org/officeDocument/2006/relationships/image" Target="../media/image15.png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30.xml"/><Relationship Id="rId10" Type="http://schemas.openxmlformats.org/officeDocument/2006/relationships/tags" Target="../tags/tag335.xml"/><Relationship Id="rId4" Type="http://schemas.openxmlformats.org/officeDocument/2006/relationships/tags" Target="../tags/tag329.xml"/><Relationship Id="rId9" Type="http://schemas.openxmlformats.org/officeDocument/2006/relationships/tags" Target="../tags/tag334.xml"/><Relationship Id="rId1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43.xml"/><Relationship Id="rId13" Type="http://schemas.openxmlformats.org/officeDocument/2006/relationships/image" Target="../media/image53.png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12" Type="http://schemas.openxmlformats.org/officeDocument/2006/relationships/image" Target="../media/image16.svg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image" Target="../media/image15.png"/><Relationship Id="rId5" Type="http://schemas.openxmlformats.org/officeDocument/2006/relationships/tags" Target="../tags/tag340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39.xml"/><Relationship Id="rId9" Type="http://schemas.openxmlformats.org/officeDocument/2006/relationships/tags" Target="../tags/tag344.xml"/><Relationship Id="rId1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52.xml"/><Relationship Id="rId13" Type="http://schemas.openxmlformats.org/officeDocument/2006/relationships/image" Target="../media/image15.png"/><Relationship Id="rId3" Type="http://schemas.openxmlformats.org/officeDocument/2006/relationships/tags" Target="../tags/tag347.xml"/><Relationship Id="rId7" Type="http://schemas.openxmlformats.org/officeDocument/2006/relationships/tags" Target="../tags/tag351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46.xml"/><Relationship Id="rId16" Type="http://schemas.openxmlformats.org/officeDocument/2006/relationships/image" Target="../media/image54.png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tags" Target="../tags/tag355.xml"/><Relationship Id="rId5" Type="http://schemas.openxmlformats.org/officeDocument/2006/relationships/tags" Target="../tags/tag349.xml"/><Relationship Id="rId15" Type="http://schemas.openxmlformats.org/officeDocument/2006/relationships/image" Target="../media/image33.jpeg"/><Relationship Id="rId10" Type="http://schemas.openxmlformats.org/officeDocument/2006/relationships/tags" Target="../tags/tag354.xml"/><Relationship Id="rId4" Type="http://schemas.openxmlformats.org/officeDocument/2006/relationships/tags" Target="../tags/tag348.xml"/><Relationship Id="rId9" Type="http://schemas.openxmlformats.org/officeDocument/2006/relationships/tags" Target="../tags/tag353.xml"/><Relationship Id="rId14" Type="http://schemas.openxmlformats.org/officeDocument/2006/relationships/image" Target="../media/image1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13" Type="http://schemas.openxmlformats.org/officeDocument/2006/relationships/image" Target="../media/image53.png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12" Type="http://schemas.openxmlformats.org/officeDocument/2006/relationships/image" Target="../media/image16.sv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image" Target="../media/image15.png"/><Relationship Id="rId5" Type="http://schemas.openxmlformats.org/officeDocument/2006/relationships/tags" Target="../tags/tag360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59.xml"/><Relationship Id="rId9" Type="http://schemas.openxmlformats.org/officeDocument/2006/relationships/tags" Target="../tags/tag364.xml"/><Relationship Id="rId1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72.xml"/><Relationship Id="rId13" Type="http://schemas.openxmlformats.org/officeDocument/2006/relationships/image" Target="../media/image15.png"/><Relationship Id="rId3" Type="http://schemas.openxmlformats.org/officeDocument/2006/relationships/tags" Target="../tags/tag367.xml"/><Relationship Id="rId7" Type="http://schemas.openxmlformats.org/officeDocument/2006/relationships/tags" Target="../tags/tag371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66.xml"/><Relationship Id="rId16" Type="http://schemas.openxmlformats.org/officeDocument/2006/relationships/image" Target="../media/image55.png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tags" Target="../tags/tag375.xml"/><Relationship Id="rId5" Type="http://schemas.openxmlformats.org/officeDocument/2006/relationships/tags" Target="../tags/tag369.xml"/><Relationship Id="rId15" Type="http://schemas.openxmlformats.org/officeDocument/2006/relationships/image" Target="../media/image33.jpeg"/><Relationship Id="rId10" Type="http://schemas.openxmlformats.org/officeDocument/2006/relationships/tags" Target="../tags/tag374.xml"/><Relationship Id="rId4" Type="http://schemas.openxmlformats.org/officeDocument/2006/relationships/tags" Target="../tags/tag368.xml"/><Relationship Id="rId9" Type="http://schemas.openxmlformats.org/officeDocument/2006/relationships/tags" Target="../tags/tag373.xml"/><Relationship Id="rId14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media" Target="../media/media1.m4a"/><Relationship Id="rId13" Type="http://schemas.openxmlformats.org/officeDocument/2006/relationships/tags" Target="../tags/tag386.xml"/><Relationship Id="rId18" Type="http://schemas.openxmlformats.org/officeDocument/2006/relationships/image" Target="../media/image55.png"/><Relationship Id="rId3" Type="http://schemas.openxmlformats.org/officeDocument/2006/relationships/tags" Target="../tags/tag378.xml"/><Relationship Id="rId7" Type="http://schemas.openxmlformats.org/officeDocument/2006/relationships/tags" Target="../tags/tag382.xml"/><Relationship Id="rId12" Type="http://schemas.openxmlformats.org/officeDocument/2006/relationships/tags" Target="../tags/tag385.xml"/><Relationship Id="rId17" Type="http://schemas.openxmlformats.org/officeDocument/2006/relationships/image" Target="../media/image33.jpeg"/><Relationship Id="rId2" Type="http://schemas.openxmlformats.org/officeDocument/2006/relationships/tags" Target="../tags/tag377.xml"/><Relationship Id="rId16" Type="http://schemas.openxmlformats.org/officeDocument/2006/relationships/image" Target="../media/image16.svg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tags" Target="../tags/tag384.xml"/><Relationship Id="rId5" Type="http://schemas.openxmlformats.org/officeDocument/2006/relationships/tags" Target="../tags/tag380.xml"/><Relationship Id="rId15" Type="http://schemas.openxmlformats.org/officeDocument/2006/relationships/image" Target="../media/image15.png"/><Relationship Id="rId10" Type="http://schemas.openxmlformats.org/officeDocument/2006/relationships/tags" Target="../tags/tag383.xml"/><Relationship Id="rId19" Type="http://schemas.openxmlformats.org/officeDocument/2006/relationships/image" Target="../media/image56.png"/><Relationship Id="rId4" Type="http://schemas.openxmlformats.org/officeDocument/2006/relationships/tags" Target="../tags/tag379.xml"/><Relationship Id="rId9" Type="http://schemas.openxmlformats.org/officeDocument/2006/relationships/audio" Target="../media/media1.m4a"/><Relationship Id="rId1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4a"/><Relationship Id="rId13" Type="http://schemas.openxmlformats.org/officeDocument/2006/relationships/tags" Target="../tags/tag397.xml"/><Relationship Id="rId18" Type="http://schemas.openxmlformats.org/officeDocument/2006/relationships/image" Target="../media/image57.png"/><Relationship Id="rId3" Type="http://schemas.openxmlformats.org/officeDocument/2006/relationships/tags" Target="../tags/tag389.xml"/><Relationship Id="rId7" Type="http://schemas.microsoft.com/office/2007/relationships/media" Target="../media/media2.m4a"/><Relationship Id="rId12" Type="http://schemas.openxmlformats.org/officeDocument/2006/relationships/tags" Target="../tags/tag396.xml"/><Relationship Id="rId17" Type="http://schemas.openxmlformats.org/officeDocument/2006/relationships/image" Target="../media/image33.jpeg"/><Relationship Id="rId2" Type="http://schemas.openxmlformats.org/officeDocument/2006/relationships/tags" Target="../tags/tag388.xml"/><Relationship Id="rId16" Type="http://schemas.openxmlformats.org/officeDocument/2006/relationships/image" Target="../media/image16.svg"/><Relationship Id="rId1" Type="http://schemas.openxmlformats.org/officeDocument/2006/relationships/tags" Target="../tags/tag387.xml"/><Relationship Id="rId6" Type="http://schemas.openxmlformats.org/officeDocument/2006/relationships/tags" Target="../tags/tag392.xml"/><Relationship Id="rId11" Type="http://schemas.openxmlformats.org/officeDocument/2006/relationships/tags" Target="../tags/tag395.xml"/><Relationship Id="rId5" Type="http://schemas.openxmlformats.org/officeDocument/2006/relationships/tags" Target="../tags/tag391.xml"/><Relationship Id="rId15" Type="http://schemas.openxmlformats.org/officeDocument/2006/relationships/image" Target="../media/image15.png"/><Relationship Id="rId10" Type="http://schemas.openxmlformats.org/officeDocument/2006/relationships/tags" Target="../tags/tag394.xml"/><Relationship Id="rId19" Type="http://schemas.openxmlformats.org/officeDocument/2006/relationships/image" Target="../media/image56.png"/><Relationship Id="rId4" Type="http://schemas.openxmlformats.org/officeDocument/2006/relationships/tags" Target="../tags/tag390.xml"/><Relationship Id="rId9" Type="http://schemas.openxmlformats.org/officeDocument/2006/relationships/tags" Target="../tags/tag393.xml"/><Relationship Id="rId14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55.png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12" Type="http://schemas.openxmlformats.org/officeDocument/2006/relationships/tags" Target="../tags/tag409.xml"/><Relationship Id="rId17" Type="http://schemas.openxmlformats.org/officeDocument/2006/relationships/image" Target="../media/image57.png"/><Relationship Id="rId2" Type="http://schemas.openxmlformats.org/officeDocument/2006/relationships/tags" Target="../tags/tag399.xml"/><Relationship Id="rId16" Type="http://schemas.openxmlformats.org/officeDocument/2006/relationships/image" Target="../media/image33.jpeg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tags" Target="../tags/tag408.xml"/><Relationship Id="rId5" Type="http://schemas.openxmlformats.org/officeDocument/2006/relationships/tags" Target="../tags/tag402.xml"/><Relationship Id="rId15" Type="http://schemas.openxmlformats.org/officeDocument/2006/relationships/image" Target="../media/image16.svg"/><Relationship Id="rId10" Type="http://schemas.openxmlformats.org/officeDocument/2006/relationships/tags" Target="../tags/tag407.xml"/><Relationship Id="rId4" Type="http://schemas.openxmlformats.org/officeDocument/2006/relationships/tags" Target="../tags/tag401.xml"/><Relationship Id="rId9" Type="http://schemas.openxmlformats.org/officeDocument/2006/relationships/tags" Target="../tags/tag406.xml"/><Relationship Id="rId1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13" Type="http://schemas.openxmlformats.org/officeDocument/2006/relationships/image" Target="../media/image58.png"/><Relationship Id="rId3" Type="http://schemas.openxmlformats.org/officeDocument/2006/relationships/tags" Target="../tags/tag412.xml"/><Relationship Id="rId7" Type="http://schemas.openxmlformats.org/officeDocument/2006/relationships/tags" Target="../tags/tag416.xml"/><Relationship Id="rId12" Type="http://schemas.openxmlformats.org/officeDocument/2006/relationships/image" Target="../media/image16.svg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image" Target="../media/image15.png"/><Relationship Id="rId5" Type="http://schemas.openxmlformats.org/officeDocument/2006/relationships/tags" Target="../tags/tag41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13.xml"/><Relationship Id="rId9" Type="http://schemas.openxmlformats.org/officeDocument/2006/relationships/tags" Target="../tags/tag418.xml"/><Relationship Id="rId1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26.xml"/><Relationship Id="rId13" Type="http://schemas.openxmlformats.org/officeDocument/2006/relationships/image" Target="../media/image15.png"/><Relationship Id="rId3" Type="http://schemas.openxmlformats.org/officeDocument/2006/relationships/tags" Target="../tags/tag421.xml"/><Relationship Id="rId7" Type="http://schemas.openxmlformats.org/officeDocument/2006/relationships/tags" Target="../tags/tag42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420.xml"/><Relationship Id="rId16" Type="http://schemas.openxmlformats.org/officeDocument/2006/relationships/image" Target="../media/image59.png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11" Type="http://schemas.openxmlformats.org/officeDocument/2006/relationships/tags" Target="../tags/tag429.xml"/><Relationship Id="rId5" Type="http://schemas.openxmlformats.org/officeDocument/2006/relationships/tags" Target="../tags/tag423.xml"/><Relationship Id="rId15" Type="http://schemas.openxmlformats.org/officeDocument/2006/relationships/image" Target="../media/image33.jpeg"/><Relationship Id="rId10" Type="http://schemas.openxmlformats.org/officeDocument/2006/relationships/tags" Target="../tags/tag428.xml"/><Relationship Id="rId4" Type="http://schemas.openxmlformats.org/officeDocument/2006/relationships/tags" Target="../tags/tag422.xml"/><Relationship Id="rId9" Type="http://schemas.openxmlformats.org/officeDocument/2006/relationships/tags" Target="../tags/tag427.xml"/><Relationship Id="rId14" Type="http://schemas.openxmlformats.org/officeDocument/2006/relationships/image" Target="../media/image1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37.xml"/><Relationship Id="rId13" Type="http://schemas.openxmlformats.org/officeDocument/2006/relationships/image" Target="../media/image26.png"/><Relationship Id="rId3" Type="http://schemas.openxmlformats.org/officeDocument/2006/relationships/tags" Target="../tags/tag432.xml"/><Relationship Id="rId7" Type="http://schemas.openxmlformats.org/officeDocument/2006/relationships/tags" Target="../tags/tag436.xml"/><Relationship Id="rId12" Type="http://schemas.openxmlformats.org/officeDocument/2006/relationships/image" Target="../media/image16.sv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11" Type="http://schemas.openxmlformats.org/officeDocument/2006/relationships/image" Target="../media/image15.png"/><Relationship Id="rId5" Type="http://schemas.openxmlformats.org/officeDocument/2006/relationships/tags" Target="../tags/tag43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33.xml"/><Relationship Id="rId9" Type="http://schemas.openxmlformats.org/officeDocument/2006/relationships/tags" Target="../tags/tag438.xml"/><Relationship Id="rId1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46.xml"/><Relationship Id="rId13" Type="http://schemas.openxmlformats.org/officeDocument/2006/relationships/image" Target="../media/image15.png"/><Relationship Id="rId3" Type="http://schemas.openxmlformats.org/officeDocument/2006/relationships/tags" Target="../tags/tag441.xml"/><Relationship Id="rId7" Type="http://schemas.openxmlformats.org/officeDocument/2006/relationships/tags" Target="../tags/tag44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440.xml"/><Relationship Id="rId16" Type="http://schemas.openxmlformats.org/officeDocument/2006/relationships/image" Target="../media/image60.png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1" Type="http://schemas.openxmlformats.org/officeDocument/2006/relationships/tags" Target="../tags/tag449.xml"/><Relationship Id="rId5" Type="http://schemas.openxmlformats.org/officeDocument/2006/relationships/tags" Target="../tags/tag443.xml"/><Relationship Id="rId15" Type="http://schemas.openxmlformats.org/officeDocument/2006/relationships/image" Target="../media/image33.jpeg"/><Relationship Id="rId10" Type="http://schemas.openxmlformats.org/officeDocument/2006/relationships/tags" Target="../tags/tag448.xml"/><Relationship Id="rId4" Type="http://schemas.openxmlformats.org/officeDocument/2006/relationships/tags" Target="../tags/tag442.xml"/><Relationship Id="rId9" Type="http://schemas.openxmlformats.org/officeDocument/2006/relationships/tags" Target="../tags/tag447.xml"/><Relationship Id="rId14" Type="http://schemas.openxmlformats.org/officeDocument/2006/relationships/image" Target="../media/image16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57.xml"/><Relationship Id="rId13" Type="http://schemas.openxmlformats.org/officeDocument/2006/relationships/image" Target="../media/image58.png"/><Relationship Id="rId3" Type="http://schemas.openxmlformats.org/officeDocument/2006/relationships/tags" Target="../tags/tag452.xml"/><Relationship Id="rId7" Type="http://schemas.openxmlformats.org/officeDocument/2006/relationships/tags" Target="../tags/tag456.xml"/><Relationship Id="rId12" Type="http://schemas.openxmlformats.org/officeDocument/2006/relationships/image" Target="../media/image16.svg"/><Relationship Id="rId2" Type="http://schemas.openxmlformats.org/officeDocument/2006/relationships/tags" Target="../tags/tag451.xml"/><Relationship Id="rId1" Type="http://schemas.openxmlformats.org/officeDocument/2006/relationships/tags" Target="../tags/tag450.xml"/><Relationship Id="rId6" Type="http://schemas.openxmlformats.org/officeDocument/2006/relationships/tags" Target="../tags/tag455.xml"/><Relationship Id="rId11" Type="http://schemas.openxmlformats.org/officeDocument/2006/relationships/image" Target="../media/image15.png"/><Relationship Id="rId5" Type="http://schemas.openxmlformats.org/officeDocument/2006/relationships/tags" Target="../tags/tag45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53.xml"/><Relationship Id="rId9" Type="http://schemas.openxmlformats.org/officeDocument/2006/relationships/tags" Target="../tags/tag458.xml"/><Relationship Id="rId1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66.xml"/><Relationship Id="rId13" Type="http://schemas.openxmlformats.org/officeDocument/2006/relationships/image" Target="../media/image15.png"/><Relationship Id="rId3" Type="http://schemas.openxmlformats.org/officeDocument/2006/relationships/tags" Target="../tags/tag461.xml"/><Relationship Id="rId7" Type="http://schemas.openxmlformats.org/officeDocument/2006/relationships/tags" Target="../tags/tag46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460.xml"/><Relationship Id="rId16" Type="http://schemas.openxmlformats.org/officeDocument/2006/relationships/image" Target="../media/image61.png"/><Relationship Id="rId1" Type="http://schemas.openxmlformats.org/officeDocument/2006/relationships/tags" Target="../tags/tag459.xml"/><Relationship Id="rId6" Type="http://schemas.openxmlformats.org/officeDocument/2006/relationships/tags" Target="../tags/tag464.xml"/><Relationship Id="rId11" Type="http://schemas.openxmlformats.org/officeDocument/2006/relationships/tags" Target="../tags/tag469.xml"/><Relationship Id="rId5" Type="http://schemas.openxmlformats.org/officeDocument/2006/relationships/tags" Target="../tags/tag463.xml"/><Relationship Id="rId15" Type="http://schemas.openxmlformats.org/officeDocument/2006/relationships/image" Target="../media/image33.jpeg"/><Relationship Id="rId10" Type="http://schemas.openxmlformats.org/officeDocument/2006/relationships/tags" Target="../tags/tag468.xml"/><Relationship Id="rId4" Type="http://schemas.openxmlformats.org/officeDocument/2006/relationships/tags" Target="../tags/tag462.xml"/><Relationship Id="rId9" Type="http://schemas.openxmlformats.org/officeDocument/2006/relationships/tags" Target="../tags/tag467.xml"/><Relationship Id="rId14" Type="http://schemas.openxmlformats.org/officeDocument/2006/relationships/image" Target="../media/image16.sv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media" Target="../media/media3.m4a"/><Relationship Id="rId13" Type="http://schemas.openxmlformats.org/officeDocument/2006/relationships/tags" Target="../tags/tag480.xml"/><Relationship Id="rId18" Type="http://schemas.openxmlformats.org/officeDocument/2006/relationships/image" Target="../media/image62.png"/><Relationship Id="rId3" Type="http://schemas.openxmlformats.org/officeDocument/2006/relationships/tags" Target="../tags/tag472.xml"/><Relationship Id="rId7" Type="http://schemas.openxmlformats.org/officeDocument/2006/relationships/tags" Target="../tags/tag476.xml"/><Relationship Id="rId12" Type="http://schemas.openxmlformats.org/officeDocument/2006/relationships/tags" Target="../tags/tag479.xml"/><Relationship Id="rId17" Type="http://schemas.openxmlformats.org/officeDocument/2006/relationships/image" Target="../media/image33.jpeg"/><Relationship Id="rId2" Type="http://schemas.openxmlformats.org/officeDocument/2006/relationships/tags" Target="../tags/tag471.xml"/><Relationship Id="rId16" Type="http://schemas.openxmlformats.org/officeDocument/2006/relationships/image" Target="../media/image16.svg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11" Type="http://schemas.openxmlformats.org/officeDocument/2006/relationships/tags" Target="../tags/tag478.xml"/><Relationship Id="rId5" Type="http://schemas.openxmlformats.org/officeDocument/2006/relationships/tags" Target="../tags/tag474.xml"/><Relationship Id="rId15" Type="http://schemas.openxmlformats.org/officeDocument/2006/relationships/image" Target="../media/image15.png"/><Relationship Id="rId10" Type="http://schemas.openxmlformats.org/officeDocument/2006/relationships/tags" Target="../tags/tag477.xml"/><Relationship Id="rId19" Type="http://schemas.openxmlformats.org/officeDocument/2006/relationships/image" Target="../media/image56.png"/><Relationship Id="rId4" Type="http://schemas.openxmlformats.org/officeDocument/2006/relationships/tags" Target="../tags/tag473.xml"/><Relationship Id="rId9" Type="http://schemas.openxmlformats.org/officeDocument/2006/relationships/audio" Target="../media/media3.m4a"/><Relationship Id="rId14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88.xml"/><Relationship Id="rId13" Type="http://schemas.openxmlformats.org/officeDocument/2006/relationships/image" Target="../media/image58.png"/><Relationship Id="rId3" Type="http://schemas.openxmlformats.org/officeDocument/2006/relationships/tags" Target="../tags/tag483.xml"/><Relationship Id="rId7" Type="http://schemas.openxmlformats.org/officeDocument/2006/relationships/tags" Target="../tags/tag487.xml"/><Relationship Id="rId12" Type="http://schemas.openxmlformats.org/officeDocument/2006/relationships/image" Target="../media/image16.sv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tags" Target="../tags/tag486.xml"/><Relationship Id="rId11" Type="http://schemas.openxmlformats.org/officeDocument/2006/relationships/image" Target="../media/image15.png"/><Relationship Id="rId5" Type="http://schemas.openxmlformats.org/officeDocument/2006/relationships/tags" Target="../tags/tag48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84.xml"/><Relationship Id="rId9" Type="http://schemas.openxmlformats.org/officeDocument/2006/relationships/tags" Target="../tags/tag489.xml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20.png"/><Relationship Id="rId3" Type="http://schemas.openxmlformats.org/officeDocument/2006/relationships/tags" Target="../tags/tag42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9.jpe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3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8.svg"/><Relationship Id="rId32" Type="http://schemas.openxmlformats.org/officeDocument/2006/relationships/image" Target="../media/image26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12.png"/><Relationship Id="rId28" Type="http://schemas.openxmlformats.org/officeDocument/2006/relationships/image" Target="../media/image22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5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2.jpeg"/><Relationship Id="rId27" Type="http://schemas.openxmlformats.org/officeDocument/2006/relationships/image" Target="../media/image21.png"/><Relationship Id="rId30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497.xml"/><Relationship Id="rId13" Type="http://schemas.openxmlformats.org/officeDocument/2006/relationships/image" Target="../media/image15.png"/><Relationship Id="rId3" Type="http://schemas.openxmlformats.org/officeDocument/2006/relationships/tags" Target="../tags/tag492.xml"/><Relationship Id="rId7" Type="http://schemas.openxmlformats.org/officeDocument/2006/relationships/tags" Target="../tags/tag496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491.xml"/><Relationship Id="rId16" Type="http://schemas.openxmlformats.org/officeDocument/2006/relationships/image" Target="../media/image63.png"/><Relationship Id="rId1" Type="http://schemas.openxmlformats.org/officeDocument/2006/relationships/tags" Target="../tags/tag490.xml"/><Relationship Id="rId6" Type="http://schemas.openxmlformats.org/officeDocument/2006/relationships/tags" Target="../tags/tag495.xml"/><Relationship Id="rId11" Type="http://schemas.openxmlformats.org/officeDocument/2006/relationships/tags" Target="../tags/tag500.xml"/><Relationship Id="rId5" Type="http://schemas.openxmlformats.org/officeDocument/2006/relationships/tags" Target="../tags/tag494.xml"/><Relationship Id="rId15" Type="http://schemas.openxmlformats.org/officeDocument/2006/relationships/image" Target="../media/image33.jpeg"/><Relationship Id="rId10" Type="http://schemas.openxmlformats.org/officeDocument/2006/relationships/tags" Target="../tags/tag499.xml"/><Relationship Id="rId4" Type="http://schemas.openxmlformats.org/officeDocument/2006/relationships/tags" Target="../tags/tag493.xml"/><Relationship Id="rId9" Type="http://schemas.openxmlformats.org/officeDocument/2006/relationships/tags" Target="../tags/tag498.xml"/><Relationship Id="rId14" Type="http://schemas.openxmlformats.org/officeDocument/2006/relationships/image" Target="../media/image1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08.xml"/><Relationship Id="rId13" Type="http://schemas.openxmlformats.org/officeDocument/2006/relationships/tags" Target="../tags/tag513.xml"/><Relationship Id="rId18" Type="http://schemas.openxmlformats.org/officeDocument/2006/relationships/image" Target="../media/image15.png"/><Relationship Id="rId26" Type="http://schemas.openxmlformats.org/officeDocument/2006/relationships/image" Target="../media/image55.png"/><Relationship Id="rId3" Type="http://schemas.openxmlformats.org/officeDocument/2006/relationships/tags" Target="../tags/tag503.xml"/><Relationship Id="rId21" Type="http://schemas.openxmlformats.org/officeDocument/2006/relationships/image" Target="../media/image59.png"/><Relationship Id="rId7" Type="http://schemas.openxmlformats.org/officeDocument/2006/relationships/tags" Target="../tags/tag507.xml"/><Relationship Id="rId12" Type="http://schemas.openxmlformats.org/officeDocument/2006/relationships/tags" Target="../tags/tag512.xml"/><Relationship Id="rId17" Type="http://schemas.openxmlformats.org/officeDocument/2006/relationships/slideLayout" Target="../slideLayouts/slideLayout18.xml"/><Relationship Id="rId25" Type="http://schemas.openxmlformats.org/officeDocument/2006/relationships/image" Target="../media/image60.png"/><Relationship Id="rId2" Type="http://schemas.openxmlformats.org/officeDocument/2006/relationships/tags" Target="../tags/tag502.xml"/><Relationship Id="rId16" Type="http://schemas.openxmlformats.org/officeDocument/2006/relationships/tags" Target="../tags/tag516.xml"/><Relationship Id="rId20" Type="http://schemas.openxmlformats.org/officeDocument/2006/relationships/image" Target="../media/image21.png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tags" Target="../tags/tag511.xml"/><Relationship Id="rId24" Type="http://schemas.openxmlformats.org/officeDocument/2006/relationships/image" Target="../media/image54.png"/><Relationship Id="rId5" Type="http://schemas.openxmlformats.org/officeDocument/2006/relationships/tags" Target="../tags/tag505.xml"/><Relationship Id="rId15" Type="http://schemas.openxmlformats.org/officeDocument/2006/relationships/tags" Target="../tags/tag515.xml"/><Relationship Id="rId23" Type="http://schemas.openxmlformats.org/officeDocument/2006/relationships/image" Target="../media/image61.png"/><Relationship Id="rId10" Type="http://schemas.openxmlformats.org/officeDocument/2006/relationships/tags" Target="../tags/tag510.xml"/><Relationship Id="rId19" Type="http://schemas.openxmlformats.org/officeDocument/2006/relationships/image" Target="../media/image16.svg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tags" Target="../tags/tag514.xml"/><Relationship Id="rId22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524.xml"/><Relationship Id="rId13" Type="http://schemas.openxmlformats.org/officeDocument/2006/relationships/image" Target="../media/image16.svg"/><Relationship Id="rId18" Type="http://schemas.openxmlformats.org/officeDocument/2006/relationships/image" Target="../media/image60.png"/><Relationship Id="rId3" Type="http://schemas.openxmlformats.org/officeDocument/2006/relationships/tags" Target="../tags/tag519.xml"/><Relationship Id="rId7" Type="http://schemas.openxmlformats.org/officeDocument/2006/relationships/tags" Target="../tags/tag523.xml"/><Relationship Id="rId12" Type="http://schemas.openxmlformats.org/officeDocument/2006/relationships/image" Target="../media/image15.png"/><Relationship Id="rId17" Type="http://schemas.openxmlformats.org/officeDocument/2006/relationships/image" Target="../media/image54.png"/><Relationship Id="rId2" Type="http://schemas.openxmlformats.org/officeDocument/2006/relationships/tags" Target="../tags/tag518.xml"/><Relationship Id="rId16" Type="http://schemas.openxmlformats.org/officeDocument/2006/relationships/image" Target="../media/image61.png"/><Relationship Id="rId20" Type="http://schemas.openxmlformats.org/officeDocument/2006/relationships/image" Target="../media/image22.png"/><Relationship Id="rId1" Type="http://schemas.openxmlformats.org/officeDocument/2006/relationships/tags" Target="../tags/tag517.xml"/><Relationship Id="rId6" Type="http://schemas.openxmlformats.org/officeDocument/2006/relationships/tags" Target="../tags/tag52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21.xml"/><Relationship Id="rId15" Type="http://schemas.openxmlformats.org/officeDocument/2006/relationships/image" Target="../media/image63.png"/><Relationship Id="rId10" Type="http://schemas.openxmlformats.org/officeDocument/2006/relationships/tags" Target="../tags/tag526.xml"/><Relationship Id="rId19" Type="http://schemas.openxmlformats.org/officeDocument/2006/relationships/image" Target="../media/image55.png"/><Relationship Id="rId4" Type="http://schemas.openxmlformats.org/officeDocument/2006/relationships/tags" Target="../tags/tag520.xml"/><Relationship Id="rId9" Type="http://schemas.openxmlformats.org/officeDocument/2006/relationships/tags" Target="../tags/tag525.xml"/><Relationship Id="rId1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529.xml"/><Relationship Id="rId7" Type="http://schemas.openxmlformats.org/officeDocument/2006/relationships/tags" Target="../tags/tag533.xml"/><Relationship Id="rId12" Type="http://schemas.openxmlformats.org/officeDocument/2006/relationships/image" Target="../media/image5.png"/><Relationship Id="rId2" Type="http://schemas.openxmlformats.org/officeDocument/2006/relationships/tags" Target="../tags/tag528.xml"/><Relationship Id="rId1" Type="http://schemas.openxmlformats.org/officeDocument/2006/relationships/tags" Target="../tags/tag527.xml"/><Relationship Id="rId6" Type="http://schemas.openxmlformats.org/officeDocument/2006/relationships/tags" Target="../tags/tag532.xml"/><Relationship Id="rId11" Type="http://schemas.openxmlformats.org/officeDocument/2006/relationships/image" Target="../media/image4.svg"/><Relationship Id="rId5" Type="http://schemas.openxmlformats.org/officeDocument/2006/relationships/tags" Target="../tags/tag531.xml"/><Relationship Id="rId10" Type="http://schemas.openxmlformats.org/officeDocument/2006/relationships/image" Target="../media/image3.png"/><Relationship Id="rId4" Type="http://schemas.openxmlformats.org/officeDocument/2006/relationships/tags" Target="../tags/tag530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541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44.svg"/><Relationship Id="rId3" Type="http://schemas.openxmlformats.org/officeDocument/2006/relationships/tags" Target="../tags/tag536.xml"/><Relationship Id="rId7" Type="http://schemas.openxmlformats.org/officeDocument/2006/relationships/tags" Target="../tags/tag540.xml"/><Relationship Id="rId12" Type="http://schemas.openxmlformats.org/officeDocument/2006/relationships/tags" Target="../tags/tag545.xml"/><Relationship Id="rId17" Type="http://schemas.openxmlformats.org/officeDocument/2006/relationships/image" Target="../media/image43.png"/><Relationship Id="rId2" Type="http://schemas.openxmlformats.org/officeDocument/2006/relationships/tags" Target="../tags/tag535.xml"/><Relationship Id="rId16" Type="http://schemas.openxmlformats.org/officeDocument/2006/relationships/image" Target="../media/image18.svg"/><Relationship Id="rId1" Type="http://schemas.openxmlformats.org/officeDocument/2006/relationships/tags" Target="../tags/tag534.xml"/><Relationship Id="rId6" Type="http://schemas.openxmlformats.org/officeDocument/2006/relationships/tags" Target="../tags/tag539.xml"/><Relationship Id="rId11" Type="http://schemas.openxmlformats.org/officeDocument/2006/relationships/tags" Target="../tags/tag544.xml"/><Relationship Id="rId5" Type="http://schemas.openxmlformats.org/officeDocument/2006/relationships/tags" Target="../tags/tag538.xml"/><Relationship Id="rId15" Type="http://schemas.openxmlformats.org/officeDocument/2006/relationships/image" Target="../media/image12.png"/><Relationship Id="rId10" Type="http://schemas.openxmlformats.org/officeDocument/2006/relationships/tags" Target="../tags/tag543.xml"/><Relationship Id="rId19" Type="http://schemas.openxmlformats.org/officeDocument/2006/relationships/image" Target="../media/image45.png"/><Relationship Id="rId4" Type="http://schemas.openxmlformats.org/officeDocument/2006/relationships/tags" Target="../tags/tag537.xml"/><Relationship Id="rId9" Type="http://schemas.openxmlformats.org/officeDocument/2006/relationships/tags" Target="../tags/tag542.xml"/><Relationship Id="rId1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553.xml"/><Relationship Id="rId13" Type="http://schemas.openxmlformats.org/officeDocument/2006/relationships/image" Target="../media/image15.png"/><Relationship Id="rId3" Type="http://schemas.openxmlformats.org/officeDocument/2006/relationships/tags" Target="../tags/tag548.xml"/><Relationship Id="rId7" Type="http://schemas.openxmlformats.org/officeDocument/2006/relationships/tags" Target="../tags/tag552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6.png"/><Relationship Id="rId2" Type="http://schemas.openxmlformats.org/officeDocument/2006/relationships/tags" Target="../tags/tag547.xml"/><Relationship Id="rId16" Type="http://schemas.openxmlformats.org/officeDocument/2006/relationships/image" Target="../media/image65.PNG"/><Relationship Id="rId1" Type="http://schemas.openxmlformats.org/officeDocument/2006/relationships/tags" Target="../tags/tag546.xml"/><Relationship Id="rId6" Type="http://schemas.openxmlformats.org/officeDocument/2006/relationships/tags" Target="../tags/tag551.xml"/><Relationship Id="rId11" Type="http://schemas.openxmlformats.org/officeDocument/2006/relationships/tags" Target="../tags/tag556.xml"/><Relationship Id="rId5" Type="http://schemas.openxmlformats.org/officeDocument/2006/relationships/tags" Target="../tags/tag550.xml"/><Relationship Id="rId15" Type="http://schemas.openxmlformats.org/officeDocument/2006/relationships/image" Target="../media/image64.png"/><Relationship Id="rId10" Type="http://schemas.openxmlformats.org/officeDocument/2006/relationships/tags" Target="../tags/tag555.xml"/><Relationship Id="rId4" Type="http://schemas.openxmlformats.org/officeDocument/2006/relationships/tags" Target="../tags/tag549.xml"/><Relationship Id="rId9" Type="http://schemas.openxmlformats.org/officeDocument/2006/relationships/tags" Target="../tags/tag554.xml"/><Relationship Id="rId14" Type="http://schemas.openxmlformats.org/officeDocument/2006/relationships/image" Target="../media/image16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564.xml"/><Relationship Id="rId13" Type="http://schemas.openxmlformats.org/officeDocument/2006/relationships/image" Target="../media/image15.png"/><Relationship Id="rId18" Type="http://schemas.openxmlformats.org/officeDocument/2006/relationships/image" Target="../media/image54.png"/><Relationship Id="rId3" Type="http://schemas.openxmlformats.org/officeDocument/2006/relationships/tags" Target="../tags/tag559.xml"/><Relationship Id="rId7" Type="http://schemas.openxmlformats.org/officeDocument/2006/relationships/tags" Target="../tags/tag56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7.jpeg"/><Relationship Id="rId2" Type="http://schemas.openxmlformats.org/officeDocument/2006/relationships/tags" Target="../tags/tag558.xml"/><Relationship Id="rId16" Type="http://schemas.openxmlformats.org/officeDocument/2006/relationships/image" Target="../media/image66.png"/><Relationship Id="rId1" Type="http://schemas.openxmlformats.org/officeDocument/2006/relationships/tags" Target="../tags/tag557.xml"/><Relationship Id="rId6" Type="http://schemas.openxmlformats.org/officeDocument/2006/relationships/tags" Target="../tags/tag562.xml"/><Relationship Id="rId11" Type="http://schemas.openxmlformats.org/officeDocument/2006/relationships/tags" Target="../tags/tag567.xml"/><Relationship Id="rId5" Type="http://schemas.openxmlformats.org/officeDocument/2006/relationships/tags" Target="../tags/tag561.xml"/><Relationship Id="rId15" Type="http://schemas.openxmlformats.org/officeDocument/2006/relationships/image" Target="../media/image64.png"/><Relationship Id="rId10" Type="http://schemas.openxmlformats.org/officeDocument/2006/relationships/tags" Target="../tags/tag566.xml"/><Relationship Id="rId4" Type="http://schemas.openxmlformats.org/officeDocument/2006/relationships/tags" Target="../tags/tag560.xml"/><Relationship Id="rId9" Type="http://schemas.openxmlformats.org/officeDocument/2006/relationships/tags" Target="../tags/tag565.xml"/><Relationship Id="rId14" Type="http://schemas.openxmlformats.org/officeDocument/2006/relationships/image" Target="../media/image16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575.xml"/><Relationship Id="rId13" Type="http://schemas.openxmlformats.org/officeDocument/2006/relationships/image" Target="../media/image16.svg"/><Relationship Id="rId3" Type="http://schemas.openxmlformats.org/officeDocument/2006/relationships/tags" Target="../tags/tag570.xml"/><Relationship Id="rId7" Type="http://schemas.openxmlformats.org/officeDocument/2006/relationships/tags" Target="../tags/tag574.xml"/><Relationship Id="rId12" Type="http://schemas.openxmlformats.org/officeDocument/2006/relationships/image" Target="../media/image15.png"/><Relationship Id="rId17" Type="http://schemas.openxmlformats.org/officeDocument/2006/relationships/image" Target="../media/image54.png"/><Relationship Id="rId2" Type="http://schemas.openxmlformats.org/officeDocument/2006/relationships/tags" Target="../tags/tag569.xml"/><Relationship Id="rId16" Type="http://schemas.openxmlformats.org/officeDocument/2006/relationships/image" Target="../media/image58.png"/><Relationship Id="rId1" Type="http://schemas.openxmlformats.org/officeDocument/2006/relationships/tags" Target="../tags/tag568.xml"/><Relationship Id="rId6" Type="http://schemas.openxmlformats.org/officeDocument/2006/relationships/tags" Target="../tags/tag573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72.xml"/><Relationship Id="rId15" Type="http://schemas.openxmlformats.org/officeDocument/2006/relationships/image" Target="../media/image67.jpeg"/><Relationship Id="rId10" Type="http://schemas.openxmlformats.org/officeDocument/2006/relationships/tags" Target="../tags/tag577.xml"/><Relationship Id="rId4" Type="http://schemas.openxmlformats.org/officeDocument/2006/relationships/tags" Target="../tags/tag571.xml"/><Relationship Id="rId9" Type="http://schemas.openxmlformats.org/officeDocument/2006/relationships/tags" Target="../tags/tag576.xml"/><Relationship Id="rId1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85.xml"/><Relationship Id="rId13" Type="http://schemas.openxmlformats.org/officeDocument/2006/relationships/tags" Target="../tags/tag590.xml"/><Relationship Id="rId18" Type="http://schemas.openxmlformats.org/officeDocument/2006/relationships/image" Target="../media/image65.PNG"/><Relationship Id="rId3" Type="http://schemas.openxmlformats.org/officeDocument/2006/relationships/tags" Target="../tags/tag580.xml"/><Relationship Id="rId7" Type="http://schemas.openxmlformats.org/officeDocument/2006/relationships/tags" Target="../tags/tag584.xml"/><Relationship Id="rId12" Type="http://schemas.openxmlformats.org/officeDocument/2006/relationships/tags" Target="../tags/tag589.xml"/><Relationship Id="rId17" Type="http://schemas.openxmlformats.org/officeDocument/2006/relationships/image" Target="../media/image64.png"/><Relationship Id="rId2" Type="http://schemas.openxmlformats.org/officeDocument/2006/relationships/tags" Target="../tags/tag579.xml"/><Relationship Id="rId16" Type="http://schemas.openxmlformats.org/officeDocument/2006/relationships/image" Target="../media/image16.svg"/><Relationship Id="rId20" Type="http://schemas.openxmlformats.org/officeDocument/2006/relationships/image" Target="../media/image54.png"/><Relationship Id="rId1" Type="http://schemas.openxmlformats.org/officeDocument/2006/relationships/tags" Target="../tags/tag578.xml"/><Relationship Id="rId6" Type="http://schemas.openxmlformats.org/officeDocument/2006/relationships/tags" Target="../tags/tag583.xml"/><Relationship Id="rId11" Type="http://schemas.openxmlformats.org/officeDocument/2006/relationships/tags" Target="../tags/tag588.xml"/><Relationship Id="rId5" Type="http://schemas.openxmlformats.org/officeDocument/2006/relationships/tags" Target="../tags/tag582.xml"/><Relationship Id="rId15" Type="http://schemas.openxmlformats.org/officeDocument/2006/relationships/image" Target="../media/image15.png"/><Relationship Id="rId10" Type="http://schemas.openxmlformats.org/officeDocument/2006/relationships/tags" Target="../tags/tag587.xml"/><Relationship Id="rId19" Type="http://schemas.openxmlformats.org/officeDocument/2006/relationships/image" Target="../media/image68.png"/><Relationship Id="rId4" Type="http://schemas.openxmlformats.org/officeDocument/2006/relationships/tags" Target="../tags/tag581.xml"/><Relationship Id="rId9" Type="http://schemas.openxmlformats.org/officeDocument/2006/relationships/tags" Target="../tags/tag586.xml"/><Relationship Id="rId14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59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8.png"/><Relationship Id="rId3" Type="http://schemas.openxmlformats.org/officeDocument/2006/relationships/tags" Target="../tags/tag593.xml"/><Relationship Id="rId7" Type="http://schemas.openxmlformats.org/officeDocument/2006/relationships/tags" Target="../tags/tag597.xml"/><Relationship Id="rId12" Type="http://schemas.openxmlformats.org/officeDocument/2006/relationships/tags" Target="../tags/tag602.xml"/><Relationship Id="rId17" Type="http://schemas.openxmlformats.org/officeDocument/2006/relationships/image" Target="../media/image65.PNG"/><Relationship Id="rId2" Type="http://schemas.openxmlformats.org/officeDocument/2006/relationships/tags" Target="../tags/tag592.xml"/><Relationship Id="rId16" Type="http://schemas.openxmlformats.org/officeDocument/2006/relationships/image" Target="../media/image58.png"/><Relationship Id="rId1" Type="http://schemas.openxmlformats.org/officeDocument/2006/relationships/tags" Target="../tags/tag591.xml"/><Relationship Id="rId6" Type="http://schemas.openxmlformats.org/officeDocument/2006/relationships/tags" Target="../tags/tag596.xml"/><Relationship Id="rId11" Type="http://schemas.openxmlformats.org/officeDocument/2006/relationships/tags" Target="../tags/tag601.xml"/><Relationship Id="rId5" Type="http://schemas.openxmlformats.org/officeDocument/2006/relationships/tags" Target="../tags/tag595.xml"/><Relationship Id="rId15" Type="http://schemas.openxmlformats.org/officeDocument/2006/relationships/image" Target="../media/image16.svg"/><Relationship Id="rId10" Type="http://schemas.openxmlformats.org/officeDocument/2006/relationships/tags" Target="../tags/tag600.xml"/><Relationship Id="rId19" Type="http://schemas.openxmlformats.org/officeDocument/2006/relationships/image" Target="../media/image54.png"/><Relationship Id="rId4" Type="http://schemas.openxmlformats.org/officeDocument/2006/relationships/tags" Target="../tags/tag594.xml"/><Relationship Id="rId9" Type="http://schemas.openxmlformats.org/officeDocument/2006/relationships/tags" Target="../tags/tag599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62.xml"/><Relationship Id="rId21" Type="http://schemas.openxmlformats.org/officeDocument/2006/relationships/image" Target="../media/image18.svg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29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image" Target="../media/image12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8.pn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27.png"/><Relationship Id="rId10" Type="http://schemas.openxmlformats.org/officeDocument/2006/relationships/tags" Target="../tags/tag69.xml"/><Relationship Id="rId19" Type="http://schemas.openxmlformats.org/officeDocument/2006/relationships/image" Target="../media/image2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610.xml"/><Relationship Id="rId13" Type="http://schemas.openxmlformats.org/officeDocument/2006/relationships/image" Target="../media/image15.png"/><Relationship Id="rId18" Type="http://schemas.openxmlformats.org/officeDocument/2006/relationships/image" Target="../media/image55.png"/><Relationship Id="rId3" Type="http://schemas.openxmlformats.org/officeDocument/2006/relationships/tags" Target="../tags/tag605.xml"/><Relationship Id="rId7" Type="http://schemas.openxmlformats.org/officeDocument/2006/relationships/tags" Target="../tags/tag609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7.jpeg"/><Relationship Id="rId2" Type="http://schemas.openxmlformats.org/officeDocument/2006/relationships/tags" Target="../tags/tag604.xml"/><Relationship Id="rId16" Type="http://schemas.openxmlformats.org/officeDocument/2006/relationships/image" Target="../media/image66.png"/><Relationship Id="rId1" Type="http://schemas.openxmlformats.org/officeDocument/2006/relationships/tags" Target="../tags/tag603.xml"/><Relationship Id="rId6" Type="http://schemas.openxmlformats.org/officeDocument/2006/relationships/tags" Target="../tags/tag608.xml"/><Relationship Id="rId11" Type="http://schemas.openxmlformats.org/officeDocument/2006/relationships/tags" Target="../tags/tag613.xml"/><Relationship Id="rId5" Type="http://schemas.openxmlformats.org/officeDocument/2006/relationships/tags" Target="../tags/tag607.xml"/><Relationship Id="rId15" Type="http://schemas.openxmlformats.org/officeDocument/2006/relationships/image" Target="../media/image64.png"/><Relationship Id="rId10" Type="http://schemas.openxmlformats.org/officeDocument/2006/relationships/tags" Target="../tags/tag612.xml"/><Relationship Id="rId4" Type="http://schemas.openxmlformats.org/officeDocument/2006/relationships/tags" Target="../tags/tag606.xml"/><Relationship Id="rId9" Type="http://schemas.openxmlformats.org/officeDocument/2006/relationships/tags" Target="../tags/tag611.xml"/><Relationship Id="rId14" Type="http://schemas.openxmlformats.org/officeDocument/2006/relationships/image" Target="../media/image16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621.xml"/><Relationship Id="rId13" Type="http://schemas.openxmlformats.org/officeDocument/2006/relationships/image" Target="../media/image58.png"/><Relationship Id="rId3" Type="http://schemas.openxmlformats.org/officeDocument/2006/relationships/tags" Target="../tags/tag616.xml"/><Relationship Id="rId7" Type="http://schemas.openxmlformats.org/officeDocument/2006/relationships/tags" Target="../tags/tag620.xml"/><Relationship Id="rId12" Type="http://schemas.openxmlformats.org/officeDocument/2006/relationships/image" Target="../media/image16.svg"/><Relationship Id="rId2" Type="http://schemas.openxmlformats.org/officeDocument/2006/relationships/tags" Target="../tags/tag615.xml"/><Relationship Id="rId16" Type="http://schemas.openxmlformats.org/officeDocument/2006/relationships/image" Target="../media/image55.png"/><Relationship Id="rId1" Type="http://schemas.openxmlformats.org/officeDocument/2006/relationships/tags" Target="../tags/tag614.xml"/><Relationship Id="rId6" Type="http://schemas.openxmlformats.org/officeDocument/2006/relationships/tags" Target="../tags/tag619.xml"/><Relationship Id="rId11" Type="http://schemas.openxmlformats.org/officeDocument/2006/relationships/image" Target="../media/image15.png"/><Relationship Id="rId5" Type="http://schemas.openxmlformats.org/officeDocument/2006/relationships/tags" Target="../tags/tag618.xml"/><Relationship Id="rId15" Type="http://schemas.openxmlformats.org/officeDocument/2006/relationships/image" Target="../media/image67.jpe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17.xml"/><Relationship Id="rId9" Type="http://schemas.openxmlformats.org/officeDocument/2006/relationships/tags" Target="../tags/tag622.xml"/><Relationship Id="rId1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630.xml"/><Relationship Id="rId13" Type="http://schemas.openxmlformats.org/officeDocument/2006/relationships/tags" Target="../tags/tag635.xml"/><Relationship Id="rId18" Type="http://schemas.openxmlformats.org/officeDocument/2006/relationships/image" Target="../media/image65.PNG"/><Relationship Id="rId3" Type="http://schemas.openxmlformats.org/officeDocument/2006/relationships/tags" Target="../tags/tag625.xml"/><Relationship Id="rId7" Type="http://schemas.openxmlformats.org/officeDocument/2006/relationships/tags" Target="../tags/tag629.xml"/><Relationship Id="rId12" Type="http://schemas.openxmlformats.org/officeDocument/2006/relationships/tags" Target="../tags/tag634.xml"/><Relationship Id="rId17" Type="http://schemas.openxmlformats.org/officeDocument/2006/relationships/image" Target="../media/image64.png"/><Relationship Id="rId2" Type="http://schemas.openxmlformats.org/officeDocument/2006/relationships/tags" Target="../tags/tag624.xml"/><Relationship Id="rId16" Type="http://schemas.openxmlformats.org/officeDocument/2006/relationships/image" Target="../media/image16.svg"/><Relationship Id="rId20" Type="http://schemas.openxmlformats.org/officeDocument/2006/relationships/image" Target="../media/image55.png"/><Relationship Id="rId1" Type="http://schemas.openxmlformats.org/officeDocument/2006/relationships/tags" Target="../tags/tag623.xml"/><Relationship Id="rId6" Type="http://schemas.openxmlformats.org/officeDocument/2006/relationships/tags" Target="../tags/tag628.xml"/><Relationship Id="rId11" Type="http://schemas.openxmlformats.org/officeDocument/2006/relationships/tags" Target="../tags/tag633.xml"/><Relationship Id="rId5" Type="http://schemas.openxmlformats.org/officeDocument/2006/relationships/tags" Target="../tags/tag627.xml"/><Relationship Id="rId15" Type="http://schemas.openxmlformats.org/officeDocument/2006/relationships/image" Target="../media/image15.png"/><Relationship Id="rId10" Type="http://schemas.openxmlformats.org/officeDocument/2006/relationships/tags" Target="../tags/tag632.xml"/><Relationship Id="rId19" Type="http://schemas.openxmlformats.org/officeDocument/2006/relationships/image" Target="../media/image68.png"/><Relationship Id="rId4" Type="http://schemas.openxmlformats.org/officeDocument/2006/relationships/tags" Target="../tags/tag626.xml"/><Relationship Id="rId9" Type="http://schemas.openxmlformats.org/officeDocument/2006/relationships/tags" Target="../tags/tag631.xml"/><Relationship Id="rId14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64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8.png"/><Relationship Id="rId3" Type="http://schemas.openxmlformats.org/officeDocument/2006/relationships/tags" Target="../tags/tag638.xml"/><Relationship Id="rId7" Type="http://schemas.openxmlformats.org/officeDocument/2006/relationships/tags" Target="../tags/tag642.xml"/><Relationship Id="rId12" Type="http://schemas.openxmlformats.org/officeDocument/2006/relationships/tags" Target="../tags/tag647.xml"/><Relationship Id="rId17" Type="http://schemas.openxmlformats.org/officeDocument/2006/relationships/image" Target="../media/image65.PNG"/><Relationship Id="rId2" Type="http://schemas.openxmlformats.org/officeDocument/2006/relationships/tags" Target="../tags/tag637.xml"/><Relationship Id="rId16" Type="http://schemas.openxmlformats.org/officeDocument/2006/relationships/image" Target="../media/image58.png"/><Relationship Id="rId1" Type="http://schemas.openxmlformats.org/officeDocument/2006/relationships/tags" Target="../tags/tag636.xml"/><Relationship Id="rId6" Type="http://schemas.openxmlformats.org/officeDocument/2006/relationships/tags" Target="../tags/tag641.xml"/><Relationship Id="rId11" Type="http://schemas.openxmlformats.org/officeDocument/2006/relationships/tags" Target="../tags/tag646.xml"/><Relationship Id="rId5" Type="http://schemas.openxmlformats.org/officeDocument/2006/relationships/tags" Target="../tags/tag640.xml"/><Relationship Id="rId15" Type="http://schemas.openxmlformats.org/officeDocument/2006/relationships/image" Target="../media/image16.svg"/><Relationship Id="rId10" Type="http://schemas.openxmlformats.org/officeDocument/2006/relationships/tags" Target="../tags/tag645.xml"/><Relationship Id="rId19" Type="http://schemas.openxmlformats.org/officeDocument/2006/relationships/image" Target="../media/image55.png"/><Relationship Id="rId4" Type="http://schemas.openxmlformats.org/officeDocument/2006/relationships/tags" Target="../tags/tag639.xml"/><Relationship Id="rId9" Type="http://schemas.openxmlformats.org/officeDocument/2006/relationships/tags" Target="../tags/tag644.xml"/><Relationship Id="rId14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655.xml"/><Relationship Id="rId13" Type="http://schemas.openxmlformats.org/officeDocument/2006/relationships/image" Target="../media/image15.png"/><Relationship Id="rId18" Type="http://schemas.openxmlformats.org/officeDocument/2006/relationships/image" Target="../media/image54.png"/><Relationship Id="rId3" Type="http://schemas.openxmlformats.org/officeDocument/2006/relationships/tags" Target="../tags/tag650.xml"/><Relationship Id="rId7" Type="http://schemas.openxmlformats.org/officeDocument/2006/relationships/tags" Target="../tags/tag654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7.jpeg"/><Relationship Id="rId2" Type="http://schemas.openxmlformats.org/officeDocument/2006/relationships/tags" Target="../tags/tag649.xml"/><Relationship Id="rId16" Type="http://schemas.openxmlformats.org/officeDocument/2006/relationships/image" Target="../media/image66.png"/><Relationship Id="rId1" Type="http://schemas.openxmlformats.org/officeDocument/2006/relationships/tags" Target="../tags/tag648.xml"/><Relationship Id="rId6" Type="http://schemas.openxmlformats.org/officeDocument/2006/relationships/tags" Target="../tags/tag653.xml"/><Relationship Id="rId11" Type="http://schemas.openxmlformats.org/officeDocument/2006/relationships/tags" Target="../tags/tag658.xml"/><Relationship Id="rId5" Type="http://schemas.openxmlformats.org/officeDocument/2006/relationships/tags" Target="../tags/tag652.xml"/><Relationship Id="rId15" Type="http://schemas.openxmlformats.org/officeDocument/2006/relationships/image" Target="../media/image64.png"/><Relationship Id="rId10" Type="http://schemas.openxmlformats.org/officeDocument/2006/relationships/tags" Target="../tags/tag657.xml"/><Relationship Id="rId4" Type="http://schemas.openxmlformats.org/officeDocument/2006/relationships/tags" Target="../tags/tag651.xml"/><Relationship Id="rId9" Type="http://schemas.openxmlformats.org/officeDocument/2006/relationships/tags" Target="../tags/tag656.xml"/><Relationship Id="rId14" Type="http://schemas.openxmlformats.org/officeDocument/2006/relationships/image" Target="../media/image16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666.xml"/><Relationship Id="rId13" Type="http://schemas.openxmlformats.org/officeDocument/2006/relationships/image" Target="../media/image16.svg"/><Relationship Id="rId3" Type="http://schemas.openxmlformats.org/officeDocument/2006/relationships/tags" Target="../tags/tag661.xml"/><Relationship Id="rId7" Type="http://schemas.openxmlformats.org/officeDocument/2006/relationships/tags" Target="../tags/tag665.xml"/><Relationship Id="rId12" Type="http://schemas.openxmlformats.org/officeDocument/2006/relationships/image" Target="../media/image15.png"/><Relationship Id="rId17" Type="http://schemas.openxmlformats.org/officeDocument/2006/relationships/image" Target="../media/image54.png"/><Relationship Id="rId2" Type="http://schemas.openxmlformats.org/officeDocument/2006/relationships/tags" Target="../tags/tag660.xml"/><Relationship Id="rId16" Type="http://schemas.openxmlformats.org/officeDocument/2006/relationships/image" Target="../media/image67.jpeg"/><Relationship Id="rId1" Type="http://schemas.openxmlformats.org/officeDocument/2006/relationships/tags" Target="../tags/tag659.xml"/><Relationship Id="rId6" Type="http://schemas.openxmlformats.org/officeDocument/2006/relationships/tags" Target="../tags/tag664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663.xml"/><Relationship Id="rId15" Type="http://schemas.openxmlformats.org/officeDocument/2006/relationships/image" Target="../media/image66.png"/><Relationship Id="rId10" Type="http://schemas.openxmlformats.org/officeDocument/2006/relationships/tags" Target="../tags/tag668.xml"/><Relationship Id="rId4" Type="http://schemas.openxmlformats.org/officeDocument/2006/relationships/tags" Target="../tags/tag662.xml"/><Relationship Id="rId9" Type="http://schemas.openxmlformats.org/officeDocument/2006/relationships/tags" Target="../tags/tag667.xml"/><Relationship Id="rId1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676.xml"/><Relationship Id="rId13" Type="http://schemas.openxmlformats.org/officeDocument/2006/relationships/tags" Target="../tags/tag681.xml"/><Relationship Id="rId18" Type="http://schemas.openxmlformats.org/officeDocument/2006/relationships/image" Target="../media/image64.png"/><Relationship Id="rId3" Type="http://schemas.openxmlformats.org/officeDocument/2006/relationships/tags" Target="../tags/tag671.xml"/><Relationship Id="rId21" Type="http://schemas.openxmlformats.org/officeDocument/2006/relationships/image" Target="../media/image54.png"/><Relationship Id="rId7" Type="http://schemas.openxmlformats.org/officeDocument/2006/relationships/tags" Target="../tags/tag675.xml"/><Relationship Id="rId12" Type="http://schemas.openxmlformats.org/officeDocument/2006/relationships/tags" Target="../tags/tag680.xml"/><Relationship Id="rId17" Type="http://schemas.openxmlformats.org/officeDocument/2006/relationships/image" Target="../media/image16.svg"/><Relationship Id="rId2" Type="http://schemas.openxmlformats.org/officeDocument/2006/relationships/tags" Target="../tags/tag670.xml"/><Relationship Id="rId16" Type="http://schemas.openxmlformats.org/officeDocument/2006/relationships/image" Target="../media/image15.png"/><Relationship Id="rId20" Type="http://schemas.openxmlformats.org/officeDocument/2006/relationships/image" Target="../media/image68.png"/><Relationship Id="rId1" Type="http://schemas.openxmlformats.org/officeDocument/2006/relationships/tags" Target="../tags/tag669.xml"/><Relationship Id="rId6" Type="http://schemas.openxmlformats.org/officeDocument/2006/relationships/tags" Target="../tags/tag674.xml"/><Relationship Id="rId11" Type="http://schemas.openxmlformats.org/officeDocument/2006/relationships/tags" Target="../tags/tag679.xml"/><Relationship Id="rId5" Type="http://schemas.openxmlformats.org/officeDocument/2006/relationships/tags" Target="../tags/tag673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678.xml"/><Relationship Id="rId19" Type="http://schemas.openxmlformats.org/officeDocument/2006/relationships/image" Target="../media/image65.PNG"/><Relationship Id="rId4" Type="http://schemas.openxmlformats.org/officeDocument/2006/relationships/tags" Target="../tags/tag672.xml"/><Relationship Id="rId9" Type="http://schemas.openxmlformats.org/officeDocument/2006/relationships/tags" Target="../tags/tag677.xml"/><Relationship Id="rId14" Type="http://schemas.openxmlformats.org/officeDocument/2006/relationships/tags" Target="../tags/tag682.xml"/><Relationship Id="rId22" Type="http://schemas.openxmlformats.org/officeDocument/2006/relationships/image" Target="../media/image39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690.xml"/><Relationship Id="rId13" Type="http://schemas.openxmlformats.org/officeDocument/2006/relationships/tags" Target="../tags/tag695.xml"/><Relationship Id="rId18" Type="http://schemas.openxmlformats.org/officeDocument/2006/relationships/image" Target="../media/image65.PNG"/><Relationship Id="rId3" Type="http://schemas.openxmlformats.org/officeDocument/2006/relationships/tags" Target="../tags/tag685.xml"/><Relationship Id="rId21" Type="http://schemas.openxmlformats.org/officeDocument/2006/relationships/image" Target="../media/image54.png"/><Relationship Id="rId7" Type="http://schemas.openxmlformats.org/officeDocument/2006/relationships/tags" Target="../tags/tag689.xml"/><Relationship Id="rId12" Type="http://schemas.openxmlformats.org/officeDocument/2006/relationships/tags" Target="../tags/tag694.xml"/><Relationship Id="rId17" Type="http://schemas.openxmlformats.org/officeDocument/2006/relationships/image" Target="../media/image58.png"/><Relationship Id="rId2" Type="http://schemas.openxmlformats.org/officeDocument/2006/relationships/tags" Target="../tags/tag684.xml"/><Relationship Id="rId16" Type="http://schemas.openxmlformats.org/officeDocument/2006/relationships/image" Target="../media/image16.svg"/><Relationship Id="rId20" Type="http://schemas.openxmlformats.org/officeDocument/2006/relationships/image" Target="../media/image39.jpeg"/><Relationship Id="rId1" Type="http://schemas.openxmlformats.org/officeDocument/2006/relationships/tags" Target="../tags/tag683.xml"/><Relationship Id="rId6" Type="http://schemas.openxmlformats.org/officeDocument/2006/relationships/tags" Target="../tags/tag688.xml"/><Relationship Id="rId11" Type="http://schemas.openxmlformats.org/officeDocument/2006/relationships/tags" Target="../tags/tag693.xml"/><Relationship Id="rId5" Type="http://schemas.openxmlformats.org/officeDocument/2006/relationships/tags" Target="../tags/tag687.xml"/><Relationship Id="rId15" Type="http://schemas.openxmlformats.org/officeDocument/2006/relationships/image" Target="../media/image15.png"/><Relationship Id="rId10" Type="http://schemas.openxmlformats.org/officeDocument/2006/relationships/tags" Target="../tags/tag692.xml"/><Relationship Id="rId19" Type="http://schemas.openxmlformats.org/officeDocument/2006/relationships/image" Target="../media/image68.png"/><Relationship Id="rId4" Type="http://schemas.openxmlformats.org/officeDocument/2006/relationships/tags" Target="../tags/tag686.xml"/><Relationship Id="rId9" Type="http://schemas.openxmlformats.org/officeDocument/2006/relationships/tags" Target="../tags/tag691.xml"/><Relationship Id="rId14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703.xml"/><Relationship Id="rId13" Type="http://schemas.openxmlformats.org/officeDocument/2006/relationships/tags" Target="../tags/tag708.xml"/><Relationship Id="rId18" Type="http://schemas.openxmlformats.org/officeDocument/2006/relationships/image" Target="../media/image64.png"/><Relationship Id="rId3" Type="http://schemas.openxmlformats.org/officeDocument/2006/relationships/tags" Target="../tags/tag698.xml"/><Relationship Id="rId7" Type="http://schemas.openxmlformats.org/officeDocument/2006/relationships/tags" Target="../tags/tag702.xml"/><Relationship Id="rId12" Type="http://schemas.openxmlformats.org/officeDocument/2006/relationships/tags" Target="../tags/tag707.xml"/><Relationship Id="rId17" Type="http://schemas.openxmlformats.org/officeDocument/2006/relationships/image" Target="../media/image16.svg"/><Relationship Id="rId2" Type="http://schemas.openxmlformats.org/officeDocument/2006/relationships/tags" Target="../tags/tag697.xml"/><Relationship Id="rId16" Type="http://schemas.openxmlformats.org/officeDocument/2006/relationships/image" Target="../media/image15.png"/><Relationship Id="rId1" Type="http://schemas.openxmlformats.org/officeDocument/2006/relationships/tags" Target="../tags/tag696.xml"/><Relationship Id="rId6" Type="http://schemas.openxmlformats.org/officeDocument/2006/relationships/tags" Target="../tags/tag701.xml"/><Relationship Id="rId11" Type="http://schemas.openxmlformats.org/officeDocument/2006/relationships/tags" Target="../tags/tag706.xml"/><Relationship Id="rId5" Type="http://schemas.openxmlformats.org/officeDocument/2006/relationships/tags" Target="../tags/tag700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705.xml"/><Relationship Id="rId19" Type="http://schemas.openxmlformats.org/officeDocument/2006/relationships/image" Target="../media/image39.jpeg"/><Relationship Id="rId4" Type="http://schemas.openxmlformats.org/officeDocument/2006/relationships/tags" Target="../tags/tag699.xml"/><Relationship Id="rId9" Type="http://schemas.openxmlformats.org/officeDocument/2006/relationships/tags" Target="../tags/tag704.xml"/><Relationship Id="rId14" Type="http://schemas.openxmlformats.org/officeDocument/2006/relationships/tags" Target="../tags/tag709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712.xml"/><Relationship Id="rId7" Type="http://schemas.openxmlformats.org/officeDocument/2006/relationships/image" Target="../media/image16.svg"/><Relationship Id="rId2" Type="http://schemas.openxmlformats.org/officeDocument/2006/relationships/tags" Target="../tags/tag711.xml"/><Relationship Id="rId1" Type="http://schemas.openxmlformats.org/officeDocument/2006/relationships/tags" Target="../tags/tag71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13.xml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9.xml"/><Relationship Id="rId7" Type="http://schemas.openxmlformats.org/officeDocument/2006/relationships/image" Target="../media/image18.sv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716.xml"/><Relationship Id="rId7" Type="http://schemas.openxmlformats.org/officeDocument/2006/relationships/image" Target="../media/image15.png"/><Relationship Id="rId2" Type="http://schemas.openxmlformats.org/officeDocument/2006/relationships/tags" Target="../tags/tag715.xml"/><Relationship Id="rId1" Type="http://schemas.openxmlformats.org/officeDocument/2006/relationships/tags" Target="../tags/tag714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17.xml"/><Relationship Id="rId9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720.xml"/><Relationship Id="rId7" Type="http://schemas.openxmlformats.org/officeDocument/2006/relationships/image" Target="../media/image16.svg"/><Relationship Id="rId2" Type="http://schemas.openxmlformats.org/officeDocument/2006/relationships/tags" Target="../tags/tag719.xml"/><Relationship Id="rId1" Type="http://schemas.openxmlformats.org/officeDocument/2006/relationships/tags" Target="../tags/tag71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21.xml"/><Relationship Id="rId9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724.xml"/><Relationship Id="rId7" Type="http://schemas.openxmlformats.org/officeDocument/2006/relationships/image" Target="../media/image16.svg"/><Relationship Id="rId2" Type="http://schemas.openxmlformats.org/officeDocument/2006/relationships/tags" Target="../tags/tag723.xml"/><Relationship Id="rId1" Type="http://schemas.openxmlformats.org/officeDocument/2006/relationships/tags" Target="../tags/tag72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25.xml"/><Relationship Id="rId9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728.xml"/><Relationship Id="rId7" Type="http://schemas.openxmlformats.org/officeDocument/2006/relationships/image" Target="../media/image16.svg"/><Relationship Id="rId2" Type="http://schemas.openxmlformats.org/officeDocument/2006/relationships/tags" Target="../tags/tag727.xml"/><Relationship Id="rId1" Type="http://schemas.openxmlformats.org/officeDocument/2006/relationships/tags" Target="../tags/tag72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29.xml"/><Relationship Id="rId9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732.xml"/><Relationship Id="rId7" Type="http://schemas.openxmlformats.org/officeDocument/2006/relationships/image" Target="../media/image16.svg"/><Relationship Id="rId2" Type="http://schemas.openxmlformats.org/officeDocument/2006/relationships/tags" Target="../tags/tag731.xml"/><Relationship Id="rId1" Type="http://schemas.openxmlformats.org/officeDocument/2006/relationships/tags" Target="../tags/tag73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33.xml"/><Relationship Id="rId9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736.xml"/><Relationship Id="rId7" Type="http://schemas.openxmlformats.org/officeDocument/2006/relationships/image" Target="../media/image16.svg"/><Relationship Id="rId2" Type="http://schemas.openxmlformats.org/officeDocument/2006/relationships/tags" Target="../tags/tag735.xml"/><Relationship Id="rId1" Type="http://schemas.openxmlformats.org/officeDocument/2006/relationships/tags" Target="../tags/tag73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37.xml"/><Relationship Id="rId9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tags" Target="../tags/tag743.xml"/><Relationship Id="rId13" Type="http://schemas.openxmlformats.org/officeDocument/2006/relationships/image" Target="../media/image16.svg"/><Relationship Id="rId3" Type="http://schemas.openxmlformats.org/officeDocument/2006/relationships/tags" Target="../tags/tag740.xml"/><Relationship Id="rId7" Type="http://schemas.openxmlformats.org/officeDocument/2006/relationships/tags" Target="../tags/tag742.xml"/><Relationship Id="rId12" Type="http://schemas.openxmlformats.org/officeDocument/2006/relationships/image" Target="../media/image15.png"/><Relationship Id="rId2" Type="http://schemas.openxmlformats.org/officeDocument/2006/relationships/tags" Target="../tags/tag739.xml"/><Relationship Id="rId1" Type="http://schemas.openxmlformats.org/officeDocument/2006/relationships/tags" Target="../tags/tag738.xml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8.xml"/><Relationship Id="rId5" Type="http://schemas.microsoft.com/office/2007/relationships/media" Target="../media/media4.mp3"/><Relationship Id="rId15" Type="http://schemas.openxmlformats.org/officeDocument/2006/relationships/image" Target="../media/image56.png"/><Relationship Id="rId10" Type="http://schemas.openxmlformats.org/officeDocument/2006/relationships/tags" Target="../tags/tag745.xml"/><Relationship Id="rId4" Type="http://schemas.openxmlformats.org/officeDocument/2006/relationships/tags" Target="../tags/tag741.xml"/><Relationship Id="rId9" Type="http://schemas.openxmlformats.org/officeDocument/2006/relationships/tags" Target="../tags/tag744.xml"/><Relationship Id="rId14" Type="http://schemas.openxmlformats.org/officeDocument/2006/relationships/image" Target="../media/image34.gi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tags" Target="../tags/tag753.xml"/><Relationship Id="rId13" Type="http://schemas.openxmlformats.org/officeDocument/2006/relationships/image" Target="../media/image41.jpg"/><Relationship Id="rId18" Type="http://schemas.openxmlformats.org/officeDocument/2006/relationships/image" Target="../media/image35.png"/><Relationship Id="rId3" Type="http://schemas.openxmlformats.org/officeDocument/2006/relationships/tags" Target="../tags/tag748.xml"/><Relationship Id="rId7" Type="http://schemas.openxmlformats.org/officeDocument/2006/relationships/tags" Target="../tags/tag752.xml"/><Relationship Id="rId12" Type="http://schemas.openxmlformats.org/officeDocument/2006/relationships/image" Target="../media/image16.svg"/><Relationship Id="rId17" Type="http://schemas.microsoft.com/office/2007/relationships/hdphoto" Target="../media/hdphoto3.wdp"/><Relationship Id="rId2" Type="http://schemas.openxmlformats.org/officeDocument/2006/relationships/tags" Target="../tags/tag747.xml"/><Relationship Id="rId16" Type="http://schemas.openxmlformats.org/officeDocument/2006/relationships/image" Target="../media/image36.png"/><Relationship Id="rId1" Type="http://schemas.openxmlformats.org/officeDocument/2006/relationships/tags" Target="../tags/tag746.xml"/><Relationship Id="rId6" Type="http://schemas.openxmlformats.org/officeDocument/2006/relationships/tags" Target="../tags/tag751.xml"/><Relationship Id="rId11" Type="http://schemas.openxmlformats.org/officeDocument/2006/relationships/image" Target="../media/image15.png"/><Relationship Id="rId5" Type="http://schemas.openxmlformats.org/officeDocument/2006/relationships/tags" Target="../tags/tag750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749.xml"/><Relationship Id="rId9" Type="http://schemas.openxmlformats.org/officeDocument/2006/relationships/tags" Target="../tags/tag754.xml"/><Relationship Id="rId14" Type="http://schemas.openxmlformats.org/officeDocument/2006/relationships/image" Target="../media/image39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tags" Target="../tags/tag762.xml"/><Relationship Id="rId13" Type="http://schemas.openxmlformats.org/officeDocument/2006/relationships/image" Target="../media/image69.png"/><Relationship Id="rId3" Type="http://schemas.openxmlformats.org/officeDocument/2006/relationships/tags" Target="../tags/tag757.xml"/><Relationship Id="rId7" Type="http://schemas.openxmlformats.org/officeDocument/2006/relationships/tags" Target="../tags/tag761.xml"/><Relationship Id="rId12" Type="http://schemas.openxmlformats.org/officeDocument/2006/relationships/image" Target="../media/image16.svg"/><Relationship Id="rId2" Type="http://schemas.openxmlformats.org/officeDocument/2006/relationships/tags" Target="../tags/tag756.xml"/><Relationship Id="rId1" Type="http://schemas.openxmlformats.org/officeDocument/2006/relationships/tags" Target="../tags/tag755.xml"/><Relationship Id="rId6" Type="http://schemas.openxmlformats.org/officeDocument/2006/relationships/tags" Target="../tags/tag760.xml"/><Relationship Id="rId11" Type="http://schemas.openxmlformats.org/officeDocument/2006/relationships/image" Target="../media/image15.png"/><Relationship Id="rId5" Type="http://schemas.openxmlformats.org/officeDocument/2006/relationships/tags" Target="../tags/tag75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758.xml"/><Relationship Id="rId9" Type="http://schemas.openxmlformats.org/officeDocument/2006/relationships/tags" Target="../tags/tag763.xml"/><Relationship Id="rId14" Type="http://schemas.openxmlformats.org/officeDocument/2006/relationships/image" Target="../media/image7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tags" Target="../tags/tag771.xml"/><Relationship Id="rId3" Type="http://schemas.openxmlformats.org/officeDocument/2006/relationships/tags" Target="../tags/tag766.xml"/><Relationship Id="rId7" Type="http://schemas.openxmlformats.org/officeDocument/2006/relationships/tags" Target="../tags/tag770.xml"/><Relationship Id="rId12" Type="http://schemas.openxmlformats.org/officeDocument/2006/relationships/image" Target="../media/image32.png"/><Relationship Id="rId2" Type="http://schemas.openxmlformats.org/officeDocument/2006/relationships/tags" Target="../tags/tag765.xml"/><Relationship Id="rId1" Type="http://schemas.openxmlformats.org/officeDocument/2006/relationships/tags" Target="../tags/tag764.xml"/><Relationship Id="rId6" Type="http://schemas.openxmlformats.org/officeDocument/2006/relationships/tags" Target="../tags/tag769.xml"/><Relationship Id="rId11" Type="http://schemas.openxmlformats.org/officeDocument/2006/relationships/image" Target="../media/image16.svg"/><Relationship Id="rId5" Type="http://schemas.openxmlformats.org/officeDocument/2006/relationships/tags" Target="../tags/tag768.xml"/><Relationship Id="rId10" Type="http://schemas.openxmlformats.org/officeDocument/2006/relationships/image" Target="../media/image15.png"/><Relationship Id="rId4" Type="http://schemas.openxmlformats.org/officeDocument/2006/relationships/tags" Target="../tags/tag767.xml"/><Relationship Id="rId9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2.xml"/><Relationship Id="rId7" Type="http://schemas.openxmlformats.org/officeDocument/2006/relationships/image" Target="../media/image2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84.xml"/><Relationship Id="rId10" Type="http://schemas.openxmlformats.org/officeDocument/2006/relationships/image" Target="../media/image5.png"/><Relationship Id="rId4" Type="http://schemas.openxmlformats.org/officeDocument/2006/relationships/tags" Target="../tags/tag83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18.sv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12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2.jpeg"/><Relationship Id="rId5" Type="http://schemas.openxmlformats.org/officeDocument/2006/relationships/tags" Target="../tags/tag8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8.xml"/><Relationship Id="rId9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2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2 - Séance 1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8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68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8674-D5A2-9DFB-820F-755D6A1F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90C01DE-5D0A-E391-6E96-20D36FFC5E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1488EF-C257-1D90-C662-EE5780AAFE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394049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semaine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61DD47B-87BA-6FC7-C934-80AB328F8A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194133C-C2A3-E417-3D0E-7CAAA2C789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5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15020-08EB-0A61-6981-E1BC9817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2C9027-7F27-1F62-99EA-DB053785B7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2C5CE2-5951-2731-84F9-2C8F5215A93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9DFD83-0200-78C9-FA5E-3D2B18CA5192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1A7C18-BD86-36E9-88F6-4E0908DB237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8AE398D-9670-570A-A642-05165062FE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F95BD42-475E-9226-62E1-43794EF721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27089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2</a:t>
            </a:r>
            <a:endParaRPr lang="fr-FR" sz="3200" b="1" dirty="0">
              <a:solidFill>
                <a:srgbClr val="E46C0A"/>
              </a:solidFill>
              <a:latin typeface="Dosis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49A9C4-6342-4CBF-993D-A09A5655DAC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17559" y="2786454"/>
            <a:ext cx="5405315" cy="1663890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E78D281-C7B0-BA7A-C0BC-FF28DBA171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15885" y="2407828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7E93B08-DF1D-0EB9-BEBD-94BD473B7BC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27920" y="2482408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743422A-6594-A023-59FF-E988CA1CB8E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93403" y="313849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rgbClr val="215968"/>
                </a:solidFill>
                <a:latin typeface="Dosis" pitchFamily="2" charset="0"/>
              </a:rPr>
              <a:t>C’est quoi ? Qu’est-ce que c’est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rgbClr val="215968"/>
                </a:solidFill>
                <a:latin typeface="Dosis" pitchFamily="2" charset="0"/>
              </a:rPr>
              <a:t>C’est / Ce n’est pas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267152-EF9B-9116-044D-947BCDD4AC2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D36A54-0DAF-5A16-AEAA-674CDE58B1C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27920" y="5285642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2DC6B13-8A89-C90F-23C6-290CF66BE1D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26245" y="4907015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6D5B9B3-F61E-A293-96E5-D52483F154E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38280" y="4981595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AFE138F-A048-2818-C410-636F7C6F828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8280" y="7764590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AF89E15-2BEE-D717-BEBE-3855C0C0624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36606" y="7385963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32591060-D925-EF4E-166B-B93FBCE93B1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48641" y="7460543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3C060F0-88EF-4175-2F2D-8703FBA37CE6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256201" y="2756461"/>
            <a:ext cx="5405315" cy="1685027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ACB3359B-BC2E-60F6-A4E7-2F4F116BAE4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254527" y="2377834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6AC6A05C-C26D-1320-67A9-84059271245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266562" y="245241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3A8F9F5F-D14A-E8EE-0B15-61966D7065B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7266562" y="5181899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59BBE76A-DDA5-0BC7-8FF7-DCB825960B8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264887" y="4803272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16D344C3-6188-287F-6E93-4567ADEAA46A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276922" y="4877852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23C16C54-EBCA-E219-F22A-388C085FB679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7276922" y="7749341"/>
            <a:ext cx="5405315" cy="16638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E24E3809-67DB-1C23-1029-1456D8E5B225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275248" y="7444454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CEA33145-44E4-A3A0-CC4E-AB9BF610F4C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287283" y="751903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3956E-8272-1779-34D0-59D6C5275A4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094472" y="5694973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Est-ce que tu as …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Oui / Non    J’ai / Je n’ai pas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3AC71F0D-0A7A-12D6-49BC-23E2D3B88B19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1093403" y="817851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 Il y a quoi dans…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Dans … il y a … 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165E369F-6E0B-23D0-5721-1F9C0311E0A8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612997" y="313849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C’est quel jour, aujourd’hui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Aujourd’hui / demain 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B87E46C1-E38D-E5DE-85CC-541CBF3AB820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620449" y="5584475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 Tu fais quoi en classe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Oui/Non    Je fais/ Je ne fais  pas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055CF6CD-E150-BB11-D9A9-A28B245B7A24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7662161" y="8429134"/>
            <a:ext cx="4895067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Révision de la semaine</a:t>
            </a:r>
          </a:p>
        </p:txBody>
      </p:sp>
    </p:spTree>
    <p:extLst>
      <p:ext uri="{BB962C8B-B14F-4D97-AF65-F5344CB8AC3E}">
        <p14:creationId xmlns:p14="http://schemas.microsoft.com/office/powerpoint/2010/main" val="1568145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90F80-D816-DBB0-6E46-7F569EF1B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F9F471A-C74A-5181-8841-59DFF51B3B8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92FA989-71A1-579B-285A-FCA36DBB376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4862" y="3291230"/>
            <a:ext cx="10709586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spcAft>
                <a:spcPts val="900"/>
              </a:spcAft>
              <a:defRPr/>
            </a:pPr>
            <a:r>
              <a:rPr lang="fr-FR" sz="3900" b="1" dirty="0">
                <a:solidFill>
                  <a:srgbClr val="215968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Présentation des étoiles des champions </a:t>
            </a:r>
          </a:p>
          <a:p>
            <a:pPr defTabSz="914445">
              <a:spcAft>
                <a:spcPts val="900"/>
              </a:spcAft>
              <a:defRPr/>
            </a:pPr>
            <a:r>
              <a:rPr lang="fr-FR" sz="39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Vocabulaire : 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30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Table – chaise – fenêtre – porte – stylo – règle </a:t>
            </a:r>
          </a:p>
          <a:p>
            <a:pPr defTabSz="914445">
              <a:spcAft>
                <a:spcPts val="900"/>
              </a:spcAft>
              <a:defRPr/>
            </a:pPr>
            <a:r>
              <a:rPr lang="fr-FR" sz="39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Outils de langue :</a:t>
            </a:r>
          </a:p>
          <a:p>
            <a:pPr defTabSz="914445">
              <a:defRPr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 quoi ? / Qu’est-ce que c’est ?</a:t>
            </a:r>
          </a:p>
          <a:p>
            <a:pPr defTabSz="914445">
              <a:defRPr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Est-ce que c’est …. ?   Oui/Non – C’est/Ce n’est pas.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9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Lettres – syllabes – Mots simples – Mots outil.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3BF91BE-9E60-AA1C-E5AF-D1E8C85DA0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6B8064B-6870-DB21-D2D0-06094D6C0D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EC883B-0907-1ADC-05DE-68C407BD046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6677" y="329123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2880901F-42B5-FFBA-B51B-A6E25760594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19349" y="889426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30A0CCF-27A4-1460-B3E9-DCB35DE35B9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977556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732481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75654" y="2507226"/>
            <a:ext cx="7106837" cy="58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18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25AB4-A22F-6F05-B9F1-D76FD4C3C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0A0A8B-AE3D-B0B4-0D76-C89944D682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8B9678A-3DF4-32E5-CB10-6A8111CEA34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E9F139-84C3-8BEC-E46C-CCB0F7E2C39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B179186-E1B1-01A2-86A3-51222A70EC4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3BDF67E-37EC-1B44-BF7E-FB6E5E62B7C7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A1F056F-61F0-62B6-E846-9D9C8BF09DF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7687B2F-DDD2-496E-5D93-E0E7F6374AA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9EC306-144A-92C4-EA1A-06FD4119FC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78156BA-AC8B-4D48-352A-D4981C859B0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7024" y="6444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77718A5-AEDC-A857-FC05-0E7485B3E97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536737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Vous vous rappelez des étoiles. 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Chaque jour, je vais distribuer des étoiles aux champions de la classe. 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B2005B7-23F6-D9D0-DE34-3B65FDDFFE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2EC5B5-508C-0DE5-BFFD-CD276B3CF4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181" y="2579232"/>
            <a:ext cx="8007737" cy="6005802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70C6F57-194B-EDF6-CB76-BDCC5272631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653007916"/>
              </p:ext>
            </p:extLst>
          </p:nvPr>
        </p:nvGraphicFramePr>
        <p:xfrm>
          <a:off x="1582174" y="-21853"/>
          <a:ext cx="988749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214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210053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47187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47187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Présentation des étoiles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653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67539-759D-9F7F-5A02-7AB00D05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EE81565-3918-7075-A1E1-2AE30B7469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66B2441-4053-F083-A21C-E4BFD5E5085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261412-465E-BD45-F295-885CF59A382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5CBDB73-699D-0A82-7425-2E1A9749578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03FCC9A-99B1-5103-F35B-37AEE837ABC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5C54C6A-5E98-3328-D7C2-874F32ADF89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F3B7AD6-5A4F-EBEE-BF5D-D7F8AAE37D3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CDC1C39-8BAB-5592-117B-A26F49D081E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B02D2D9-3F05-CEBF-D8B5-24A9E74F5E9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7024" y="6444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6621E3-D0BF-87A2-05A4-E8713ACD938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536737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noter les étoiles obtenues sur une liste. 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Quand un élève obtient 4 étoiles, il gagnera un « certificat de champion » imprimé.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9C0D1FF-4F38-B1A7-46BE-7481DC9314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863" y="478626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7E8B65E-CADC-198D-FDB0-01064FD7A4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5213" y="2867891"/>
            <a:ext cx="2249859" cy="216838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0E7001-8910-FEF7-DCAF-10DA186E57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44458" y="2867891"/>
            <a:ext cx="2249859" cy="216838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A5AE67-4A29-B32E-9F66-CBE813C439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9004" y="2881746"/>
            <a:ext cx="2249859" cy="21683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7E68856-F7B9-624D-448D-6BB78843FA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550" y="2844297"/>
            <a:ext cx="2249859" cy="21683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45D454-591A-C9BC-6D11-F856EB6A7DC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12881" y="4972509"/>
            <a:ext cx="11641322" cy="8530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EB43BB4-22F1-B79D-1668-B7722216859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9498" y="5785374"/>
            <a:ext cx="4674052" cy="467405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7D2E353-A3DE-036F-C731-4B83573DB6B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511307040"/>
              </p:ext>
            </p:extLst>
          </p:nvPr>
        </p:nvGraphicFramePr>
        <p:xfrm>
          <a:off x="1582174" y="-21853"/>
          <a:ext cx="284321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214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Présentation des étoiles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247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A753E-2F3C-FEDC-D5B2-390238B9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F3C923-B5B5-6980-4C7B-D3D6D048554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DABD340-5FC5-ED99-BE6E-8EE465399C5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9CE2A3-A153-260C-3B91-A0EC03E0697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BBE908-0B79-792F-3BEE-0FDE536D328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B4AC7AE-3FDF-C8AF-3CC2-ADB80D2E0F2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A5B7A53-AC47-D360-50EC-B45D1E9DB7C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AC7C32D-B01F-01EF-3557-613BFD6D2381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0490918-7C82-9D69-1A48-68AF00472C4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006F4B0-2E40-369B-41F3-751173E4B9D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5306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709EF9-781C-6B00-EF50-B4E2C218F5D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3100" y="699962"/>
            <a:ext cx="963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Pour gagner l’étoile, il faut respecter les règles suivantes :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B9C851-4809-045F-7A4F-1D1154D2522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479218" y="3520063"/>
            <a:ext cx="882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1. Ecouter la leçon et essayer de comprendre.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451FD48-C854-EED7-7A7F-38F9795F4A9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9" name="Image 18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A59F9D8E-0FB1-3170-BDB0-5131BD82029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959537" y="4901850"/>
            <a:ext cx="3044898" cy="26540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5EBAB4-5BED-058F-22F6-07A1E3F21CF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397457" y="5605602"/>
            <a:ext cx="8186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2. Lever la main pour répondre sans se lever et sans crier.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4AA1DB3-A5AB-3274-41FD-324DE49A37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479217" y="8319524"/>
            <a:ext cx="889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3. Réfléchir et donner des réponses correctes. </a:t>
            </a:r>
          </a:p>
        </p:txBody>
      </p:sp>
      <p:pic>
        <p:nvPicPr>
          <p:cNvPr id="18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54714C9E-FA77-EB82-C0D0-24F4D8A9CC35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194936" y="7822536"/>
            <a:ext cx="1297889" cy="160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8C4CFFD-2541-92CB-082A-E79D858C7A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43" y="2613496"/>
            <a:ext cx="2124818" cy="241349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613A68D-844F-6548-1178-E2E8B77BFAFD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37072736"/>
              </p:ext>
            </p:extLst>
          </p:nvPr>
        </p:nvGraphicFramePr>
        <p:xfrm>
          <a:off x="1582174" y="-21853"/>
          <a:ext cx="284321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214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Présentation des étoiles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101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414E0-36EB-3215-FBED-83BD7B5C8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6E04FA1-952B-595B-FA72-0DAEFE2B49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C2EDFB6-2C69-8855-0AB0-450426FE40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EDC9BC-10BA-628A-D337-03D95FE3AAF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82437F9-2F1F-71B7-769B-819208E8660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9ADD122-AB0C-A2C3-D758-D0401710803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FBA13AE-F2EA-0D57-AE4B-A2DC5390B72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229D656-F078-3265-FDAF-400DFCACEEB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184FFAF-20BD-4406-3711-8A2A60841BC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103CFE4-B5E4-C9FE-29D9-7793061B70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6926" y="68910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B60391-9DED-9339-98DB-A72EC6BD859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4179" y="586324"/>
            <a:ext cx="963756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redire les règles ?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En arabe ou en français. </a:t>
            </a:r>
          </a:p>
        </p:txBody>
      </p:sp>
      <p:pic>
        <p:nvPicPr>
          <p:cNvPr id="19" name="Image 18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A1425E81-660A-C54B-56B8-578FAF17A6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498949" y="3364010"/>
            <a:ext cx="4675131" cy="4074948"/>
          </a:xfrm>
          <a:prstGeom prst="rect">
            <a:avLst/>
          </a:prstGeom>
        </p:spPr>
      </p:pic>
      <p:pic>
        <p:nvPicPr>
          <p:cNvPr id="18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3743AAD3-DEEA-D4FD-5986-C877F85FE8A1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04518" y="4419106"/>
            <a:ext cx="1803809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21D796-72D5-E77D-8588-B149056F87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74643" y="665228"/>
            <a:ext cx="1899804" cy="13321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7245BB6-C041-F3F8-AABA-2C1E4D80D9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6" y="3866072"/>
            <a:ext cx="2868692" cy="3258425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817D1A4-85B8-4548-7F50-598BA64379D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531183888"/>
              </p:ext>
            </p:extLst>
          </p:nvPr>
        </p:nvGraphicFramePr>
        <p:xfrm>
          <a:off x="1582174" y="-21853"/>
          <a:ext cx="284321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214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Présentation des étoiles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747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CC9B9-F3E6-5866-0CAE-AE1111A5F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46874AB-0ABF-3566-2B17-EDFBB2CFCAE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FF97A39-3D0D-51DC-FD4D-9BC0F10FED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4862" y="3291230"/>
            <a:ext cx="10709586" cy="4862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1. Lecture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Lettres – syllabes – Mots simples.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Table – chaise – fenêtre – porte – stylo – règle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C’est quoi ? / Qu’est-ce que c’est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Est-ce que c’est …. ?   Oui/Non – C’est/Ce n’est pas.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43D8951-0AB3-BEA2-FC58-F87EDC62D3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CC1CD91-DCE5-8878-C1A0-68C8402057A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B01A82-3203-8E60-060E-347EC458CA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1976" y="3505082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43637E7B-837C-C8AA-F4E8-4435AE5224C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90787" y="1051835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F053F8-5A0D-CF36-7CD2-C096A74104A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028919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DDB41-687E-D564-02BC-77019BCBD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58C8DF-E012-3741-7DF8-8A0F64BE3D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71EA5AD-AB31-2437-BD13-7E5F3F1A14E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D427E1D-9C21-6F91-B933-E77D06BC214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5203850-C6B0-DF83-25A8-136FD1D990D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1A0C7D8E-1624-B67B-0980-AF494589C8C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59BE6DA-9BFD-2702-0B28-16D5D0153C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43400" y="213583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33BF43D-DD18-8A61-08C3-8584448A21A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6" y="3685238"/>
            <a:ext cx="11752727" cy="3432524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734F84A-D8A6-BB23-364C-A4D9C8589817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FAAB54E-6009-E649-BD3B-24CE764E6B3B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AEE586D2-25B3-8BB8-B958-08C57E4BE2A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5" y="4192094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6A0CBC-53F0-052A-439F-85F27EFA0FD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127DD62-2958-36C8-782F-3BE54E4F97A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28" y="4217480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lettres.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765C719-8B8E-17D7-85D0-15938B18C54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6" y="5187175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744D2F01-6B16-9A8C-9567-16AE452A437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12764" y="5192936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mots simples.</a:t>
            </a:r>
          </a:p>
        </p:txBody>
      </p:sp>
    </p:spTree>
    <p:extLst>
      <p:ext uri="{BB962C8B-B14F-4D97-AF65-F5344CB8AC3E}">
        <p14:creationId xmlns:p14="http://schemas.microsoft.com/office/powerpoint/2010/main" val="258890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236" y="3484320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189620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4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13598-025B-CE27-EE5B-B19A6E78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26E412B8-750B-2BA5-96E4-173C3514C5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068462-CA1D-7A13-1494-F54E11417C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BF7BE8-C2C1-3785-D76F-437E3AFCBDE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   i    o    e    é    u    ou</a:t>
            </a:r>
          </a:p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   c   d   f   g   h   j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C6C9CE-4184-894F-3A21-F668D6F757F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CA11A45-E388-01CF-06D0-943FAB73974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412986541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797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0C44-0DEF-CDE8-96EE-9F8EC3D65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EEEAEBD-130F-96E0-9659-5F6ECFD964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C4A2D2-A70B-8F0A-5A93-E9234E0EF7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k    l    m   n   p   q    r    </a:t>
            </a:r>
          </a:p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    t    v    w    x    y    z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D621CA-FE05-35E6-D7D6-B5454D97CD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B7953A63-5858-1096-E840-3A9EDFC21E1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2BCDE21-3586-C5CA-9DBA-8A05ED459A0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340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DDA30-8AEA-342D-A6D8-18C4B68E4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38FB1F8C-3E05-BC59-DF72-1E7AE0DF234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9353" y="7734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C143EFA-E225-44A3-0DAB-6284AD5F3A2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66048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lettre, je vais désigner un élève pour dire le nom de la lettre.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quelle lettre?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CE56FC-E2C8-D379-7095-11A6C945DDF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71475" y="4441550"/>
            <a:ext cx="1293527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   i    o    e    é    u    ou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   c   d   f   g   h   j   k    l   m   n   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   q    r    s    t    v    w    x    y    z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D6E77B9-BB63-8B3C-B06E-51C5FD7C8F1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A090BB7-E016-FDE9-8597-2CC458E92A2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1989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97538-C8CF-FA89-89E4-B49553143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F8BCEFDC-CF2D-86E2-1F7D-C49B0DD5BC9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3E50BA-A9FE-DA48-665A-D254271B389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CA6D04-AB02-10F8-7593-324AE445AA0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096429D-E806-9582-D435-1E84EAA9F7B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6DDA6CA-2496-914B-257E-43DBD8FA825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3E936BF-F8D7-12AA-A8F6-B54042D53B0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7EE00AF-3891-4639-4002-E8A301E3E6B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841B2BA3-1974-FE04-1A1E-533DE90909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82450" y="61202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6D442B-3FC9-B375-25D4-29F90D02A0E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21110" y="545561"/>
            <a:ext cx="928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on va lire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des mots.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Écoutez comment je fais. </a:t>
            </a:r>
          </a:p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l/o   lo  l/a  la 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lola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D57FADB-D2CE-C517-B417-0D215749CE8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89629"/>
            <a:ext cx="1446339" cy="1442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5C79148-1E78-C625-AFE2-10E8335D3A3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3654631"/>
            <a:ext cx="13016058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75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lola</a:t>
            </a:r>
            <a:endParaRPr kumimoji="0" lang="fr-MA" sz="187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30F15ECD-39D4-6D3A-D7CC-69D280D290C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7688680" y="5434218"/>
            <a:ext cx="375087" cy="202120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4A40CA4A-2DB6-C009-E18F-1EC369A201F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5773680" y="5625296"/>
            <a:ext cx="375088" cy="163544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DB89DBB-B8A3-FAC0-AB91-14C59F707842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102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BB610-CBA2-0600-DD46-45ED1409F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E84870FA-5516-6A94-584D-3502E378E84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EACB77-44D2-8289-50C9-EC6B1D6F720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87C9AF6-9E2D-C1C3-F276-C2FE6F5709B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ADE4600-38D0-816C-7EDB-8F120CA82A5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5A2F9A6-C4CC-1DA3-71E9-5C34145AEF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B0C19DC-1D52-B9CA-DB62-1FE3BC55A72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62FF234-2B83-C402-6279-58472DCC468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FC6749D4-12DC-9337-CF1D-15C380C4E7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64466" y="72017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87603D8-2701-01E5-803C-ACF79FAA841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69419" y="660979"/>
            <a:ext cx="1227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 mot?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D1F5C50-FBB9-5F59-43EF-60CA1FEFDD1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EE901AD-C122-FFB6-3132-FCD5DD789A4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7134" y="3654631"/>
            <a:ext cx="12941732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75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vélo</a:t>
            </a:r>
            <a:endParaRPr kumimoji="0" lang="fr-MA" sz="18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F8BC7BA9-A05A-3D59-B261-F0F379D8C6F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5807631" y="5220087"/>
            <a:ext cx="314811" cy="204311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EE9252F7-B159-2E81-304B-37AFE6D54A2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7822165" y="5491312"/>
            <a:ext cx="314812" cy="155733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7FAE656-9815-54D2-CCD3-738F8FEA13D3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5298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51E85-F3F1-879B-5E74-E62FA6702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84821E07-FEFA-BB83-B9A2-C95B6F57D61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82046F-F371-484D-E5E9-BADB03D10D2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3E2339D-FEF1-EA74-BCA2-706C59C05EB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1716DB8-7530-15CE-C3DC-9D710A646D2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B7F8579-4DF1-C9BE-8FEE-D8425F7EEC6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906CDE3-D832-DE46-D2DC-95190A9461C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C885320-532D-6BA0-F20D-FA9C41B0C27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35159AF3-CE79-AA51-0D5D-0A6C8144BC6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03786" y="76456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FEA46E-579E-F360-5BDE-256B723E4CA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51841" y="699962"/>
            <a:ext cx="8036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mot « Lit ». Je ne prononce pas la lettre en gris.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397D7FE-4DF6-D85D-A200-E1BDB54FF0D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89629"/>
            <a:ext cx="1446339" cy="1442600"/>
          </a:xfrm>
          <a:prstGeom prst="rect">
            <a:avLst/>
          </a:prstGeom>
        </p:spPr>
      </p:pic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3110892C-1C8D-87BB-EF0B-1DB7FAE6B01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6443665" y="5786439"/>
            <a:ext cx="414340" cy="132873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E5E32C-5CE8-5289-2DD3-14E33DA8CB8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42900" y="3542606"/>
            <a:ext cx="13016058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75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</a:t>
            </a:r>
            <a:r>
              <a:rPr kumimoji="0" lang="pt-BR" sz="187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</a:t>
            </a:r>
            <a:endParaRPr kumimoji="0" lang="fr-MA" sz="187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A84E954-EF98-50F4-B6C1-C55C5592927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008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6EEDE-813E-A20E-B243-F1CD83013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8401A1-0D3A-3B55-0614-577C9571FFF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A45C7CE-657B-6350-FCBD-53D6B5F3E91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E399F5E-41C2-7FCB-D85C-304F248C04F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84CC286-D97F-72C5-8040-E7BCB5BA70C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00BC7D1-015A-DD61-C6F9-6DDF076FBF8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A498BE6-3D79-A356-6A79-F432FAA5B0A6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DD1876-3557-055A-6DBE-A4889BE5A0D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76BC59F7-9F0C-1A85-62D3-FE5AEF8DA99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64466" y="72017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DF3DF3-3271-691B-54B9-08C766254F0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69419" y="660979"/>
            <a:ext cx="1227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 mot?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FA29BFD-910E-91F7-84C0-ED662F24F4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AAE2CC1-7E7C-EFFB-A5B9-11B474274E1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7134" y="3654631"/>
            <a:ext cx="12941732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75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écol</a:t>
            </a:r>
            <a:r>
              <a:rPr kumimoji="0" lang="pt-BR" sz="187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endParaRPr kumimoji="0" lang="fr-MA" sz="187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18047AB0-CD65-6611-7E3F-32476F31646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4700459" y="5755992"/>
            <a:ext cx="343145" cy="94297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A3C63FAE-6A69-26B4-901D-C6A46A834F0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6972179" y="4755863"/>
            <a:ext cx="343145" cy="294322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9CB642A-B488-EB90-C061-4E2415AF883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631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C1EC2-DA52-CFBB-120B-6B0EAA7F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2171748E-B7A2-4833-DE9F-6EC7DE1429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82BA77-DE4E-8865-92BD-C00E5F342AC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71EEA21-8352-E21A-A675-C3D9D4612F1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D5658F7-9FA9-CED7-29BB-095DD04E7BF2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C4CD81-2D2E-3361-5C4F-384F2397EF8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F00933-3BB2-7160-AE71-E90429AD1FF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860E6CE-C4C6-8A09-6172-8BAF83DA0383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37754346-DBBA-5030-9BD8-208DF8ADC27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64466" y="72017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ADDCFE-11E8-36F3-9F29-101B83AF23B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69419" y="660979"/>
            <a:ext cx="1227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 mot?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71FB393-37B3-07C8-437A-DEA3A89F4C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4B222BCA-C105-18DB-61D0-5173157BFB8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6165535" y="4944428"/>
            <a:ext cx="333378" cy="309372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656A8F-60BD-D12B-51CA-A9491C3F375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42900" y="3542606"/>
            <a:ext cx="13016058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75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lou</a:t>
            </a:r>
            <a:r>
              <a:rPr kumimoji="0" lang="pt-BR" sz="187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</a:t>
            </a:r>
            <a:endParaRPr kumimoji="0" lang="fr-MA" sz="187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ADD5DD0-B6E7-6E0D-6599-AC837FCC2482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372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C2CFD-0148-23FF-224D-1A106D613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2D3B22DD-498B-B730-CE76-8224372CA2A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17131" y="8432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450798-788C-5310-4443-19916C2AA61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4649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Lisez silencieusement les mots suivants.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7F3082-D38B-BDCF-E9E7-AE34635C9B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083" y="527666"/>
            <a:ext cx="1594538" cy="150990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9796E2-C441-83BE-D6FF-86D1400000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8149" y="3703878"/>
            <a:ext cx="12839702" cy="3598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Lola    li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r>
              <a:rPr kumimoji="0" lang="pt-B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vélo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lou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 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écol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 </a:t>
            </a:r>
            <a:endParaRPr kumimoji="0" lang="fr-FR" sz="8100" b="1" i="0" u="none" strike="noStrike" kern="0" cap="none" spc="48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3EC5E9E-C1EC-79BC-5E8C-C2313A379C4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1645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6C175-78CA-5DFF-10B6-CF9BDE052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E9F318F3-A562-1A24-D866-591B2F8478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41436" y="85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E69C7CA-C260-8D14-446D-A16868D2AF5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38149" y="3703878"/>
            <a:ext cx="12839702" cy="3598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Lola    li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r>
              <a:rPr kumimoji="0" lang="pt-B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vélo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lou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 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écol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 </a:t>
            </a:r>
            <a:endParaRPr kumimoji="0" lang="fr-FR" sz="8100" b="1" i="0" u="none" strike="noStrike" kern="0" cap="none" spc="48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FF18FEE-288A-F6E3-335C-02EC82C81784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9E4F416-0E2A-581D-44E3-4C464FE174E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32077" y="745326"/>
            <a:ext cx="1004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lire les mots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D145A8-F06C-7768-09CE-AFC2351DF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819839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F00D-D07C-EE65-46D7-DE1EFF61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EA0FF86-03C1-7471-9D02-DBBAA86AAE1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6FE25E-65D8-0AC6-5ED5-571034E6C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8612" y="4168131"/>
            <a:ext cx="1338738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461ECD-4F55-1BA7-6454-C23E4F6522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8ACEFD-3581-D36A-D867-652608948D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45A75A-908C-6A9A-2F13-085FCA47F4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398623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5026B-39E5-15C0-37CF-121F2BA3F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C635F9F-99E5-1EF9-7EE7-C84BFF92E4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2041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269BC4-0AC9-0C72-DA2C-425871CA8D1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4862" y="3291230"/>
            <a:ext cx="1070958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Lecture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Lettres – syllabes – Mots simples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Table – chaise – fenêtre – porte – stylo – règle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C’est quoi ? / Qu’est-ce que c’est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Est-ce que c’est …. ?   Oui/Non – C’est/Ce n’est pas.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65C5ADC-803F-1A2C-A900-676163ED1B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1E02D53-6C28-2A72-0152-F20253A30C2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E8DD47-835E-1CED-1745-44B977FF53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9485" y="493429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6B25B1E-9625-7BE6-13F3-DD3D7AC9A54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90787" y="1051835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1046E7-65FA-ABF5-773C-0C72A8A98B4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044157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42298" y="3997486"/>
            <a:ext cx="12133869" cy="303525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28369" y="4101762"/>
            <a:ext cx="706508" cy="2826705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3239" y="4422976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7" y="44130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683CB8D-62DD-4AEA-52AA-6920064C127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938664" y="4256955"/>
            <a:ext cx="11658600" cy="71508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ct val="150000"/>
              </a:lnSpc>
              <a:spcAft>
                <a:spcPts val="1200"/>
              </a:spcAft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Comprendre et produire des mots de vocabulaire : 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4CA3E8C-445D-722E-8FD4-CFC12531228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48200" y="2361793"/>
            <a:ext cx="6339864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4001" b="1" dirty="0">
                <a:solidFill>
                  <a:srgbClr val="106585"/>
                </a:solidFill>
                <a:latin typeface="Carelia"/>
              </a:rPr>
              <a:t>Objectifs de l’activité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63F807-6DBD-508E-F929-539AAB4A975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913920" y="5133898"/>
            <a:ext cx="1009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5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Table – chaise – fenêtre – porte – stylo – règle </a:t>
            </a:r>
          </a:p>
        </p:txBody>
      </p:sp>
    </p:spTree>
    <p:extLst>
      <p:ext uri="{BB962C8B-B14F-4D97-AF65-F5344CB8AC3E}">
        <p14:creationId xmlns:p14="http://schemas.microsoft.com/office/powerpoint/2010/main" val="4149392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11530-AF77-14FE-5865-2D1C3DC52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9E52257-8CA8-435A-9AC7-A94B7E6964C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3EC070D-4EC2-F225-6161-4112D5C737F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B89589-4AFA-624E-EC14-57A99ADFF85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B675CF0-6C16-A28C-A1E5-AE5627E504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2B741EE-1553-165F-ADDB-2257C74DF2E3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224BE34-DCFB-36CC-A882-7B9458DC5F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BD3126F-AB21-2FFF-1806-5AEBC9D11ABE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8497870-1099-74B0-01B1-56208E080BCC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8927DC1-F5D4-5075-5413-28173E17247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65999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ACE725-1F60-D2FD-CE34-DA98AEDE94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603889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avons vu ces mots durant la séance précédente.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Répétons ensemble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32824-3F75-8E0B-E36C-079D5CE61DD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3264" y="694648"/>
            <a:ext cx="1657752" cy="13916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5DE2E3B-22E8-CEF4-1A9B-CAF3B78B93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608082" y="6358115"/>
            <a:ext cx="310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écouter</a:t>
            </a:r>
            <a:endParaRPr lang="fr-FR" sz="5400" b="1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4DC20A-A91B-94BD-FE35-AF2C8A74CD7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86076" y="6341526"/>
            <a:ext cx="2812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renar</a:t>
            </a:r>
            <a:r>
              <a:rPr lang="fr-FR" sz="4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</a:t>
            </a:r>
            <a:endParaRPr lang="fr-FR" sz="5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CB9A266-9BAB-E65F-3E5F-4F8EB4ED36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41446" y="4089118"/>
            <a:ext cx="1824988" cy="17532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856D0C-97EA-7E43-A38F-306F115666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51315" y="3880221"/>
            <a:ext cx="1904501" cy="196211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6C25178-1CA3-4A3B-1061-29FBE90051D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084008" y="4502353"/>
            <a:ext cx="2462274" cy="1282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815C237-C43C-E983-6C4E-58A7322D087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58666" y="6326028"/>
            <a:ext cx="2812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tapi</a:t>
            </a:r>
            <a:r>
              <a:rPr lang="fr-FR" sz="4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endParaRPr lang="fr-FR" sz="5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2" name="ZoneTexte 16">
            <a:extLst>
              <a:ext uri="{FF2B5EF4-FFF2-40B4-BE49-F238E27FC236}">
                <a16:creationId xmlns:a16="http://schemas.microsoft.com/office/drawing/2014/main" id="{594DC20A-A91B-94BD-FE35-AF2C8A74CD72}"/>
              </a:ext>
            </a:extLst>
          </p:cNvPr>
          <p:cNvSpPr txBox="1"/>
          <p:nvPr/>
        </p:nvSpPr>
        <p:spPr>
          <a:xfrm>
            <a:off x="9992620" y="6336458"/>
            <a:ext cx="2812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vélo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64BE72F-BC21-7B30-6639-E7F6DF9DDB1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75431" y="3771127"/>
            <a:ext cx="2812713" cy="2220068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663BF965-AEFD-A967-3511-6AC972C287CA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933737257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3711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070A2-FA39-9D39-9926-7D351951D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385DEBA-C77E-8677-9C64-B4AC7CD53B0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2C93E9B-1F99-1FB2-FC96-96F9323FA57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261766-33FC-95DC-FBAC-ADE702692FD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A4AC14A-3F06-4CEB-9A18-C8A43230E18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AD46D3A-B6F2-871B-BB9A-92AAE03D2CA7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31277D7-5764-5553-0E4C-18B9711A023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D4BF577-2B79-8D94-C238-2A7B40890AE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F4C2475-01A8-6EF2-E3AD-C87EEC5029F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3B7D9A0-5CEC-A231-93E7-288B06F480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57E0339-B9FE-DD60-58B2-F2A75D7804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65487" y="4488072"/>
            <a:ext cx="1824988" cy="175321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43531F8-0FD0-CA53-BF2E-A3683D6FE3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98841" y="4383624"/>
            <a:ext cx="1904501" cy="19621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9189F2-9FB0-39AF-C4F9-B483DB90C7C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027856" y="5013115"/>
            <a:ext cx="2462274" cy="128229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56B7B54-0E94-163F-260E-11D2C981E0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93473" y="4033466"/>
            <a:ext cx="2812713" cy="222006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FEB8ED2-24B5-56F1-613E-971A091CE7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F1CF5DFD-3DCC-C3AE-A051-48EF2729362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32077" y="745326"/>
            <a:ext cx="1004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dire les mots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B5F947-DC0D-1BF5-F1EF-7170AC9885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1187823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6996F-8A36-5ADD-F51B-8EFFF263B6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DB4791-4225-B220-0450-4C3B5DF503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54801-1089-A7A4-8214-A411E8F5FE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646B14-2B44-B7CA-F26B-5B774A5BCB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C8605C8-86EC-7DB7-A51B-94E4CC9CA52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8650114-05F9-655E-43A9-6A1D263C96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59F369-1C93-044C-17A2-6B94B91424B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85E1326-47E4-A5D6-D03F-4EF7E43C4E5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Soyez attentifs ! On va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8305739-A47E-7007-9D60-BFBBE64BF78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378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BB19-A7A4-7F4F-D8D0-F60D2513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3BC107-687A-8409-5529-901A28927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15AD9B6-550E-DB3E-7419-381098CA6E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21514-774A-D848-DE56-D25C7A77DD3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849BD0-F8ED-90B7-D59F-4EF52469809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C2E188C-06BC-B34D-4384-6C669417329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8F4DEC-4D07-F081-79E7-E02681A42AC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F7D6E56-4051-F01B-3AD0-F621D97FFEE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9F4AB3-0446-1FE3-6DFC-AEB94F68FEA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C370A50-3A79-EB09-51B7-7B9423B4EE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11B326-619B-4F97-CCFC-F384BA8DE8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65BAF5-54E8-0CED-B590-E9A3C9361D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B988E4-3BC4-7B73-1342-22D3FDB2B5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23429" y="2947039"/>
            <a:ext cx="2269141" cy="4392922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E9043547-CB55-17CB-37C1-14FB6E8094C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892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13169-0F2E-F1A7-BBE3-ECE634E0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E85AD96-86F4-4598-FAC9-EB53D57E096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6A8CEB9-C147-7AE1-2423-4D64C26FD86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FCD8EF-FB69-E36C-730A-0F839B798FC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867E7A-F2EB-1EE5-7245-B54B0C02D82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BA9D39-CDAA-4819-B47B-6825ADDBBD3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9EA1E3B-6EB6-AB99-7058-7CA715BD993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AB8C9AC-022C-4511-EA7E-351598BC29B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4E3BD06-F73C-5711-5A11-1A8729F2CF1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54AD3D5-B6A2-BA3A-76F1-886B5D1B79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19402C-A400-6EC3-05CB-E08946B2AD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porte.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65C2613-1E60-011C-28A1-40472ABA029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8000" y="4335586"/>
            <a:ext cx="571809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porte</a:t>
            </a:r>
            <a:r>
              <a:rPr lang="fr-FR" sz="99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A29CD6-B8F4-4164-E174-CA856BFD984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1A5C74-180C-55AB-07A2-033E23126C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23042" y="3267493"/>
            <a:ext cx="1938083" cy="3752014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FF57242-6DE9-ABCC-7373-409B8763C685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997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7A9CD-8596-1B62-DB0F-8CB187D2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E7EEEF5-EFE8-12A1-03F5-C9D8410032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300774C-052C-B59F-BB79-1CDB5140748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7CD457-442A-AEC6-50B6-AB99AA7D572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015A2FD-5AD1-AA98-69EA-8DF0E13E7F8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2EC7789-7A5A-3EDD-1931-6BAC01B5334A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9EA952F-4E83-3C4F-1C20-A7A648E4EFC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9560B18-4FFF-9CC0-62D5-B52C2B3BF77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D3FB767-558A-E0B3-BADC-8C889B69DF9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020BF-E885-AB5B-C18F-38631391DC7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B6860A4-86C1-9620-473A-40C9FE6536F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6412F6-E667-2764-549B-9E2B507514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6E0C76-13DF-1617-0DA2-668205DFFE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7029" y="3593551"/>
            <a:ext cx="3221941" cy="3099897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CBFD2C95-6228-4A99-F01B-55C6EB6FC01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727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6CC06-5ABF-F495-05C7-22137334C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2C9F4D6-04FC-78BB-1EE8-47DEE3FB00E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6CB18E-65AF-0300-EEA2-0E575D16FF9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35760C-315E-652D-70CB-03E7D8C2DE6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6B786AD-5346-2F52-AB4B-D5A0DEC1BC8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BFD17C2-947B-4214-2BEA-1D93962CBE7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9DBA444-5606-F465-1309-AA424FBC854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ADC6DF7-05F7-A565-6801-E36CB4160D4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C050D57-DA52-801B-A2D1-6FED3570C86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FC55FFF-3861-08F9-4D10-F2E0E1232A5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4CBA98-7DBA-51C1-67F0-6D51DA975D2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fenêtre.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7C5CA0-E007-1736-D146-6BBE9A715DC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8000" y="4335586"/>
            <a:ext cx="571809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fenêtre</a:t>
            </a:r>
            <a:r>
              <a:rPr lang="fr-FR" sz="99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089A59-2C03-2805-D658-8291F0550DF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356439-9A44-5F98-4D65-AB02D22A8C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27913" y="3919622"/>
            <a:ext cx="2544125" cy="2447756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73DDE27F-3B5A-FA56-87E0-129641F188D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523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fenêtre est fermée.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fenêtre est fermée.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231D19F-7EAD-5538-30EF-F76C626676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77706" y="4422784"/>
            <a:ext cx="3160588" cy="3040868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CB1A69FB-6F2E-AAF2-0DF2-0802343740D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fenetre fermee">
            <a:hlinkClick r:id="" action="ppaction://media"/>
            <a:extLst>
              <a:ext uri="{FF2B5EF4-FFF2-40B4-BE49-F238E27FC236}">
                <a16:creationId xmlns:a16="http://schemas.microsoft.com/office/drawing/2014/main" id="{A93F19D1-9768-2F55-75C0-35566E0EDD28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99699" y="694648"/>
            <a:ext cx="644526" cy="6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1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fenêtre est ouverte.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fenêtre est ouverte.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1645798-5BAB-547D-D2A8-73E82A4003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63605" y="4480345"/>
            <a:ext cx="4745817" cy="3741228"/>
          </a:xfrm>
          <a:prstGeom prst="rect">
            <a:avLst/>
          </a:prstGeom>
        </p:spPr>
      </p:pic>
      <p:pic>
        <p:nvPicPr>
          <p:cNvPr id="20" name="fenetre ouverte">
            <a:hlinkClick r:id="" action="ppaction://media"/>
            <a:extLst>
              <a:ext uri="{FF2B5EF4-FFF2-40B4-BE49-F238E27FC236}">
                <a16:creationId xmlns:a16="http://schemas.microsoft.com/office/drawing/2014/main" id="{63E7881E-8867-C95C-6659-0CDCFEAAE94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56874" y="643312"/>
            <a:ext cx="615951" cy="615951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F1D37CC-61A1-131A-033C-22417F149D36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32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6EEDE-6796-BA93-01FE-7FB13AC05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035370A-1511-04D9-6AA7-27D9AE8D6D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BED5086-C1DA-6FD6-C5ED-A6BCA6EE3F3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338F94-2FC7-2CD6-6DA3-484572AD6D4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73D80F9-2283-402B-5916-1D1FC80F3D0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0127E38-F260-191D-42D0-7E744A871D5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F61F011-A724-2C55-20AB-2B3F5A31722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74C43B3-6025-216F-137A-EEC174ACC563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ACFB54-8D6C-454F-28A2-8C8D6EF0363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601FED9-94C3-D0BA-44AD-3EFE9D4EE0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3" y="80947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F71351-67E8-88EC-A44A-B6E01A074EF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0" y="703846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fenêtre est fermée. La fenêtre est ouverte.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39CD04-FE17-9419-669C-6160FCAE44B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67543" y="2880339"/>
            <a:ext cx="6168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fenêtre est fermée. 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14DA96-B2E7-FF18-AD32-669F7F2082F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A2A901D-64AD-7F86-A8D5-B4B6DABDFA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09437" y="4752225"/>
            <a:ext cx="3134863" cy="24712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D92907F-0292-DBCF-DABD-ECD274AB2F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75673" y="4886197"/>
            <a:ext cx="2296378" cy="220939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B46A446-7258-56B7-0CC2-38BAB5F195B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96884" y="2886511"/>
            <a:ext cx="6168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fenêtre est ouverte. 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2D078CF1-D554-AAE8-50A5-A23EE28FA0B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160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408A6-3979-9C89-CF84-6746FFF04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9053BB-E2C7-9F5E-7B0D-FEAF1161719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5960F9-64FC-D7D6-502C-EBEC2F62C1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A5B92A-4614-B52A-64C8-FD3C5A0BBD1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F61FBD8-0AA7-23DA-C43B-BBBF581203A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58FAFD5-C761-13C5-6B6E-B0CB02E590B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D28BA5C-2397-505A-CF81-D8C991C6AD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58B3AFD-3BA6-B6C5-664E-DCE54F4C681C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7A56B11-FF92-1619-04CF-FFE371B93AC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9BE99DF-FD4F-D01F-7823-48F2FD0D31E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2937" y="77254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6975A6-1C24-0DDD-218C-F967E2BC99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2" y="683901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8A9055-8363-8054-BC3A-8D6871F100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38654" y="635263"/>
            <a:ext cx="1828959" cy="12680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D09012-5221-DCB5-CBE2-5C6E934FBF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8571" y="3803196"/>
            <a:ext cx="3055885" cy="394750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E746535-478E-1A1A-236F-A6E7A6BFB67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789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FF93A-4C6B-FE54-D6FB-C81C5D4AC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15C8A51-0F77-3C9B-E2E2-F1CA53BEA61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0B460C-EA8F-71C6-5113-B7C60C5382E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2DA6BB-D95A-EF04-16C3-D70AD77A2FE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F51F13A-466E-FE79-239D-DAAFE2F6630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550A5B7-AF79-380B-6358-5459228FB7C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F39F888-3814-054B-D393-50DBD064F96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4A469D4-0DC5-3734-8FE6-A9F0418DBE4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FA60C37-564E-6639-0EE1-B99B18CC643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D45AAB-ACB2-E333-6CA5-C9B4BFB762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6141" y="6562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8E4076-518D-6574-CD42-7577246B93D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67546" y="540994"/>
            <a:ext cx="116294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chaise.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5A8B09-7D73-D77F-BBEB-4AA48927157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372225" y="4399648"/>
            <a:ext cx="63261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chaise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9AE1D7F-9D0E-3D5F-7B0D-16435E846FD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65977E-5497-2743-CFBA-A9A59A4382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01108" y="3386266"/>
            <a:ext cx="2685268" cy="346875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28A076-A424-2061-6A69-C736F0377128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42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0F28F-30F4-5231-63DC-916616BA9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E9B02D9-4B23-9CA8-F5E2-A56E94F0D5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437F19E-DFF8-F56C-0B1E-16C1428AD75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100698-BF95-8FD2-1C1B-513FD492EF2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FF5CE07-74B9-1EE7-9880-2ED68AE88C2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158A45E-7681-697D-7B85-29F415FCF05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5E09E82-01BD-BCB3-BA9D-2E4A2693FB4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BF78429-B482-37B2-5AF6-5F18570265B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53B97B3-B091-4287-904D-A7AE7F5E1BB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6584883-63A3-8C2D-21CC-416AAE4BFB9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631CC9A-5348-9720-9670-E90CD03D094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37D3BAB-F297-2352-DA2C-A54C199FAE71}"/>
              </a:ext>
            </a:extLst>
          </p:cNvPr>
          <p:cNvGrpSpPr/>
          <p:nvPr/>
        </p:nvGrpSpPr>
        <p:grpSpPr>
          <a:xfrm>
            <a:off x="11238232" y="636358"/>
            <a:ext cx="1796578" cy="1106599"/>
            <a:chOff x="7152968" y="2374490"/>
            <a:chExt cx="1961535" cy="1238864"/>
          </a:xfrm>
        </p:grpSpPr>
        <p:sp>
          <p:nvSpPr>
            <p:cNvPr id="6" name="Bulle narrative : ronde 5">
              <a:extLst>
                <a:ext uri="{FF2B5EF4-FFF2-40B4-BE49-F238E27FC236}">
                  <a16:creationId xmlns:a16="http://schemas.microsoft.com/office/drawing/2014/main" id="{7F5154BE-90B7-3DD5-4944-FF1DF4C388B4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90914C5-09EF-E467-7222-65F586279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653F25F8-008A-84E9-09CC-74511DA609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7924" y="3128635"/>
            <a:ext cx="4320709" cy="531262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45517E8-414A-4344-0D93-491CC74991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4513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62E73-D79A-56DA-9D3F-D162044F8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E113EEA-010A-3782-A7E4-E85F71B872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9B95576-3AAF-7781-A120-9CF5E61AB0B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87199B-5F84-08EF-229C-68C0A33146C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EE4969-1CBF-2C49-D617-5E89AC68F91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4719506-2763-DB97-B29F-60A14B3EC75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5DE177E-DDF2-7B6E-678F-B2ED7DAD4F0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47663A5-1F2F-CCBA-9667-BF69D52C5E6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BA053F0-6BE2-544E-D0AA-09CDAD45DB0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FCD87E8-C421-1333-32D1-7558C9C14E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AB56A0-0BAE-ACA0-ECC8-34413783777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table.  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D23FEC-9EF4-F54B-C9E3-FCF27AB72D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86489" y="4396561"/>
            <a:ext cx="6657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table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3FE8BC-049E-66E0-E4A7-FE030A3D2D6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D53B84E-F274-8C40-D214-38E77440F2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6000" y="2577364"/>
            <a:ext cx="3772684" cy="4638787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F3467140-BD11-3E3D-AF23-43A53D4C8CFA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829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C4109-009F-9204-8C11-A1124218F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3BD1523-543D-A65F-43E1-6CD4D123AFC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564E3C-FE4E-AFC9-BEB3-EE59DE0091E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89596C-D2D3-2B1A-DCFE-0A11A23726E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32FDB19-9E15-1F49-847A-3DDDAFDFB66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C614712-DBB1-A0D5-1F3E-A01128487E4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4B17BE2-082E-623D-EB90-7F309F2B05E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1BE20C0-9CB6-F115-CE9F-FDBD0026014F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DCAE685-2493-16A3-6EB9-210751CEB80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B4CBC73-6E38-8DAA-C72F-1BA15893D4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2936" y="82188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39489A-E534-07EA-D64A-6E15E9D35D6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1" y="733248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960B199-E144-DA80-BB58-E69410C5D2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72562" y="636358"/>
            <a:ext cx="1828959" cy="12680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8822C7-742D-7FAE-18E6-199662CD2A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821782">
            <a:off x="4989244" y="3062755"/>
            <a:ext cx="3278070" cy="4030623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6195F99-1178-67F5-B46A-8174370ECB7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159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6833E-60A3-D3FD-AF3C-4D885FA0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8CE2D5-ACC9-4CD3-61FA-0957D570F07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CE45535-A903-E262-6781-04C318F886E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629EC8-F188-ED56-0990-CB75F5F7B53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7C56384-5B1F-98DD-60D9-9EDDFE83873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4ACD09-1908-F3BC-E354-50D2CC88584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E8E3E38-A67D-DFEB-D01F-0AF891C9ADC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2373F22-914C-D541-8FCC-183E3DA80E2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AC0B7A3-C6AE-7A63-325E-96F3609E04D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F34668D-77C8-0C95-F7B0-D394311C051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46" y="64130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D31284-6659-6874-83C0-0B60A97E757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9796" y="540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règle.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7ED6C7-62C2-0075-0854-ED81E91C692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7999" y="4399654"/>
            <a:ext cx="5754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règle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A2ADFCB-0A7C-C677-A445-4A17C6E8F72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D7B30A-2F6B-44E8-5F68-B07C30F1CFD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821782">
            <a:off x="3184007" y="3449247"/>
            <a:ext cx="2944356" cy="3620298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CD9A9DE-1327-85A6-B734-61C8C9D99BDA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450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50F42-536B-9C19-D273-ABEE0611B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E7AABD-7CCD-373D-AD5A-9F615FB32B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D208B6D-2332-394E-DD54-D94358D1FA3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3D42CC-200E-9E92-8BA0-809CBDB6813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3E7706B-E62F-A243-5419-CC058B1F5A0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3CF3191-993F-DFD8-1BD2-69F0C9E5AF4F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70E383B-6061-CBEC-026D-2B61D614A8D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951A1B6-774D-D20D-7C3D-E1F2C8A856A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B97E7CF-642E-61A6-8342-EFB7EEC27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378FB54-12E0-61FB-FD9E-CFAA651A7FF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79458" y="70462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9961E9-C581-E958-0BC4-C26E1B7B50C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63108" y="603464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règle est sur la table.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A0C7B7-1CA2-6E39-BDD2-62CD20ACCD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72064" y="2463322"/>
            <a:ext cx="8373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La règle est </a:t>
            </a:r>
            <a:r>
              <a:rPr lang="fr-FR" sz="4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sur</a:t>
            </a: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 la table.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E14289F-415E-45DF-CE6F-0800290F42B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16" y="487304"/>
            <a:ext cx="1446339" cy="1442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54FCBB-1948-BAFE-B2C3-A4C1BFDC34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77369" y="4824193"/>
            <a:ext cx="4361261" cy="3128077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E11851BC-2B53-47B7-845B-71722219245D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règle sur table">
            <a:hlinkClick r:id="" action="ppaction://media"/>
            <a:extLst>
              <a:ext uri="{FF2B5EF4-FFF2-40B4-BE49-F238E27FC236}">
                <a16:creationId xmlns:a16="http://schemas.microsoft.com/office/drawing/2014/main" id="{34F7DC48-F9A8-D477-9AD9-27C3C39DDE7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86989" y="63635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4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17E1C-4FEB-0189-474F-A5258B07F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2852E15-FD77-8DA4-6FF1-9180355505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A218EF0-EDFE-9760-5D09-94452BE7BD3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55F725-E68B-0C76-5911-42D1011880A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73CE007-92E2-1F4D-1134-5E4A27335B4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8A1D368-D474-F8E5-3E37-7FDCB65661D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0C5546A-239B-4F8D-8FB0-345DC7A044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5EAF85C-7D83-AD15-C1A2-9E7F9C16B8AC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4644971-0D69-2056-5AC0-09267D9949A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18E65E7-61F3-573A-A95B-17D6EA2C6E9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2936" y="82188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D20742-ED0E-146E-EC9E-233E85D1410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1" y="733248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002E7F-EB29-38A5-36BE-2F08987E4D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72562" y="636358"/>
            <a:ext cx="1828959" cy="12680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19C389-CBA5-23BA-E641-502BD6D9CE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36592">
            <a:off x="5265288" y="3470481"/>
            <a:ext cx="3185423" cy="3916707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BAEEF25-7AB7-644C-7F1F-FFD0097A49EC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366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5555" b="-5555"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69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8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3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69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2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1877" y="4825441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Modelage.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68" y="3043457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1" y="2982991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7" y="4828795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Questions directes.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9" y="4770771"/>
            <a:ext cx="430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Répétition chorale.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320255" y="6452250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8" y="7796687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Passage au tableau.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1" y="6436705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3"/>
            <a:ext cx="3549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08" y="645225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7" y="7822195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Pratique autonome.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8" y="6013322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80" y="7796190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Observation.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/>
        </p:nvGrpSpPr>
        <p:grpSpPr>
          <a:xfrm>
            <a:off x="7535534" y="3219398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922745" y="4827084"/>
            <a:ext cx="29551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Dites-le en arabe.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1DED5-3377-1207-D300-8BFE57B5F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22D867D-9650-C947-7889-F16BBA0323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242B29-D65F-4EEB-9FC4-4403937E647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A07BF0-8C14-FFF8-2220-5433512E043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43FE40-0883-C815-5FE5-1F7B077D578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75ED2CD-5194-1DC9-088B-FA57F8A8C65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4584CEA-EF85-41DD-3FEC-25FB7D21CEA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CB6C53A-92C3-CDB7-1B68-4216EFD21ED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139337E-F2DE-8087-B02F-899C8ABAB0E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65DF8E4-7D09-7A1A-C581-E6D4E8A1AAF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46" y="64130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2F2780-44E0-7B32-A20C-A530B744D43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9796" y="540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stylo.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387B5C-0311-7C3D-781B-A8D30C8EDF7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7999" y="4399654"/>
            <a:ext cx="5754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stylo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D1B15EC-37B4-C6A7-2DD9-1A5F3B3AB66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191937-1FB2-4A69-2A49-9D5AA1B107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36592">
            <a:off x="3359313" y="3236251"/>
            <a:ext cx="2856828" cy="3512677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E338C39C-55C1-F1F8-4A6C-DFB7F0492AF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7152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0C531-19CC-EB99-8DD9-A39D7C5C2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6A62F71-C845-8497-9EDB-D05E48D3D29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EEC3077-8840-44F3-0902-F16079572E1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3EA4AB-D848-76BB-7728-A4870C763C2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BD4B95A-A163-3CFA-C908-4E348B79222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6B31DAD-43B4-146B-1E6F-625F0277011A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116799E-9043-D166-6E87-15505A115C8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BF9478D-632B-0CDF-38FA-6DAD48398B3C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AF1561F-3C78-9431-EAE0-2CD2DC98A4DE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BED2A94-DD4C-68D9-74B9-50E7F7096F9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346599-993F-D06E-B2AC-78136BBD649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FA3C9FB-299D-CB2F-834C-43FCC24E82F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BC2160F-623E-3444-D569-39A135BB196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84071" y="3041329"/>
            <a:ext cx="1530246" cy="19767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BA58F7-FBB0-EAF6-0CC6-76A55E9BA36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636592">
            <a:off x="10095330" y="6671493"/>
            <a:ext cx="1502373" cy="18472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2949B8-D0D6-5455-E091-EFB198E7346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713836">
            <a:off x="6356057" y="6511474"/>
            <a:ext cx="1759743" cy="216373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BB7DA75-BB0B-9D20-8508-1101E620ED9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96777" y="2120108"/>
            <a:ext cx="1605072" cy="310732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45B5A5C-EE8E-5CF2-F23E-C0BEC3A691B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10433" y="6056429"/>
            <a:ext cx="2258450" cy="27769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97C58D1-B9A3-5667-BD56-489F2BB77DD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55725" y="2618837"/>
            <a:ext cx="1857160" cy="178681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95E313D-23B4-44C6-7ED3-938E5D67045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92956" y="5225432"/>
            <a:ext cx="2812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porte</a:t>
            </a:r>
            <a:endParaRPr lang="fr-FR" sz="5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B16D6DF-990C-CFC6-B248-21BD56B77BB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633301" y="8627496"/>
            <a:ext cx="2812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table</a:t>
            </a:r>
            <a:endParaRPr lang="fr-FR" sz="5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DDA6233-C742-E8F8-15DB-BC7660FBD6E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185555" y="5225431"/>
            <a:ext cx="3344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fenêtre</a:t>
            </a:r>
            <a:endParaRPr lang="fr-FR" sz="5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66D01DA-5F4B-C281-0B79-6D08F1C1A77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239751" y="5225430"/>
            <a:ext cx="3161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chaise</a:t>
            </a:r>
            <a:endParaRPr lang="fr-FR" sz="5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782E508-CD97-EBC1-59EC-DFC86E9E824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451642" y="8623877"/>
            <a:ext cx="2812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règle</a:t>
            </a:r>
            <a:endParaRPr lang="fr-FR" sz="5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DEAB7F5-3A8C-838E-A554-FB3A006739FE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25479" y="8623876"/>
            <a:ext cx="2812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stylo</a:t>
            </a:r>
            <a:endParaRPr lang="fr-FR" sz="5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2" name="Tableau 31">
            <a:extLst>
              <a:ext uri="{FF2B5EF4-FFF2-40B4-BE49-F238E27FC236}">
                <a16:creationId xmlns:a16="http://schemas.microsoft.com/office/drawing/2014/main" id="{892391F0-15A2-0885-8AD7-13EA7F8D4302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691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5F8E0-DDBA-091F-1113-0301123EC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CD803E-ED5E-3A86-28BA-5673589F6B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255A81F-1030-A040-7C2C-EC743D74FA0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8FB08E-4F78-5EA2-8E55-8BAC5EF5614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4738A7F-B19D-0ED6-9723-CB2E4C9D7B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B45E1D8-10FE-B9B3-FC63-08A64249B507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513D553-BADC-0467-FE2E-6FE0A373DCA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87F535-E2D8-FE07-6D37-4DE8CEE46EA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18A18CF-F747-F974-6A07-D346CB396BF5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61904"/>
                  <a:ext cx="8748473" cy="228697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CD8ADBA-0F91-F024-C043-D2D57E041B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F1B088-FB93-36D4-136B-B9687BF6F3E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066811" y="2748696"/>
            <a:ext cx="335901" cy="369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474C21-9A3A-87A2-1165-04E1816E17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32077" y="745326"/>
            <a:ext cx="1004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dire les mots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687BFFEB-DAF6-18AF-6F61-A1D54F11FD47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9" name="Image 28">
            <a:extLst>
              <a:ext uri="{FF2B5EF4-FFF2-40B4-BE49-F238E27FC236}">
                <a16:creationId xmlns:a16="http://schemas.microsoft.com/office/drawing/2014/main" id="{FA30ADDB-73B7-9C97-C885-499734F80C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6871" y="3822186"/>
            <a:ext cx="1530246" cy="197672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97E4D78-3B3A-4E28-FB97-C07D1ABC8D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636592">
            <a:off x="9424505" y="6766715"/>
            <a:ext cx="1625120" cy="199820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B5AEAB9-F517-B463-2F09-1471A82298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713836">
            <a:off x="6290148" y="6792340"/>
            <a:ext cx="1759743" cy="216373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39E261F-38F8-1A52-D8EB-3F3C60EF5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28797" y="3118647"/>
            <a:ext cx="1473051" cy="285174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EBD8300-5F3B-BD5E-55DF-59AC9799C9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44524" y="6337295"/>
            <a:ext cx="2258450" cy="277692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0183C78-AA42-BB85-11DE-4672F6ECBE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86453" y="3784284"/>
            <a:ext cx="1857160" cy="17868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7B1E74-C9B7-C2A0-295F-DEA25ADA3FE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14342089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D356F-EF5B-C5CB-EE72-2713D888F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89BC5D9-36CD-BB2C-39D2-59569A7BC6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3EEDDC5-2D2E-383A-24B9-319A8E0EEC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4862" y="3291230"/>
            <a:ext cx="10709586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Lecture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Lettres – syllabes – Mots simples.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Table – chaise – fenêtre – porte – stylo – règle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C’est quoi ? / Qu’est-ce que c’est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Est-ce que c’est …. ?   Oui/Non – C’est/Ce n’est pas.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F5CC7D0-261B-3608-B2D7-9B1B5ACE695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EC21A11-F380-5A9C-D4B8-A222424D33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A0D357-8106-1779-F1D5-477BD8F3DCF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6677" y="6262569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A096658-D4A9-C273-E3F6-594C726963D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90787" y="1051835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69296F-3FC3-6C41-0DBB-F4A6C9452D1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118135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07530" y="4627584"/>
            <a:ext cx="8678662" cy="108966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C’est quoi ? / Qu’est-ce que c’est ?</a:t>
            </a:r>
          </a:p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Est-ce que c’est ….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507530" y="6491348"/>
            <a:ext cx="8915297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Oui/Non – C’est/Ce n’est pas. 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004C7-814E-829D-7E73-E0AA3F8DD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7D6654C-5202-A072-39EF-756DF3BF03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5226A4B-5CBF-38AA-6971-AA602C39125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8E543F-38EA-28F1-31AA-5A334456E20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AAAEDCC-04D4-9B33-185C-E81561C8C15D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B701A47-42F1-294F-B6EC-6C3A306B6BB3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F94F634-B221-305E-7FE0-69E5FFDE07D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092C50D-7962-789A-BA36-B33A0699FA8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3562555-458E-5AF5-CE08-57E89F7AE3E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3847B90-D3FA-8855-191D-B9C72AF4EE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03396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E1C52A-3F0C-8A4B-65C0-75647EABE5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7551" y="759875"/>
            <a:ext cx="895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Karim et Rita.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ACE463-1324-190D-BCF6-521A1ECA202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BDF6C8DE-2BE8-93CF-A4EF-916A80A65DF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0909" y="3251933"/>
            <a:ext cx="3527978" cy="59677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B58A33-A452-1D5B-7877-58247CB16A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2" y="3938769"/>
            <a:ext cx="3865435" cy="4928441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1B76648-FF69-D7E2-DBF8-C04FFDD1A6F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179423131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602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8590A96-20DD-1536-CAAA-7BAA8A48203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DE3BD7-0B9D-AD34-8192-F55D89E0168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FDF5C8-AE0A-AB4A-4AA3-4D24250085A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AB24F70-8DB8-2FFA-BD59-730A7633AFE6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F2B7BAA-0CF1-60BB-5D40-103EDD711664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9A7DDD7-1B96-7351-3F45-6BD6728E982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5787841-BC5C-CEA2-8DAC-3614E00031D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7C611C5-88A4-C41F-FB0D-55B01D2F93A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3A0CB3-110B-B5CD-CD15-35ECD902648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C’est quoi ?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CD74AE-9F6F-2330-D044-420C6A6B7E6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FE7D859B-A2D5-1D77-89FC-20BF8AF17BC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447469" y="2285485"/>
            <a:ext cx="3950018" cy="1316860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 quoi ?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B1BD31-C881-8BCD-6743-3ECCFAFCAA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5056" y="4641469"/>
            <a:ext cx="2987328" cy="3767868"/>
          </a:xfrm>
          <a:prstGeom prst="rect">
            <a:avLst/>
          </a:prstGeom>
        </p:spPr>
      </p:pic>
      <p:pic>
        <p:nvPicPr>
          <p:cNvPr id="6" name="Image 5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9864B76E-E95D-3841-848C-8DCF55AB81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691348" y="4046369"/>
            <a:ext cx="2552540" cy="44516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E68C3D9-05BD-54E8-DEF0-5FDB4AB8A8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12350" y="3761859"/>
            <a:ext cx="2311061" cy="4474077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C884FB9D-47B3-04A1-CEB1-E452C5222E8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8980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073CF-A0FF-3EE7-2863-948E90F3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D37F38-44F1-C8DA-329A-0C7F7C2068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664EAB0-A92E-A198-1A3F-9A03C0F923C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1CBC70-37F2-E7DF-FDF7-B419D7404B7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BD76269-0A0B-60AA-DD3D-73968AF7D7CC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75B1759-6FF8-7F16-0F79-7E7F8D5B344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6E37F3C-FE32-36A0-36CB-F3C615A6734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E514E4E-1915-1237-5744-8B42C91A256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2D6B0CE-06BD-7320-8954-18293FE4184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792EF00-F4BD-C59F-615A-D44CAAE535E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E91A13BC-86FA-CFB0-C738-6B5F5D85F5A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447469" y="2285485"/>
            <a:ext cx="3950018" cy="1316860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 quoi ?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E67360B-0D94-12DF-67D0-8337DBA6A4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85056" y="4641469"/>
            <a:ext cx="2987328" cy="3767868"/>
          </a:xfrm>
          <a:prstGeom prst="rect">
            <a:avLst/>
          </a:prstGeom>
        </p:spPr>
      </p:pic>
      <p:pic>
        <p:nvPicPr>
          <p:cNvPr id="6" name="Image 5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2EE1168-1819-35CA-4566-98D9EC4A5D7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691348" y="4046369"/>
            <a:ext cx="2552540" cy="44516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5C86D0B-91A9-74B5-1BED-C3B11E9A612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C’est quoi ?»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FDE44F8-8A36-E799-311E-5C95A3859E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EE8B4B32-A76C-4CF1-F54F-C763CFCF6F6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C6FDCAF5-7859-A776-0B40-A5D84DA25A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12350" y="3761859"/>
            <a:ext cx="2311061" cy="447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85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C’est une porte.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49253" y="2114257"/>
            <a:ext cx="4823131" cy="1470468"/>
          </a:xfrm>
          <a:prstGeom prst="wedgeEllipseCallout">
            <a:avLst>
              <a:gd name="adj1" fmla="val 16395"/>
              <a:gd name="adj2" fmla="val 9574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une porte.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CCBF706A-7419-199A-EBED-432B69926A3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0948" y="4190605"/>
            <a:ext cx="2657470" cy="4495262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5A0D20B4-D8B5-6578-36E5-F349378C463C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2" name="Image 21">
            <a:extLst>
              <a:ext uri="{FF2B5EF4-FFF2-40B4-BE49-F238E27FC236}">
                <a16:creationId xmlns:a16="http://schemas.microsoft.com/office/drawing/2014/main" id="{CED30D4A-BBDB-C957-0888-09BC6E98138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708" y="4556350"/>
            <a:ext cx="2296417" cy="38386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F44D6B-855D-68AC-2A89-C39444F317D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12350" y="3761859"/>
            <a:ext cx="2311061" cy="447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16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31B20-6258-6D25-861C-514046F02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06A7D59-D267-0AB9-D5AB-0308B5E23F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E9D3B52-4043-762C-B587-67BC7A0A3F5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E59474-B07B-1AD5-7F4C-0E095C3F7F2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4AA60BD-597C-55E5-C28D-5227F5F61A1D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0EF7D92-8014-0129-672D-9948196403C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383D484-B367-1A02-A450-050CAC88B0C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4AA5AE2-B780-716D-A082-6A65BE9736D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918765E-3751-2EB6-ADEB-530104A18B6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7C7074B-E119-D5AC-1F4D-B02F2BD6970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AD657D-3CD6-8937-54C6-A95AB8A412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C’est une porte. 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B4AB0E-7BA2-79B3-1D18-88C39C6FD5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3A9B6780-CBA5-14DA-2FDA-3E2EB49AB61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49253" y="2114257"/>
            <a:ext cx="4823131" cy="1470468"/>
          </a:xfrm>
          <a:prstGeom prst="wedgeEllipseCallout">
            <a:avLst>
              <a:gd name="adj1" fmla="val 16395"/>
              <a:gd name="adj2" fmla="val 9574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une porte.</a:t>
            </a:r>
          </a:p>
        </p:txBody>
      </p:sp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id="{07F8EFE2-E638-75C7-C9B7-87013EB0D82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7" name="Image 2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4190EE79-3E61-C9E5-CABB-1964CA3656C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0948" y="4190605"/>
            <a:ext cx="2657470" cy="449526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05AFCEA-82F6-1D61-C242-3A0CEED991D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708" y="4556350"/>
            <a:ext cx="2296417" cy="38386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1C4DE5-A5A2-55EE-F2BD-181D0DD832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12350" y="3761859"/>
            <a:ext cx="2311061" cy="447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31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76964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099" y="1307095"/>
            <a:ext cx="120014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236820" y="2616211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43777" y="4366210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26822" y="4365188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31546" y="4366211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51576" y="4378364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503" y="2096299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15210" y="4346080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08736" y="4372229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762004" y="2866718"/>
            <a:ext cx="3160415" cy="99290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059D7B6-BA47-8DD3-F828-51685E88A9A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5"/>
          <a:srcRect l="1" t="974" r="78882" b="31320"/>
          <a:stretch/>
        </p:blipFill>
        <p:spPr>
          <a:xfrm>
            <a:off x="5688840" y="6458516"/>
            <a:ext cx="2338320" cy="162721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8C2B51-585D-27DA-A793-7E4EE9CF1F3E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5875750" y="8482874"/>
            <a:ext cx="1779566" cy="538610"/>
            <a:chOff x="5802255" y="5807067"/>
            <a:chExt cx="1186377" cy="359073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685BA3B-0D0F-8702-9D05-2E629E5A77A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350015D-FE97-9F7F-B922-609EEEFE7B2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6044951" y="5815169"/>
              <a:ext cx="8950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746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10E13-145F-EA9B-F404-812EE8D07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851FF6C-CB32-DB40-E3E1-CFC9B37A622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9CCA91B-89F0-551F-A9F6-5FFD3658C6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B7AFC5-085C-638E-E986-80BE199CB6D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20CB0C0-2B9C-D553-0357-A437F0B5462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2607D38-D575-A3DA-95F9-4CDA1AA93ED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3E011C5-B563-5B04-EC99-35B201791E1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D7F9A94-F95C-DE49-9C12-55575E0DCCC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C702DF-51F5-5371-F9E5-18D87D2FA4D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B56DE34-FD4E-0486-403E-57B428CBD2E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3F27BB-ED15-6EF1-A293-CC91A7EF2F4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Qu’est-ce que c’est ?»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88707F5-F71E-779C-77EE-838AC0CF46E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EFFE25F8-195A-1049-05BD-983FC380E97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293870" y="2112063"/>
            <a:ext cx="3950018" cy="1628520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Qu’est-ce que c’est ?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DD9B4FB-0C34-CAAB-AA91-DEB88D943BC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>
            <a:extLst>
              <a:ext uri="{FF2B5EF4-FFF2-40B4-BE49-F238E27FC236}">
                <a16:creationId xmlns:a16="http://schemas.microsoft.com/office/drawing/2014/main" id="{AD3FC05B-0BB5-AD43-F65C-141AF30092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5056" y="4641469"/>
            <a:ext cx="2987328" cy="3767868"/>
          </a:xfrm>
          <a:prstGeom prst="rect">
            <a:avLst/>
          </a:prstGeom>
        </p:spPr>
      </p:pic>
      <p:pic>
        <p:nvPicPr>
          <p:cNvPr id="21" name="Image 2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447128F0-0512-53A3-1732-8E290D0FEC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691348" y="4046369"/>
            <a:ext cx="2552540" cy="445164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B41FFE5-7B78-7187-06EF-71075FB0AD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77705" y="4523809"/>
            <a:ext cx="2858877" cy="27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165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C7CC9-AA12-35BD-5340-F11AE45E1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6201CA-DCEA-21AF-C375-709CA535638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E1AD87-3B95-175B-5198-7ECE56F853B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D4238E-B975-41CD-A125-328C6D5D52C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BDB92A4-6D56-96E4-4236-B242EEA2AC1E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18DC9D8-001D-E3DF-AA38-69EBA450B227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7AABBFC-A366-61EF-38A7-A64E79435CD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72981F-C529-A3C1-0716-66F9D0BACB53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F32E4F1-96C1-D069-38DC-983CE551994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6351053-904B-498F-928F-037F7B655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ED2E9B-2892-B3E4-BEAF-FA270BE31F2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Qu’est-ce que c’est ?»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775B6A-5262-373B-96F5-A75FCA33AC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958EC2B1-DBF8-01EC-8ADD-EBE72400616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F29FD74C-0961-FC7F-708A-1CF7121523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85056" y="4641469"/>
            <a:ext cx="2987328" cy="3767868"/>
          </a:xfrm>
          <a:prstGeom prst="rect">
            <a:avLst/>
          </a:prstGeom>
        </p:spPr>
      </p:pic>
      <p:pic>
        <p:nvPicPr>
          <p:cNvPr id="18" name="Image 17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E40461AE-4D3D-6595-D2BF-44862F2C753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691348" y="4046369"/>
            <a:ext cx="2552540" cy="44516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1F3A02-B24D-4438-5AE1-D792796BB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77705" y="4523809"/>
            <a:ext cx="2858877" cy="27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078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DE411-70BA-BFBB-B7AB-90882D9A5B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D98072C-FDC6-CB6A-85B7-9B552507FF3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281F7F-9002-E02E-22E3-1E6F0FC3D47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BECDCE8-2139-A8ED-F2C7-000B8132E8E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F9EB2EA-F309-223E-20AD-D3A7DCBDC280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6B774D8-A8C3-D97F-CEE4-EE56CD1FD90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7A53A4E-7D6D-0D7F-BDAA-8A9EEBDB05D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06209C-C0F9-20CC-0531-6EBC18E01A28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C’est une fenêtre.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11260343-0B49-4356-E6C4-1F259A6381B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69319" y="2294167"/>
            <a:ext cx="5046968" cy="1470468"/>
          </a:xfrm>
          <a:prstGeom prst="wedgeEllipseCallout">
            <a:avLst>
              <a:gd name="adj1" fmla="val 12422"/>
              <a:gd name="adj2" fmla="val 8700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une fenêtre.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68F78FF-F6B8-3D4A-521B-620CADECC26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4DAF0F2-E376-DEB5-7ED3-C746D2E573C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0312" y="4228068"/>
            <a:ext cx="2657470" cy="44952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65A9212-46E2-E0D1-A412-26EAA7ADA4A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708" y="4556350"/>
            <a:ext cx="2296417" cy="38386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B63870-CED9-124E-9BB8-FCA2EA84A2B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77705" y="4523809"/>
            <a:ext cx="2858877" cy="27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012A8-81D5-A64C-9938-561E06203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48F4177-3B96-C40F-D534-9195EA5BB4B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E9BE43-33B5-9ED3-64F3-A9E74D95C2B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97A4A4-8A75-A386-93AA-02BF461418C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FB4F549-242F-95FD-BFDD-75EFDDAE769F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EC6C452-8064-6026-1CA7-F5324F5A182A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1064DB8-9765-C7F4-A42A-AD8B44DA48C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A63F61-470C-A4DD-D38E-A884BAF16C5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1C612E3-F6E8-7387-D383-3A2E40C585D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38EA8D5-78F6-7761-5EAA-FA353A110AE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628AF7-6870-5182-F1ED-E7854730160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C’est une fenêtre. 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973FEDC-00D6-B479-90B0-C378C87605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8687000-184A-61D8-9BF7-8047D377FE7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374D5D46-E6B5-E44F-E412-24797F69BE2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69319" y="2294167"/>
            <a:ext cx="5046968" cy="1470468"/>
          </a:xfrm>
          <a:prstGeom prst="wedgeEllipseCallout">
            <a:avLst>
              <a:gd name="adj1" fmla="val 12422"/>
              <a:gd name="adj2" fmla="val 8700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une fenêtre.</a:t>
            </a:r>
          </a:p>
        </p:txBody>
      </p:sp>
      <p:pic>
        <p:nvPicPr>
          <p:cNvPr id="19" name="Image 1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2914B80-91BD-51EF-6D0C-6CC7BDAE489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0312" y="4228068"/>
            <a:ext cx="2657470" cy="449526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0D68727-405A-617D-43F4-2F003FFCE16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708" y="4556350"/>
            <a:ext cx="2296417" cy="38386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F46E25-7F21-F6E0-A986-6F351BB85C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77705" y="4523809"/>
            <a:ext cx="2858877" cy="27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813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A91CF-B532-34FE-CBF5-30954F27D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D7652A2-B62E-9BC7-8089-E161785388D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4C4FA0F-AFA4-8E04-C7B6-E55A52B6511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97C75E-2295-455B-DC53-E1056C8D6EC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B073D7-6F54-C40F-6FD6-1D004E6BF09D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F577E8A-273A-14B1-9DEE-A514F67BD5F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A4A7D60-13B3-1E6F-3942-5B59F89FE66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4F207E5-428F-D9B4-032E-14D21E133465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622A5A0-B42E-CC8D-46F6-6C10E74458B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E37456A-F358-F45C-3F63-AC981CB4FA4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B11572-095A-BFAB-2F7D-1D2BB2D9715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Est-ce que c’est une fenêtre ?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B3BD7D-AE03-1CA2-0E66-1BC468C3F9F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80E5C2BC-790A-D531-F5C9-51192013B4E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83921" y="2237018"/>
            <a:ext cx="4990417" cy="1449650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c’est une fenêtre ?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DFE33A8-D41F-376C-AEE2-129D9A27E40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8DA17CD3-A46D-68C8-986F-71AA70D082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5056" y="4641469"/>
            <a:ext cx="2987328" cy="3767868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8BF4CFF4-AB82-8D9C-1628-A40B585C965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691348" y="4046369"/>
            <a:ext cx="2552540" cy="445164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158E309-10E6-5E4D-37A2-DCD845A07D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12350" y="3761859"/>
            <a:ext cx="2311061" cy="447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339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DE1B6-771C-18B4-8A4D-BCFBC5E13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D341164-B663-14E7-1DBA-3F69BF1903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12713B0-71F6-9979-C189-546EE3A97CC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3BA3B4-B1AD-90F3-3D2E-F76FF583CED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8B0FDAB-7D43-1B69-69E7-1753A803DDA4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8CA3108-CAC2-67F6-4D7E-99C025FF680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74EB1AA-03CB-3E57-4B1B-9537E839E76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E338C28-E010-3BAD-C4B9-9A99099DD0C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1AEFE2B-6516-1E8D-1959-D4124376FBE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67E7E43-8834-B45D-8C10-4EEC0740544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92A96D-FF9F-D87A-FDBB-235EDD912BB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Est-ce que c’est une fenêtre ? 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4086683-C413-F693-9219-81E51350C1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2B51225-D669-E73F-DEFA-5CE63270C9B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36C8EEA8-AA8B-BCF5-CFC5-E9C208467DF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83921" y="2237018"/>
            <a:ext cx="4990417" cy="1449650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c’est une fenêtre ?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D1A0CCD-FD6C-AB5F-1E5A-15F67931D5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5056" y="4641469"/>
            <a:ext cx="2987328" cy="3767868"/>
          </a:xfrm>
          <a:prstGeom prst="rect">
            <a:avLst/>
          </a:prstGeom>
        </p:spPr>
      </p:pic>
      <p:pic>
        <p:nvPicPr>
          <p:cNvPr id="19" name="Image 18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222D9855-CEDC-F268-EC30-32DDEC842C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691348" y="4046369"/>
            <a:ext cx="2552540" cy="44516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5EB36AC-0F9B-67DD-EF69-9357AAC9F9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12350" y="3761859"/>
            <a:ext cx="2311061" cy="447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35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A9ACB-9A02-0FFB-C6CA-D2856CEAE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61930E5-3FE7-98E3-BD4C-B1CF13DCE5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8F3C7-466D-8320-B904-5E36CD450DB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CAB8C0-B029-944E-5A5E-7BF22343EB3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37EFF39-2D51-929F-69D5-57015DA3B79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DBDC33-8D01-C613-E73C-7A50EE38CFDE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BB12D87-40E8-92FC-577B-CC1ECB522E7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79AA6FF-8AE5-FC23-5E95-401625C57D0C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CF596C0-937A-4F8D-EDE1-5A41A3A20B76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8338751-05A5-525B-431F-0829BAA4CED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6C3AF8-AB75-BD90-A095-7FA4AE7CE86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 Non, ce n’est pas une fenêtre.».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A45614D-A303-806C-0927-6759C321DFE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87236" y="2267884"/>
            <a:ext cx="4481946" cy="1648524"/>
          </a:xfrm>
          <a:prstGeom prst="wedgeEllipseCallout">
            <a:avLst>
              <a:gd name="adj1" fmla="val 5327"/>
              <a:gd name="adj2" fmla="val 8080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Non, ce n’est pas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 fenêtre.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650A02C-CD46-F1C1-D004-4036B81EF3E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1C9F37F-A0F1-0474-2322-78829FB98D7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8B99CF93-5E48-38DF-AEEC-E116A20891C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0312" y="4228068"/>
            <a:ext cx="2657470" cy="449526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0CD4EC2-9556-21E3-A3B2-2B3FB96032C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708" y="4556350"/>
            <a:ext cx="2296417" cy="38386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4E10B8-AC47-A4B2-B9F6-51119EA94E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12350" y="3761859"/>
            <a:ext cx="2311061" cy="4474077"/>
          </a:xfrm>
          <a:prstGeom prst="rect">
            <a:avLst/>
          </a:prstGeom>
        </p:spPr>
      </p:pic>
      <p:pic>
        <p:nvPicPr>
          <p:cNvPr id="13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75CE9470-2EFE-B34F-B424-BB51A669FF42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747240" y="5943600"/>
            <a:ext cx="1319366" cy="14715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0453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65A7B-591B-E5E9-E614-7B829F864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A5C813E-2278-3C6C-12EB-7C9C010587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FECCD8F-5DFC-1854-35A8-8335EBF35AD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E7A9A7-09B0-8DD7-2567-0814FAAE430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9C17A64-6137-6337-FD9D-2A1EF78D98C3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1EB0BDD-690D-72A0-FFC4-54C89F8B751B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76AEB30-B8E9-91E5-C7A2-7201A9528F1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0A68AB1-CB1B-13A8-D083-DEB00B71D7E2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EE429B-E4A5-1B43-4B41-EC7CBD407C98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217D6DC-44C7-42B0-8C97-AFA158478CE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8EABAD-DE1B-E97D-7078-B6853BC3C77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Non, ce n’est pas une fenêtre. C’est une porte.»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DFDBF4-AC8D-7D9C-A1C1-C1624AE414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4CD20A4-63DF-3C72-3BDB-87C178FCA37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8" name="Image 27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1BC1C97-757D-B68F-1783-FA05C1A673F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0312" y="4228068"/>
            <a:ext cx="2657470" cy="449526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57772C4-14CB-0B02-102D-04473E3EB11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708" y="4556350"/>
            <a:ext cx="2296417" cy="3838699"/>
          </a:xfrm>
          <a:prstGeom prst="rect">
            <a:avLst/>
          </a:prstGeom>
        </p:spPr>
      </p:pic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C4915DB5-17E5-94F8-5AF7-23BD7A8F5A5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787236" y="2267884"/>
            <a:ext cx="4481946" cy="1648524"/>
          </a:xfrm>
          <a:prstGeom prst="wedgeEllipseCallout">
            <a:avLst>
              <a:gd name="adj1" fmla="val 5327"/>
              <a:gd name="adj2" fmla="val 8080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Non, ce n’est pas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 fenêtre.</a:t>
            </a:r>
          </a:p>
        </p:txBody>
      </p:sp>
      <p:pic>
        <p:nvPicPr>
          <p:cNvPr id="12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E65639B6-2402-B85B-5180-A1FE11C9E003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747240" y="5943600"/>
            <a:ext cx="1319366" cy="14715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8FA5BE-8522-D0E8-D580-256F733416C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12350" y="3761859"/>
            <a:ext cx="2311061" cy="447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997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 retenir ! C’est / Ce n’est pas. 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9893145" cy="3903287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415D9-A2DA-133B-B059-7FFDA4F8233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614917" y="3973541"/>
            <a:ext cx="4799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8">
              <a:defRPr/>
            </a:pP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Ce </a:t>
            </a:r>
            <a:r>
              <a:rPr lang="fr-FR" sz="5400" b="1" dirty="0">
                <a:solidFill>
                  <a:srgbClr val="FF0000"/>
                </a:solidFill>
                <a:latin typeface="Dosis" pitchFamily="2" charset="0"/>
              </a:rPr>
              <a:t>n</a:t>
            </a: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’est </a:t>
            </a:r>
            <a:r>
              <a:rPr lang="fr-FR" sz="5400" b="1" dirty="0">
                <a:solidFill>
                  <a:srgbClr val="FF0000"/>
                </a:solidFill>
                <a:latin typeface="Dosis" pitchFamily="2" charset="0"/>
              </a:rPr>
              <a:t>pas</a:t>
            </a: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004816" y="3953664"/>
            <a:ext cx="4267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8">
              <a:defRPr/>
            </a:pP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C’est</a:t>
            </a:r>
          </a:p>
        </p:txBody>
      </p:sp>
      <p:pic>
        <p:nvPicPr>
          <p:cNvPr id="12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919A4A3F-71D4-0414-8EE8-095F68DC02CD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211641" y="5071807"/>
            <a:ext cx="1705626" cy="2112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43DE959-D06F-7AF9-0E2D-A8F19A52F4A1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8062386" y="5388144"/>
            <a:ext cx="1817374" cy="20270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72199EDB-C499-FA3D-DC2A-8CF0AAECE6AE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0069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781BEEB-75F9-8D6F-FBAF-83803CBB47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Qu’est-ce que c’est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93C3C5-2C07-307F-B3AF-C7BB5AB7AB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627E2C7-F3AB-EF10-2AD2-43AF0839F74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57382143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2DEBF799-8F2B-874A-1312-B38504C06F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2748" y="3625959"/>
            <a:ext cx="2493616" cy="482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4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555" b="-5555"/>
              </a:stretch>
            </a:blipFill>
          </p:spPr>
          <p:txBody>
            <a:bodyPr/>
            <a:lstStyle/>
            <a:p>
              <a:pPr defTabSz="914490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90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90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90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70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26" b="4216"/>
          <a:stretch/>
        </p:blipFill>
        <p:spPr>
          <a:xfrm>
            <a:off x="3404623" y="3061172"/>
            <a:ext cx="6601130" cy="2723318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047"/>
          <a:stretch/>
        </p:blipFill>
        <p:spPr>
          <a:xfrm>
            <a:off x="3159373" y="6660790"/>
            <a:ext cx="7142603" cy="1917890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/>
        </p:nvCxnSpPr>
        <p:spPr>
          <a:xfrm>
            <a:off x="4530437" y="6306794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/>
        </p:nvCxnSpPr>
        <p:spPr>
          <a:xfrm>
            <a:off x="4530437" y="2883527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49B35-D28B-5C2A-2DE4-D5A73148F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95E9CD2-42C9-D8C6-755C-8746BF0BD7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1C27F79-291C-4C96-FEFC-40594410CFC7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7382143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2C664AD6-C8D4-4409-25DB-F5C383BF46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9CAD533-B8DF-9EE4-5CD2-5F3883E267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5815" y="4299302"/>
            <a:ext cx="3149822" cy="303051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26430CD-4292-4BF4-CB9D-09D07DDA009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Qu’est-ce que c’est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</p:spTree>
    <p:extLst>
      <p:ext uri="{BB962C8B-B14F-4D97-AF65-F5344CB8AC3E}">
        <p14:creationId xmlns:p14="http://schemas.microsoft.com/office/powerpoint/2010/main" val="7754745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8929-1E88-A4EA-4876-1507F151A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D9B340F-1866-157B-2C03-2435E297CEF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9411" y="64532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4FE1A0C-A42A-DE0F-1033-0E92982A31D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4FB42611-C3A9-B327-C8B7-3ECFB8C9A29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57382143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DE5D3B57-0325-EDE8-4105-586F241E83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9091" y="4187139"/>
            <a:ext cx="3352801" cy="3225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F44001-E19E-8E2A-9BB6-19DCBBDD1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71924" y="569210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c’est une porte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</a:t>
            </a:r>
          </a:p>
        </p:txBody>
      </p:sp>
    </p:spTree>
    <p:extLst>
      <p:ext uri="{BB962C8B-B14F-4D97-AF65-F5344CB8AC3E}">
        <p14:creationId xmlns:p14="http://schemas.microsoft.com/office/powerpoint/2010/main" val="24402208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A6C16-3FF7-C1BF-27A5-E594EF447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1FE40FB-6523-6607-6D5F-45CF8989BE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9411" y="64532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DEDBCAE-C482-3B5A-5FC6-4831538C5D9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924" y="569210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c’est une porte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088FE5-B0C9-0241-1F93-48F4066AC7F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C4D456B3-0EF3-9498-3898-CA44A1B696A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566B2013-1BA7-544C-E0C4-44E88A9139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0458" y="3372387"/>
            <a:ext cx="2493616" cy="482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811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2E872-26DB-4AAF-AA98-291C8DB3C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D7CE547-610E-AEE0-FF89-A140F5DEFDA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4506" y="6499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809986A-24E7-5C3D-A6E3-3155CAC0D6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B5CECB9-FE73-D17F-FC1D-AFF04AD23A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36592">
            <a:off x="5353201" y="4174182"/>
            <a:ext cx="3009596" cy="3700516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FD76082-5C28-CE80-DA07-AF611884353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57382143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CE473D93-8047-F25E-DB5B-93D4A5E911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62746" y="535657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Qu’est-ce que c’est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 </a:t>
            </a:r>
          </a:p>
        </p:txBody>
      </p:sp>
    </p:spTree>
    <p:extLst>
      <p:ext uri="{BB962C8B-B14F-4D97-AF65-F5344CB8AC3E}">
        <p14:creationId xmlns:p14="http://schemas.microsoft.com/office/powerpoint/2010/main" val="40686517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3BD8F-70BF-CBA0-78E6-BFD5E00E6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B94E519-0617-E52F-C485-8B86BA4E88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4506" y="6499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0D706A1-C31D-3019-89C9-31ACAFAA5A6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2412" y="566759"/>
            <a:ext cx="8687274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c’est une règle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  <a:p>
            <a:pPr defTabSz="1371668">
              <a:spcAft>
                <a:spcPts val="450"/>
              </a:spcAft>
              <a:defRPr/>
            </a:pP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58DFBE-3CF1-D526-B157-F5F81A6BE82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0673DCE-D515-2C79-64D5-50B80DC2175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C2B2AB85-C830-FA28-DDC8-FA8C874294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36592">
            <a:off x="5353201" y="4174182"/>
            <a:ext cx="3009596" cy="370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479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11CD0-9D5A-9E5C-490E-F78E7A829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16F1B6B-FFB2-B2D1-E9D9-8C10FAE6CF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4506" y="6499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479C7E1-06FD-9E51-91F5-8B6CBC0D88A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2412" y="566759"/>
            <a:ext cx="8687274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c’est une règle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  <a:p>
            <a:pPr defTabSz="1371668">
              <a:spcAft>
                <a:spcPts val="450"/>
              </a:spcAft>
              <a:defRPr/>
            </a:pP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68B9C68-8E74-AE7D-B977-CB685E7A3C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DEFAB2A-B4D7-7FAC-BAC9-2D533E2E4A2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C38FEBF4-291E-FFAA-787A-DF17ADDA53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3836">
            <a:off x="5050741" y="3108238"/>
            <a:ext cx="3614518" cy="44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013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59" y="3015512"/>
            <a:ext cx="1803809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BD67-30BF-C1DB-5074-500377720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83FFCE-E7A0-676B-3341-9E82FDFEFD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F503C4-E48D-9BD1-FAED-143714BFCA4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DF47658-E1E1-B507-D79E-2057C8934E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0DA2F46-49E3-B01E-7D23-0FF8ECD69DD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F2B428-3BD8-B1CA-8054-15F684AD4C0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861D93D-BDC4-67C2-B326-6414AF22C00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00399" y="6713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A212EF-EF0E-E5B0-2879-63B587B8E49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0205" y="424361"/>
            <a:ext cx="1219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leçon est terminée ! </a:t>
            </a:r>
          </a:p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À la maison, faites les exercices de lecture de la page 14.  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3BB9368-D199-B202-BACA-3D9A5AC15D0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915918" y="2497816"/>
            <a:ext cx="4944951" cy="6682655"/>
            <a:chOff x="610612" y="1665210"/>
            <a:chExt cx="3296634" cy="445510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F51DA1F-AD4F-FA78-8321-B7375BA14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0612" y="1665210"/>
              <a:ext cx="3296634" cy="4455103"/>
            </a:xfrm>
            <a:prstGeom prst="rect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FF34470-1991-9407-1BB2-636FD2BB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7564" t="42404" r="88250" b="55389"/>
            <a:stretch/>
          </p:blipFill>
          <p:spPr>
            <a:xfrm>
              <a:off x="923527" y="3608439"/>
              <a:ext cx="234607" cy="167149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AC8DCCA-8DC5-ADF4-6CA6-43A506C8F512}"/>
                </a:ext>
              </a:extLst>
            </p:cNvPr>
            <p:cNvSpPr txBox="1"/>
            <p:nvPr/>
          </p:nvSpPr>
          <p:spPr>
            <a:xfrm>
              <a:off x="889987" y="3487420"/>
              <a:ext cx="2267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fr-FR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F248338-3C68-4A6B-D82C-3D2594AD37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34038" y="1937528"/>
            <a:ext cx="5523714" cy="77949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CD9544-DE27-90DD-1048-6FEA2AA310F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675371" y="2671757"/>
            <a:ext cx="5641049" cy="3343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8646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3431-2DAE-B0A0-289F-1265A76E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DBB83C-A7AF-E07F-408E-0827D3C393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4A3DD-1893-7306-011C-27C3290DAB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23224B-7F15-AE1F-354E-C41300F980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F1FF7F2-4AED-1DB9-ACE0-11D5DDB8C50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00DC08-E4DB-CE47-0688-40FEDE9E04B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D78CAC1-1553-5CE5-26BC-B640F998184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08158" y="74224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7DB6FF-0A4A-2BE7-AD76-24D7A1E86B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89F129-6774-1282-AEFD-58D377815BC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28913" y="59870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Au revoir ! </a:t>
            </a:r>
          </a:p>
        </p:txBody>
      </p:sp>
    </p:spTree>
    <p:extLst>
      <p:ext uri="{BB962C8B-B14F-4D97-AF65-F5344CB8AC3E}">
        <p14:creationId xmlns:p14="http://schemas.microsoft.com/office/powerpoint/2010/main" val="816639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165443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C5153-31AA-0C6B-28A6-C3E9051B93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91171" y="30075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445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5"/>
            <a:ext cx="12192000" cy="5407034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4798" y="1777649"/>
            <a:ext cx="11963400" cy="532379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L'enseignement du français en 2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a pour objectif d'amener les élèves 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4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pour être capables de lire des mots avec des graphèmes complexes, ainsi qu'au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  à l’oral et à l’écrit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en compréhension et en production.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scolaire est structurée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de 6 semaines. Les 5 premières semaines de chaque période sont dédiées à l’étude d’un thème, tandis que la sixième semaine est consacrée au rebrassage et à l’évaluation des compétences acquises.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La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première période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est réservée au rebrassage des apprentissages des années précédentes, selon une approche spiralaire, afin de consolider les bases requises pour les périodes suivantes.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Lors de cette première période, chaque séance suit une organisation commune autour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quatre activités clés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: vocabulaire, outils de langue, lecture et écriture.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7234442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 1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Rebrassage spiralaire 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E8C8F29-02E0-6C7F-38D9-50B44C9015A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56200" y="6383618"/>
            <a:ext cx="773552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br>
              <a:rPr lang="fr-FR" dirty="0">
                <a:solidFill>
                  <a:prstClr val="black"/>
                </a:solidFill>
                <a:latin typeface="Calibri"/>
              </a:rPr>
            </a:br>
            <a:br>
              <a:rPr lang="fr-FR" dirty="0">
                <a:solidFill>
                  <a:prstClr val="black"/>
                </a:solidFill>
                <a:latin typeface="Calibri"/>
              </a:rPr>
            </a:b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9304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8970</TotalTime>
  <Words>2296</Words>
  <PresentationFormat>Personnalisé</PresentationFormat>
  <Paragraphs>436</Paragraphs>
  <Slides>79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79</vt:i4>
      </vt:variant>
    </vt:vector>
  </HeadingPairs>
  <TitlesOfParts>
    <vt:vector size="88" baseType="lpstr">
      <vt:lpstr>Dosis</vt:lpstr>
      <vt:lpstr>Calibri</vt:lpstr>
      <vt:lpstr>Cambria</vt:lpstr>
      <vt:lpstr>Carelia</vt:lpstr>
      <vt:lpstr>Arial</vt:lpstr>
      <vt:lpstr>Dosis Bold</vt:lpstr>
      <vt:lpstr>Abadi</vt:lpstr>
      <vt:lpstr>1_Office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2025-08-15T05:20:20Z</dcterms:modified>
</cp:coreProperties>
</file>