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CC06B-2A88-A0C3-3883-3FE695D0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42F1844-8612-EA1F-CFE0-91435CF74BF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42F1844-8612-EA1F-CFE0-91435CF74B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13C946-6D0D-3665-780D-EE16ED1D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1721F3E-B771-3C55-E2DD-02CBF2C7E8B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9B1A4B1-9D10-FDED-659C-879E5C90E381}"/>
              </a:ext>
            </a:extLst>
          </p:cNvPr>
          <p:cNvGrpSpPr/>
          <p:nvPr/>
        </p:nvGrpSpPr>
        <p:grpSpPr>
          <a:xfrm>
            <a:off x="1755234" y="3757665"/>
            <a:ext cx="2079391" cy="1065353"/>
            <a:chOff x="1262064" y="3333195"/>
            <a:chExt cx="1350963" cy="692151"/>
          </a:xfrm>
          <a:solidFill>
            <a:schemeClr val="accent2"/>
          </a:solidFill>
        </p:grpSpPr>
        <p:sp>
          <p:nvSpPr>
            <p:cNvPr id="120" name="Freeform 5">
              <a:extLst>
                <a:ext uri="{FF2B5EF4-FFF2-40B4-BE49-F238E27FC236}">
                  <a16:creationId xmlns:a16="http://schemas.microsoft.com/office/drawing/2014/main" id="{133988B8-7F36-A2AD-EEA2-04CF545A8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064" y="3333195"/>
              <a:ext cx="1350963" cy="144463"/>
            </a:xfrm>
            <a:custGeom>
              <a:avLst/>
              <a:gdLst/>
              <a:ahLst/>
              <a:cxnLst>
                <a:cxn ang="0">
                  <a:pos x="529" y="28"/>
                </a:cxn>
                <a:cxn ang="0">
                  <a:pos x="527" y="30"/>
                </a:cxn>
                <a:cxn ang="0">
                  <a:pos x="451" y="47"/>
                </a:cxn>
                <a:cxn ang="0">
                  <a:pos x="265" y="56"/>
                </a:cxn>
                <a:cxn ang="0">
                  <a:pos x="78" y="47"/>
                </a:cxn>
                <a:cxn ang="0">
                  <a:pos x="2" y="30"/>
                </a:cxn>
                <a:cxn ang="0">
                  <a:pos x="0" y="28"/>
                </a:cxn>
                <a:cxn ang="0">
                  <a:pos x="78" y="8"/>
                </a:cxn>
                <a:cxn ang="0">
                  <a:pos x="265" y="0"/>
                </a:cxn>
                <a:cxn ang="0">
                  <a:pos x="451" y="8"/>
                </a:cxn>
                <a:cxn ang="0">
                  <a:pos x="529" y="28"/>
                </a:cxn>
              </a:cxnLst>
              <a:rect l="0" t="0" r="r" b="b"/>
              <a:pathLst>
                <a:path w="529" h="56">
                  <a:moveTo>
                    <a:pt x="529" y="28"/>
                  </a:moveTo>
                  <a:cubicBezTo>
                    <a:pt x="529" y="29"/>
                    <a:pt x="528" y="30"/>
                    <a:pt x="527" y="30"/>
                  </a:cubicBezTo>
                  <a:cubicBezTo>
                    <a:pt x="522" y="37"/>
                    <a:pt x="496" y="43"/>
                    <a:pt x="451" y="47"/>
                  </a:cubicBezTo>
                  <a:cubicBezTo>
                    <a:pt x="400" y="53"/>
                    <a:pt x="338" y="56"/>
                    <a:pt x="265" y="56"/>
                  </a:cubicBezTo>
                  <a:cubicBezTo>
                    <a:pt x="192" y="56"/>
                    <a:pt x="129" y="53"/>
                    <a:pt x="78" y="47"/>
                  </a:cubicBezTo>
                  <a:cubicBezTo>
                    <a:pt x="33" y="43"/>
                    <a:pt x="7" y="37"/>
                    <a:pt x="2" y="30"/>
                  </a:cubicBezTo>
                  <a:cubicBezTo>
                    <a:pt x="1" y="30"/>
                    <a:pt x="0" y="29"/>
                    <a:pt x="0" y="28"/>
                  </a:cubicBezTo>
                  <a:cubicBezTo>
                    <a:pt x="0" y="20"/>
                    <a:pt x="26" y="13"/>
                    <a:pt x="78" y="8"/>
                  </a:cubicBezTo>
                  <a:cubicBezTo>
                    <a:pt x="129" y="3"/>
                    <a:pt x="192" y="0"/>
                    <a:pt x="265" y="0"/>
                  </a:cubicBezTo>
                  <a:cubicBezTo>
                    <a:pt x="338" y="0"/>
                    <a:pt x="400" y="3"/>
                    <a:pt x="451" y="8"/>
                  </a:cubicBezTo>
                  <a:cubicBezTo>
                    <a:pt x="503" y="13"/>
                    <a:pt x="529" y="20"/>
                    <a:pt x="529" y="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21" name="Freeform 6">
              <a:extLst>
                <a:ext uri="{FF2B5EF4-FFF2-40B4-BE49-F238E27FC236}">
                  <a16:creationId xmlns:a16="http://schemas.microsoft.com/office/drawing/2014/main" id="{C6E054ED-BA19-8E07-E267-9322FE199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3651" y="3410983"/>
              <a:ext cx="1347788" cy="614363"/>
            </a:xfrm>
            <a:custGeom>
              <a:avLst/>
              <a:gdLst/>
              <a:ahLst/>
              <a:cxnLst>
                <a:cxn ang="0">
                  <a:pos x="450" y="17"/>
                </a:cxn>
                <a:cxn ang="0">
                  <a:pos x="526" y="0"/>
                </a:cxn>
                <a:cxn ang="0">
                  <a:pos x="528" y="1"/>
                </a:cxn>
                <a:cxn ang="0">
                  <a:pos x="412" y="223"/>
                </a:cxn>
                <a:cxn ang="0">
                  <a:pos x="411" y="223"/>
                </a:cxn>
                <a:cxn ang="0">
                  <a:pos x="411" y="224"/>
                </a:cxn>
                <a:cxn ang="0">
                  <a:pos x="411" y="225"/>
                </a:cxn>
                <a:cxn ang="0">
                  <a:pos x="410" y="226"/>
                </a:cxn>
                <a:cxn ang="0">
                  <a:pos x="407" y="228"/>
                </a:cxn>
                <a:cxn ang="0">
                  <a:pos x="368" y="236"/>
                </a:cxn>
                <a:cxn ang="0">
                  <a:pos x="264" y="241"/>
                </a:cxn>
                <a:cxn ang="0">
                  <a:pos x="159" y="236"/>
                </a:cxn>
                <a:cxn ang="0">
                  <a:pos x="118" y="227"/>
                </a:cxn>
                <a:cxn ang="0">
                  <a:pos x="116" y="224"/>
                </a:cxn>
                <a:cxn ang="0">
                  <a:pos x="116" y="223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77" y="17"/>
                </a:cxn>
                <a:cxn ang="0">
                  <a:pos x="264" y="26"/>
                </a:cxn>
                <a:cxn ang="0">
                  <a:pos x="450" y="17"/>
                </a:cxn>
              </a:cxnLst>
              <a:rect l="0" t="0" r="r" b="b"/>
              <a:pathLst>
                <a:path w="528" h="241">
                  <a:moveTo>
                    <a:pt x="450" y="17"/>
                  </a:moveTo>
                  <a:cubicBezTo>
                    <a:pt x="495" y="13"/>
                    <a:pt x="521" y="7"/>
                    <a:pt x="526" y="0"/>
                  </a:cubicBezTo>
                  <a:cubicBezTo>
                    <a:pt x="528" y="1"/>
                    <a:pt x="528" y="1"/>
                    <a:pt x="528" y="1"/>
                  </a:cubicBezTo>
                  <a:cubicBezTo>
                    <a:pt x="412" y="223"/>
                    <a:pt x="412" y="223"/>
                    <a:pt x="412" y="223"/>
                  </a:cubicBezTo>
                  <a:cubicBezTo>
                    <a:pt x="411" y="223"/>
                    <a:pt x="411" y="223"/>
                    <a:pt x="411" y="223"/>
                  </a:cubicBezTo>
                  <a:cubicBezTo>
                    <a:pt x="411" y="224"/>
                    <a:pt x="411" y="224"/>
                    <a:pt x="411" y="224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1" y="225"/>
                    <a:pt x="411" y="226"/>
                    <a:pt x="410" y="226"/>
                  </a:cubicBezTo>
                  <a:cubicBezTo>
                    <a:pt x="409" y="227"/>
                    <a:pt x="408" y="228"/>
                    <a:pt x="407" y="228"/>
                  </a:cubicBezTo>
                  <a:cubicBezTo>
                    <a:pt x="368" y="236"/>
                    <a:pt x="368" y="236"/>
                    <a:pt x="368" y="236"/>
                  </a:cubicBezTo>
                  <a:cubicBezTo>
                    <a:pt x="339" y="239"/>
                    <a:pt x="304" y="241"/>
                    <a:pt x="264" y="241"/>
                  </a:cubicBezTo>
                  <a:cubicBezTo>
                    <a:pt x="223" y="241"/>
                    <a:pt x="188" y="239"/>
                    <a:pt x="159" y="236"/>
                  </a:cubicBezTo>
                  <a:cubicBezTo>
                    <a:pt x="136" y="233"/>
                    <a:pt x="122" y="230"/>
                    <a:pt x="118" y="227"/>
                  </a:cubicBezTo>
                  <a:cubicBezTo>
                    <a:pt x="116" y="226"/>
                    <a:pt x="116" y="225"/>
                    <a:pt x="116" y="224"/>
                  </a:cubicBezTo>
                  <a:cubicBezTo>
                    <a:pt x="116" y="224"/>
                    <a:pt x="116" y="223"/>
                    <a:pt x="116" y="2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6" y="7"/>
                    <a:pt x="32" y="13"/>
                    <a:pt x="77" y="17"/>
                  </a:cubicBezTo>
                  <a:cubicBezTo>
                    <a:pt x="128" y="23"/>
                    <a:pt x="191" y="26"/>
                    <a:pt x="264" y="26"/>
                  </a:cubicBezTo>
                  <a:cubicBezTo>
                    <a:pt x="337" y="26"/>
                    <a:pt x="399" y="23"/>
                    <a:pt x="450" y="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B0B0B68-22E0-649E-2779-698EA93D1D86}"/>
              </a:ext>
            </a:extLst>
          </p:cNvPr>
          <p:cNvGrpSpPr/>
          <p:nvPr/>
        </p:nvGrpSpPr>
        <p:grpSpPr>
          <a:xfrm>
            <a:off x="1319074" y="2658105"/>
            <a:ext cx="2951708" cy="1148429"/>
            <a:chOff x="978695" y="2618820"/>
            <a:chExt cx="1917700" cy="746125"/>
          </a:xfrm>
          <a:solidFill>
            <a:schemeClr val="accent3"/>
          </a:solidFill>
        </p:grpSpPr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9D2CB94D-2C80-8CBF-D432-3B96BE088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695" y="2618820"/>
              <a:ext cx="1917700" cy="260350"/>
            </a:xfrm>
            <a:custGeom>
              <a:avLst/>
              <a:gdLst/>
              <a:ahLst/>
              <a:cxnLst>
                <a:cxn ang="0">
                  <a:pos x="749" y="57"/>
                </a:cxn>
                <a:cxn ang="0">
                  <a:pos x="641" y="87"/>
                </a:cxn>
                <a:cxn ang="0">
                  <a:pos x="375" y="102"/>
                </a:cxn>
                <a:cxn ang="0">
                  <a:pos x="110" y="87"/>
                </a:cxn>
                <a:cxn ang="0">
                  <a:pos x="2" y="57"/>
                </a:cxn>
                <a:cxn ang="0">
                  <a:pos x="0" y="54"/>
                </a:cxn>
                <a:cxn ang="0">
                  <a:pos x="0" y="51"/>
                </a:cxn>
                <a:cxn ang="0">
                  <a:pos x="110" y="15"/>
                </a:cxn>
                <a:cxn ang="0">
                  <a:pos x="375" y="0"/>
                </a:cxn>
                <a:cxn ang="0">
                  <a:pos x="641" y="15"/>
                </a:cxn>
                <a:cxn ang="0">
                  <a:pos x="751" y="51"/>
                </a:cxn>
                <a:cxn ang="0">
                  <a:pos x="749" y="57"/>
                </a:cxn>
              </a:cxnLst>
              <a:rect l="0" t="0" r="r" b="b"/>
              <a:pathLst>
                <a:path w="751" h="102">
                  <a:moveTo>
                    <a:pt x="749" y="57"/>
                  </a:moveTo>
                  <a:cubicBezTo>
                    <a:pt x="741" y="69"/>
                    <a:pt x="705" y="79"/>
                    <a:pt x="641" y="87"/>
                  </a:cubicBezTo>
                  <a:cubicBezTo>
                    <a:pt x="568" y="97"/>
                    <a:pt x="479" y="102"/>
                    <a:pt x="375" y="102"/>
                  </a:cubicBezTo>
                  <a:cubicBezTo>
                    <a:pt x="272" y="102"/>
                    <a:pt x="183" y="97"/>
                    <a:pt x="110" y="87"/>
                  </a:cubicBezTo>
                  <a:cubicBezTo>
                    <a:pt x="47" y="79"/>
                    <a:pt x="11" y="69"/>
                    <a:pt x="2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36" y="25"/>
                    <a:pt x="110" y="15"/>
                  </a:cubicBezTo>
                  <a:cubicBezTo>
                    <a:pt x="183" y="5"/>
                    <a:pt x="272" y="0"/>
                    <a:pt x="375" y="0"/>
                  </a:cubicBezTo>
                  <a:cubicBezTo>
                    <a:pt x="479" y="0"/>
                    <a:pt x="568" y="5"/>
                    <a:pt x="641" y="15"/>
                  </a:cubicBezTo>
                  <a:cubicBezTo>
                    <a:pt x="714" y="25"/>
                    <a:pt x="751" y="37"/>
                    <a:pt x="751" y="51"/>
                  </a:cubicBezTo>
                  <a:cubicBezTo>
                    <a:pt x="751" y="53"/>
                    <a:pt x="750" y="55"/>
                    <a:pt x="749" y="5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9EBC8C70-2054-BFA7-D95D-8742CF915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664" y="2764870"/>
              <a:ext cx="1909763" cy="600075"/>
            </a:xfrm>
            <a:custGeom>
              <a:avLst/>
              <a:gdLst/>
              <a:ahLst/>
              <a:cxnLst>
                <a:cxn ang="0">
                  <a:pos x="748" y="0"/>
                </a:cxn>
                <a:cxn ang="0">
                  <a:pos x="638" y="210"/>
                </a:cxn>
                <a:cxn ang="0">
                  <a:pos x="636" y="209"/>
                </a:cxn>
                <a:cxn ang="0">
                  <a:pos x="560" y="226"/>
                </a:cxn>
                <a:cxn ang="0">
                  <a:pos x="374" y="235"/>
                </a:cxn>
                <a:cxn ang="0">
                  <a:pos x="187" y="226"/>
                </a:cxn>
                <a:cxn ang="0">
                  <a:pos x="111" y="209"/>
                </a:cxn>
                <a:cxn ang="0">
                  <a:pos x="110" y="210"/>
                </a:cxn>
                <a:cxn ang="0">
                  <a:pos x="0" y="0"/>
                </a:cxn>
                <a:cxn ang="0">
                  <a:pos x="108" y="30"/>
                </a:cxn>
                <a:cxn ang="0">
                  <a:pos x="373" y="45"/>
                </a:cxn>
                <a:cxn ang="0">
                  <a:pos x="639" y="30"/>
                </a:cxn>
                <a:cxn ang="0">
                  <a:pos x="747" y="0"/>
                </a:cxn>
                <a:cxn ang="0">
                  <a:pos x="748" y="0"/>
                </a:cxn>
              </a:cxnLst>
              <a:rect l="0" t="0" r="r" b="b"/>
              <a:pathLst>
                <a:path w="748" h="235">
                  <a:moveTo>
                    <a:pt x="748" y="0"/>
                  </a:moveTo>
                  <a:cubicBezTo>
                    <a:pt x="638" y="210"/>
                    <a:pt x="638" y="210"/>
                    <a:pt x="638" y="210"/>
                  </a:cubicBezTo>
                  <a:cubicBezTo>
                    <a:pt x="636" y="209"/>
                    <a:pt x="636" y="209"/>
                    <a:pt x="636" y="209"/>
                  </a:cubicBezTo>
                  <a:cubicBezTo>
                    <a:pt x="631" y="216"/>
                    <a:pt x="605" y="222"/>
                    <a:pt x="560" y="226"/>
                  </a:cubicBezTo>
                  <a:cubicBezTo>
                    <a:pt x="509" y="232"/>
                    <a:pt x="447" y="235"/>
                    <a:pt x="374" y="235"/>
                  </a:cubicBezTo>
                  <a:cubicBezTo>
                    <a:pt x="301" y="235"/>
                    <a:pt x="238" y="232"/>
                    <a:pt x="187" y="226"/>
                  </a:cubicBezTo>
                  <a:cubicBezTo>
                    <a:pt x="142" y="222"/>
                    <a:pt x="116" y="216"/>
                    <a:pt x="111" y="209"/>
                  </a:cubicBezTo>
                  <a:cubicBezTo>
                    <a:pt x="110" y="210"/>
                    <a:pt x="110" y="210"/>
                    <a:pt x="110" y="2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2"/>
                    <a:pt x="45" y="22"/>
                    <a:pt x="108" y="30"/>
                  </a:cubicBezTo>
                  <a:cubicBezTo>
                    <a:pt x="181" y="40"/>
                    <a:pt x="270" y="45"/>
                    <a:pt x="373" y="45"/>
                  </a:cubicBezTo>
                  <a:cubicBezTo>
                    <a:pt x="477" y="45"/>
                    <a:pt x="566" y="40"/>
                    <a:pt x="639" y="30"/>
                  </a:cubicBezTo>
                  <a:cubicBezTo>
                    <a:pt x="703" y="22"/>
                    <a:pt x="739" y="12"/>
                    <a:pt x="747" y="0"/>
                  </a:cubicBezTo>
                  <a:lnTo>
                    <a:pt x="74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7D3511B-374C-0077-8F62-738C86CC4AB7}"/>
              </a:ext>
            </a:extLst>
          </p:cNvPr>
          <p:cNvGrpSpPr/>
          <p:nvPr/>
        </p:nvGrpSpPr>
        <p:grpSpPr>
          <a:xfrm>
            <a:off x="858480" y="1495014"/>
            <a:ext cx="3872896" cy="1273047"/>
            <a:chOff x="679451" y="1863170"/>
            <a:chExt cx="2516188" cy="827088"/>
          </a:xfrm>
          <a:solidFill>
            <a:schemeClr val="accent4"/>
          </a:solidFill>
        </p:grpSpPr>
        <p:sp>
          <p:nvSpPr>
            <p:cNvPr id="116" name="Freeform 9">
              <a:extLst>
                <a:ext uri="{FF2B5EF4-FFF2-40B4-BE49-F238E27FC236}">
                  <a16:creationId xmlns:a16="http://schemas.microsoft.com/office/drawing/2014/main" id="{48059CC2-1572-1677-523F-A56A48EBD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1" y="1863170"/>
              <a:ext cx="2516188" cy="260350"/>
            </a:xfrm>
            <a:custGeom>
              <a:avLst/>
              <a:gdLst/>
              <a:ahLst/>
              <a:cxnLst>
                <a:cxn ang="0">
                  <a:pos x="1" y="55"/>
                </a:cxn>
                <a:cxn ang="0">
                  <a:pos x="0" y="54"/>
                </a:cxn>
                <a:cxn ang="0">
                  <a:pos x="0" y="51"/>
                </a:cxn>
                <a:cxn ang="0">
                  <a:pos x="144" y="15"/>
                </a:cxn>
                <a:cxn ang="0">
                  <a:pos x="492" y="0"/>
                </a:cxn>
                <a:cxn ang="0">
                  <a:pos x="840" y="15"/>
                </a:cxn>
                <a:cxn ang="0">
                  <a:pos x="985" y="51"/>
                </a:cxn>
                <a:cxn ang="0">
                  <a:pos x="984" y="54"/>
                </a:cxn>
                <a:cxn ang="0">
                  <a:pos x="984" y="55"/>
                </a:cxn>
                <a:cxn ang="0">
                  <a:pos x="840" y="87"/>
                </a:cxn>
                <a:cxn ang="0">
                  <a:pos x="492" y="102"/>
                </a:cxn>
                <a:cxn ang="0">
                  <a:pos x="144" y="87"/>
                </a:cxn>
                <a:cxn ang="0">
                  <a:pos x="1" y="55"/>
                </a:cxn>
              </a:cxnLst>
              <a:rect l="0" t="0" r="r" b="b"/>
              <a:pathLst>
                <a:path w="985" h="102">
                  <a:moveTo>
                    <a:pt x="1" y="55"/>
                  </a:moveTo>
                  <a:cubicBezTo>
                    <a:pt x="1" y="55"/>
                    <a:pt x="1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48" y="25"/>
                    <a:pt x="144" y="15"/>
                  </a:cubicBezTo>
                  <a:cubicBezTo>
                    <a:pt x="240" y="5"/>
                    <a:pt x="357" y="0"/>
                    <a:pt x="492" y="0"/>
                  </a:cubicBezTo>
                  <a:cubicBezTo>
                    <a:pt x="628" y="0"/>
                    <a:pt x="744" y="5"/>
                    <a:pt x="840" y="15"/>
                  </a:cubicBezTo>
                  <a:cubicBezTo>
                    <a:pt x="937" y="25"/>
                    <a:pt x="985" y="37"/>
                    <a:pt x="985" y="51"/>
                  </a:cubicBezTo>
                  <a:cubicBezTo>
                    <a:pt x="985" y="52"/>
                    <a:pt x="984" y="53"/>
                    <a:pt x="984" y="54"/>
                  </a:cubicBezTo>
                  <a:cubicBezTo>
                    <a:pt x="984" y="54"/>
                    <a:pt x="984" y="54"/>
                    <a:pt x="984" y="55"/>
                  </a:cubicBezTo>
                  <a:cubicBezTo>
                    <a:pt x="976" y="67"/>
                    <a:pt x="929" y="78"/>
                    <a:pt x="840" y="87"/>
                  </a:cubicBezTo>
                  <a:cubicBezTo>
                    <a:pt x="744" y="97"/>
                    <a:pt x="628" y="102"/>
                    <a:pt x="492" y="102"/>
                  </a:cubicBezTo>
                  <a:cubicBezTo>
                    <a:pt x="357" y="102"/>
                    <a:pt x="240" y="97"/>
                    <a:pt x="144" y="87"/>
                  </a:cubicBezTo>
                  <a:cubicBezTo>
                    <a:pt x="57" y="78"/>
                    <a:pt x="10" y="68"/>
                    <a:pt x="1" y="5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7" name="Freeform 10">
              <a:extLst>
                <a:ext uri="{FF2B5EF4-FFF2-40B4-BE49-F238E27FC236}">
                  <a16:creationId xmlns:a16="http://schemas.microsoft.com/office/drawing/2014/main" id="{C90A2487-CAB5-89BE-D942-8D312B72C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6" y="2002870"/>
              <a:ext cx="2509838" cy="687388"/>
            </a:xfrm>
            <a:custGeom>
              <a:avLst/>
              <a:gdLst/>
              <a:ahLst/>
              <a:cxnLst>
                <a:cxn ang="0">
                  <a:pos x="983" y="0"/>
                </a:cxn>
                <a:cxn ang="0">
                  <a:pos x="866" y="224"/>
                </a:cxn>
                <a:cxn ang="0">
                  <a:pos x="865" y="224"/>
                </a:cxn>
                <a:cxn ang="0">
                  <a:pos x="757" y="254"/>
                </a:cxn>
                <a:cxn ang="0">
                  <a:pos x="491" y="269"/>
                </a:cxn>
                <a:cxn ang="0">
                  <a:pos x="226" y="254"/>
                </a:cxn>
                <a:cxn ang="0">
                  <a:pos x="118" y="224"/>
                </a:cxn>
                <a:cxn ang="0">
                  <a:pos x="116" y="221"/>
                </a:cxn>
                <a:cxn ang="0">
                  <a:pos x="115" y="218"/>
                </a:cxn>
                <a:cxn ang="0">
                  <a:pos x="115" y="219"/>
                </a:cxn>
                <a:cxn ang="0">
                  <a:pos x="0" y="0"/>
                </a:cxn>
                <a:cxn ang="0">
                  <a:pos x="143" y="32"/>
                </a:cxn>
                <a:cxn ang="0">
                  <a:pos x="491" y="47"/>
                </a:cxn>
                <a:cxn ang="0">
                  <a:pos x="839" y="32"/>
                </a:cxn>
                <a:cxn ang="0">
                  <a:pos x="983" y="0"/>
                </a:cxn>
              </a:cxnLst>
              <a:rect l="0" t="0" r="r" b="b"/>
              <a:pathLst>
                <a:path w="983" h="269">
                  <a:moveTo>
                    <a:pt x="983" y="0"/>
                  </a:moveTo>
                  <a:cubicBezTo>
                    <a:pt x="866" y="224"/>
                    <a:pt x="866" y="224"/>
                    <a:pt x="866" y="224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857" y="235"/>
                    <a:pt x="821" y="246"/>
                    <a:pt x="757" y="254"/>
                  </a:cubicBezTo>
                  <a:cubicBezTo>
                    <a:pt x="683" y="264"/>
                    <a:pt x="595" y="269"/>
                    <a:pt x="491" y="269"/>
                  </a:cubicBezTo>
                  <a:cubicBezTo>
                    <a:pt x="388" y="269"/>
                    <a:pt x="299" y="264"/>
                    <a:pt x="226" y="254"/>
                  </a:cubicBezTo>
                  <a:cubicBezTo>
                    <a:pt x="163" y="246"/>
                    <a:pt x="127" y="236"/>
                    <a:pt x="118" y="224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5" y="220"/>
                    <a:pt x="115" y="219"/>
                    <a:pt x="115" y="218"/>
                  </a:cubicBezTo>
                  <a:cubicBezTo>
                    <a:pt x="115" y="219"/>
                    <a:pt x="115" y="219"/>
                    <a:pt x="115" y="2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3"/>
                    <a:pt x="56" y="23"/>
                    <a:pt x="143" y="32"/>
                  </a:cubicBezTo>
                  <a:cubicBezTo>
                    <a:pt x="239" y="42"/>
                    <a:pt x="356" y="47"/>
                    <a:pt x="491" y="47"/>
                  </a:cubicBezTo>
                  <a:cubicBezTo>
                    <a:pt x="627" y="47"/>
                    <a:pt x="743" y="42"/>
                    <a:pt x="839" y="32"/>
                  </a:cubicBezTo>
                  <a:cubicBezTo>
                    <a:pt x="928" y="23"/>
                    <a:pt x="975" y="12"/>
                    <a:pt x="98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56E4F66-B846-BBE9-BBDE-8CC3B9FEF796}"/>
              </a:ext>
            </a:extLst>
          </p:cNvPr>
          <p:cNvGrpSpPr/>
          <p:nvPr/>
        </p:nvGrpSpPr>
        <p:grpSpPr>
          <a:xfrm>
            <a:off x="2212160" y="4832790"/>
            <a:ext cx="1165535" cy="777024"/>
            <a:chOff x="1558926" y="4031695"/>
            <a:chExt cx="757238" cy="504826"/>
          </a:xfrm>
          <a:solidFill>
            <a:schemeClr val="accent1"/>
          </a:solidFill>
        </p:grpSpPr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BD011C1A-CF64-341F-DAF2-F2092028E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514" y="4031695"/>
              <a:ext cx="754063" cy="85725"/>
            </a:xfrm>
            <a:custGeom>
              <a:avLst/>
              <a:gdLst/>
              <a:ahLst/>
              <a:cxnLst>
                <a:cxn ang="0">
                  <a:pos x="43" y="5"/>
                </a:cxn>
                <a:cxn ang="0">
                  <a:pos x="148" y="0"/>
                </a:cxn>
                <a:cxn ang="0">
                  <a:pos x="252" y="5"/>
                </a:cxn>
                <a:cxn ang="0">
                  <a:pos x="256" y="5"/>
                </a:cxn>
                <a:cxn ang="0">
                  <a:pos x="295" y="15"/>
                </a:cxn>
                <a:cxn ang="0">
                  <a:pos x="295" y="17"/>
                </a:cxn>
                <a:cxn ang="0">
                  <a:pos x="295" y="18"/>
                </a:cxn>
                <a:cxn ang="0">
                  <a:pos x="294" y="19"/>
                </a:cxn>
                <a:cxn ang="0">
                  <a:pos x="294" y="19"/>
                </a:cxn>
                <a:cxn ang="0">
                  <a:pos x="292" y="20"/>
                </a:cxn>
                <a:cxn ang="0">
                  <a:pos x="290" y="21"/>
                </a:cxn>
                <a:cxn ang="0">
                  <a:pos x="252" y="29"/>
                </a:cxn>
                <a:cxn ang="0">
                  <a:pos x="148" y="34"/>
                </a:cxn>
                <a:cxn ang="0">
                  <a:pos x="43" y="29"/>
                </a:cxn>
                <a:cxn ang="0">
                  <a:pos x="2" y="20"/>
                </a:cxn>
                <a:cxn ang="0">
                  <a:pos x="0" y="17"/>
                </a:cxn>
                <a:cxn ang="0">
                  <a:pos x="0" y="16"/>
                </a:cxn>
                <a:cxn ang="0">
                  <a:pos x="43" y="5"/>
                </a:cxn>
              </a:cxnLst>
              <a:rect l="0" t="0" r="r" b="b"/>
              <a:pathLst>
                <a:path w="295" h="34">
                  <a:moveTo>
                    <a:pt x="43" y="5"/>
                  </a:moveTo>
                  <a:cubicBezTo>
                    <a:pt x="72" y="2"/>
                    <a:pt x="107" y="0"/>
                    <a:pt x="148" y="0"/>
                  </a:cubicBezTo>
                  <a:cubicBezTo>
                    <a:pt x="188" y="0"/>
                    <a:pt x="223" y="2"/>
                    <a:pt x="252" y="5"/>
                  </a:cubicBezTo>
                  <a:cubicBezTo>
                    <a:pt x="253" y="5"/>
                    <a:pt x="255" y="5"/>
                    <a:pt x="256" y="5"/>
                  </a:cubicBezTo>
                  <a:cubicBezTo>
                    <a:pt x="295" y="15"/>
                    <a:pt x="295" y="15"/>
                    <a:pt x="295" y="15"/>
                  </a:cubicBezTo>
                  <a:cubicBezTo>
                    <a:pt x="295" y="16"/>
                    <a:pt x="295" y="16"/>
                    <a:pt x="295" y="17"/>
                  </a:cubicBezTo>
                  <a:cubicBezTo>
                    <a:pt x="295" y="18"/>
                    <a:pt x="295" y="18"/>
                    <a:pt x="295" y="18"/>
                  </a:cubicBezTo>
                  <a:cubicBezTo>
                    <a:pt x="295" y="18"/>
                    <a:pt x="295" y="19"/>
                    <a:pt x="29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1" y="21"/>
                    <a:pt x="290" y="21"/>
                  </a:cubicBezTo>
                  <a:cubicBezTo>
                    <a:pt x="284" y="24"/>
                    <a:pt x="271" y="27"/>
                    <a:pt x="252" y="29"/>
                  </a:cubicBezTo>
                  <a:cubicBezTo>
                    <a:pt x="223" y="32"/>
                    <a:pt x="188" y="34"/>
                    <a:pt x="148" y="34"/>
                  </a:cubicBezTo>
                  <a:cubicBezTo>
                    <a:pt x="107" y="34"/>
                    <a:pt x="72" y="32"/>
                    <a:pt x="43" y="29"/>
                  </a:cubicBezTo>
                  <a:cubicBezTo>
                    <a:pt x="20" y="26"/>
                    <a:pt x="7" y="23"/>
                    <a:pt x="2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2"/>
                    <a:pt x="16" y="8"/>
                    <a:pt x="43" y="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EADDE5FB-8C2D-F8B6-B52E-3715D611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926" y="4074558"/>
              <a:ext cx="757238" cy="46196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43" y="12"/>
                </a:cxn>
                <a:cxn ang="0">
                  <a:pos x="148" y="17"/>
                </a:cxn>
                <a:cxn ang="0">
                  <a:pos x="252" y="12"/>
                </a:cxn>
                <a:cxn ang="0">
                  <a:pos x="290" y="4"/>
                </a:cxn>
                <a:cxn ang="0">
                  <a:pos x="291" y="4"/>
                </a:cxn>
                <a:cxn ang="0">
                  <a:pos x="294" y="2"/>
                </a:cxn>
                <a:cxn ang="0">
                  <a:pos x="295" y="1"/>
                </a:cxn>
                <a:cxn ang="0">
                  <a:pos x="295" y="0"/>
                </a:cxn>
                <a:cxn ang="0">
                  <a:pos x="296" y="0"/>
                </a:cxn>
                <a:cxn ang="0">
                  <a:pos x="296" y="164"/>
                </a:cxn>
                <a:cxn ang="0">
                  <a:pos x="295" y="164"/>
                </a:cxn>
                <a:cxn ang="0">
                  <a:pos x="252" y="176"/>
                </a:cxn>
                <a:cxn ang="0">
                  <a:pos x="148" y="181"/>
                </a:cxn>
                <a:cxn ang="0">
                  <a:pos x="43" y="176"/>
                </a:cxn>
                <a:cxn ang="0">
                  <a:pos x="2" y="167"/>
                </a:cxn>
                <a:cxn ang="0">
                  <a:pos x="0" y="164"/>
                </a:cxn>
                <a:cxn ang="0">
                  <a:pos x="2" y="161"/>
                </a:cxn>
                <a:cxn ang="0">
                  <a:pos x="2" y="3"/>
                </a:cxn>
              </a:cxnLst>
              <a:rect l="0" t="0" r="r" b="b"/>
              <a:pathLst>
                <a:path w="296" h="181">
                  <a:moveTo>
                    <a:pt x="2" y="3"/>
                  </a:moveTo>
                  <a:cubicBezTo>
                    <a:pt x="7" y="6"/>
                    <a:pt x="20" y="9"/>
                    <a:pt x="43" y="12"/>
                  </a:cubicBezTo>
                  <a:cubicBezTo>
                    <a:pt x="72" y="15"/>
                    <a:pt x="107" y="17"/>
                    <a:pt x="148" y="17"/>
                  </a:cubicBezTo>
                  <a:cubicBezTo>
                    <a:pt x="188" y="17"/>
                    <a:pt x="223" y="15"/>
                    <a:pt x="252" y="12"/>
                  </a:cubicBezTo>
                  <a:cubicBezTo>
                    <a:pt x="271" y="10"/>
                    <a:pt x="284" y="7"/>
                    <a:pt x="290" y="4"/>
                  </a:cubicBezTo>
                  <a:cubicBezTo>
                    <a:pt x="291" y="4"/>
                    <a:pt x="291" y="4"/>
                    <a:pt x="291" y="4"/>
                  </a:cubicBezTo>
                  <a:cubicBezTo>
                    <a:pt x="292" y="4"/>
                    <a:pt x="293" y="3"/>
                    <a:pt x="294" y="2"/>
                  </a:cubicBezTo>
                  <a:cubicBezTo>
                    <a:pt x="295" y="2"/>
                    <a:pt x="295" y="1"/>
                    <a:pt x="295" y="1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5" y="164"/>
                    <a:pt x="295" y="164"/>
                    <a:pt x="295" y="164"/>
                  </a:cubicBezTo>
                  <a:cubicBezTo>
                    <a:pt x="295" y="169"/>
                    <a:pt x="281" y="173"/>
                    <a:pt x="252" y="176"/>
                  </a:cubicBezTo>
                  <a:cubicBezTo>
                    <a:pt x="223" y="179"/>
                    <a:pt x="188" y="181"/>
                    <a:pt x="148" y="181"/>
                  </a:cubicBezTo>
                  <a:cubicBezTo>
                    <a:pt x="107" y="181"/>
                    <a:pt x="72" y="179"/>
                    <a:pt x="43" y="176"/>
                  </a:cubicBezTo>
                  <a:cubicBezTo>
                    <a:pt x="20" y="173"/>
                    <a:pt x="7" y="170"/>
                    <a:pt x="2" y="167"/>
                  </a:cubicBezTo>
                  <a:cubicBezTo>
                    <a:pt x="0" y="166"/>
                    <a:pt x="0" y="165"/>
                    <a:pt x="0" y="164"/>
                  </a:cubicBezTo>
                  <a:cubicBezTo>
                    <a:pt x="0" y="163"/>
                    <a:pt x="0" y="162"/>
                    <a:pt x="2" y="161"/>
                  </a:cubicBezTo>
                  <a:lnTo>
                    <a:pt x="2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064B1B3-EC12-31A9-AFC2-1ABA5E958BDE}"/>
              </a:ext>
            </a:extLst>
          </p:cNvPr>
          <p:cNvCxnSpPr/>
          <p:nvPr/>
        </p:nvCxnSpPr>
        <p:spPr>
          <a:xfrm flipH="1" flipV="1">
            <a:off x="4968535" y="1726658"/>
            <a:ext cx="2350471" cy="244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75E3F1D-5F42-6BC3-3304-5E3C2E59F658}"/>
              </a:ext>
            </a:extLst>
          </p:cNvPr>
          <p:cNvCxnSpPr/>
          <p:nvPr/>
        </p:nvCxnSpPr>
        <p:spPr>
          <a:xfrm flipH="1" flipV="1">
            <a:off x="4574880" y="2851667"/>
            <a:ext cx="2350471" cy="244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9ED7CEF-A0C1-D298-A7F2-E5784669A9A2}"/>
              </a:ext>
            </a:extLst>
          </p:cNvPr>
          <p:cNvCxnSpPr/>
          <p:nvPr/>
        </p:nvCxnSpPr>
        <p:spPr>
          <a:xfrm flipH="1" flipV="1">
            <a:off x="4154412" y="3935399"/>
            <a:ext cx="2350471" cy="244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904CE2C-C35A-1E53-3008-A8799065E929}"/>
              </a:ext>
            </a:extLst>
          </p:cNvPr>
          <p:cNvCxnSpPr/>
          <p:nvPr/>
        </p:nvCxnSpPr>
        <p:spPr>
          <a:xfrm flipH="1" flipV="1">
            <a:off x="3678385" y="5000326"/>
            <a:ext cx="2350471" cy="244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Inhaltsplatzhalter 4">
            <a:extLst>
              <a:ext uri="{FF2B5EF4-FFF2-40B4-BE49-F238E27FC236}">
                <a16:creationId xmlns:a16="http://schemas.microsoft.com/office/drawing/2014/main" id="{BD10C423-DA84-9777-7FCA-0F38742E9832}"/>
              </a:ext>
            </a:extLst>
          </p:cNvPr>
          <p:cNvSpPr txBox="1">
            <a:spLocks/>
          </p:cNvSpPr>
          <p:nvPr/>
        </p:nvSpPr>
        <p:spPr>
          <a:xfrm>
            <a:off x="7122947" y="3827216"/>
            <a:ext cx="3776336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7" name="Inhaltsplatzhalter 4">
            <a:extLst>
              <a:ext uri="{FF2B5EF4-FFF2-40B4-BE49-F238E27FC236}">
                <a16:creationId xmlns:a16="http://schemas.microsoft.com/office/drawing/2014/main" id="{7C6FE922-1B5D-045D-8DAF-93B16491F00D}"/>
              </a:ext>
            </a:extLst>
          </p:cNvPr>
          <p:cNvSpPr txBox="1">
            <a:spLocks/>
          </p:cNvSpPr>
          <p:nvPr/>
        </p:nvSpPr>
        <p:spPr>
          <a:xfrm flipH="1">
            <a:off x="7536872" y="1740898"/>
            <a:ext cx="3816926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8" name="Inhaltsplatzhalter 4">
            <a:extLst>
              <a:ext uri="{FF2B5EF4-FFF2-40B4-BE49-F238E27FC236}">
                <a16:creationId xmlns:a16="http://schemas.microsoft.com/office/drawing/2014/main" id="{7A4A5C59-CC43-9C64-1609-55F2B548D8C7}"/>
              </a:ext>
            </a:extLst>
          </p:cNvPr>
          <p:cNvSpPr txBox="1">
            <a:spLocks/>
          </p:cNvSpPr>
          <p:nvPr/>
        </p:nvSpPr>
        <p:spPr>
          <a:xfrm flipH="1">
            <a:off x="7356983" y="2784057"/>
            <a:ext cx="3840061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9" name="Inhaltsplatzhalter 4">
            <a:extLst>
              <a:ext uri="{FF2B5EF4-FFF2-40B4-BE49-F238E27FC236}">
                <a16:creationId xmlns:a16="http://schemas.microsoft.com/office/drawing/2014/main" id="{51886B27-6035-68C7-8C71-07AE0D80FBE8}"/>
              </a:ext>
            </a:extLst>
          </p:cNvPr>
          <p:cNvSpPr txBox="1">
            <a:spLocks/>
          </p:cNvSpPr>
          <p:nvPr/>
        </p:nvSpPr>
        <p:spPr>
          <a:xfrm>
            <a:off x="6915784" y="4870376"/>
            <a:ext cx="3776336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0417CCC-7DBB-CA4B-6D0F-6E23DD0E18D6}"/>
              </a:ext>
            </a:extLst>
          </p:cNvPr>
          <p:cNvGrpSpPr>
            <a:grpSpLocks noChangeAspect="1"/>
          </p:cNvGrpSpPr>
          <p:nvPr/>
        </p:nvGrpSpPr>
        <p:grpSpPr>
          <a:xfrm>
            <a:off x="2579157" y="3299831"/>
            <a:ext cx="385069" cy="366530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108" name="Freeform 23">
              <a:extLst>
                <a:ext uri="{FF2B5EF4-FFF2-40B4-BE49-F238E27FC236}">
                  <a16:creationId xmlns:a16="http://schemas.microsoft.com/office/drawing/2014/main" id="{383D3C6D-A224-793C-3F8E-2D8FB7577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109" name="Freeform 24">
              <a:extLst>
                <a:ext uri="{FF2B5EF4-FFF2-40B4-BE49-F238E27FC236}">
                  <a16:creationId xmlns:a16="http://schemas.microsoft.com/office/drawing/2014/main" id="{AAE9A40C-AD9C-E739-5016-E7AC097C7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110" name="Freeform 25">
              <a:extLst>
                <a:ext uri="{FF2B5EF4-FFF2-40B4-BE49-F238E27FC236}">
                  <a16:creationId xmlns:a16="http://schemas.microsoft.com/office/drawing/2014/main" id="{51269BCF-94A0-950B-B25C-D46378F02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111" name="Freeform 26">
              <a:extLst>
                <a:ext uri="{FF2B5EF4-FFF2-40B4-BE49-F238E27FC236}">
                  <a16:creationId xmlns:a16="http://schemas.microsoft.com/office/drawing/2014/main" id="{01B8E973-668A-B02A-A96A-9C067ACAB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112" name="Freeform 27">
              <a:extLst>
                <a:ext uri="{FF2B5EF4-FFF2-40B4-BE49-F238E27FC236}">
                  <a16:creationId xmlns:a16="http://schemas.microsoft.com/office/drawing/2014/main" id="{F54BE3B5-D137-B761-5EC8-6442CEC73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113" name="Freeform 28">
              <a:extLst>
                <a:ext uri="{FF2B5EF4-FFF2-40B4-BE49-F238E27FC236}">
                  <a16:creationId xmlns:a16="http://schemas.microsoft.com/office/drawing/2014/main" id="{BE6CB95B-D253-01EE-7BBC-E6322D1C7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</p:grpSp>
      <p:sp>
        <p:nvSpPr>
          <p:cNvPr id="101" name="Freeform 29">
            <a:extLst>
              <a:ext uri="{FF2B5EF4-FFF2-40B4-BE49-F238E27FC236}">
                <a16:creationId xmlns:a16="http://schemas.microsoft.com/office/drawing/2014/main" id="{94BC05D4-35F0-5F41-5A2F-45B874B23F27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2656404" y="4180985"/>
            <a:ext cx="230575" cy="424531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tx2"/>
              </a:solidFill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A8E5782-88E7-1403-74C1-81BFA7D23F02}"/>
              </a:ext>
            </a:extLst>
          </p:cNvPr>
          <p:cNvGrpSpPr>
            <a:grpSpLocks noChangeAspect="1"/>
          </p:cNvGrpSpPr>
          <p:nvPr/>
        </p:nvGrpSpPr>
        <p:grpSpPr>
          <a:xfrm>
            <a:off x="2591578" y="2024845"/>
            <a:ext cx="360226" cy="574904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106" name="Freeform 31">
              <a:extLst>
                <a:ext uri="{FF2B5EF4-FFF2-40B4-BE49-F238E27FC236}">
                  <a16:creationId xmlns:a16="http://schemas.microsoft.com/office/drawing/2014/main" id="{768B672A-6F6B-D707-56CC-EC83C359D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107" name="Freeform 32">
              <a:extLst>
                <a:ext uri="{FF2B5EF4-FFF2-40B4-BE49-F238E27FC236}">
                  <a16:creationId xmlns:a16="http://schemas.microsoft.com/office/drawing/2014/main" id="{0815EE8D-6743-9B9B-CB2E-9CB273573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A153438-F5E7-D373-A9AC-A975DA400FB3}"/>
              </a:ext>
            </a:extLst>
          </p:cNvPr>
          <p:cNvGrpSpPr/>
          <p:nvPr/>
        </p:nvGrpSpPr>
        <p:grpSpPr>
          <a:xfrm>
            <a:off x="2608637" y="5131994"/>
            <a:ext cx="326108" cy="312620"/>
            <a:chOff x="8783638" y="1235076"/>
            <a:chExt cx="360363" cy="312738"/>
          </a:xfrm>
          <a:solidFill>
            <a:schemeClr val="bg1"/>
          </a:solidFill>
        </p:grpSpPr>
        <p:sp>
          <p:nvSpPr>
            <p:cNvPr id="104" name="Freeform 51">
              <a:extLst>
                <a:ext uri="{FF2B5EF4-FFF2-40B4-BE49-F238E27FC236}">
                  <a16:creationId xmlns:a16="http://schemas.microsoft.com/office/drawing/2014/main" id="{0527FB30-DDB1-50AB-E5A7-7494C97DEB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52">
              <a:extLst>
                <a:ext uri="{FF2B5EF4-FFF2-40B4-BE49-F238E27FC236}">
                  <a16:creationId xmlns:a16="http://schemas.microsoft.com/office/drawing/2014/main" id="{91B83382-A9F1-3C0E-B01F-31B13A95F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65923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106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487</cp:revision>
  <dcterms:created xsi:type="dcterms:W3CDTF">2021-03-31T02:49:57Z</dcterms:created>
  <dcterms:modified xsi:type="dcterms:W3CDTF">2025-10-16T10:54:58Z</dcterms:modified>
  <cp:category/>
</cp:coreProperties>
</file>