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3" r:id="rId3"/>
    <p:sldId id="304" r:id="rId4"/>
    <p:sldId id="308" r:id="rId5"/>
    <p:sldId id="305" r:id="rId6"/>
    <p:sldId id="309" r:id="rId7"/>
    <p:sldId id="306" r:id="rId8"/>
    <p:sldId id="310" r:id="rId9"/>
    <p:sldId id="307" r:id="rId10"/>
    <p:sldId id="31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33" d="100"/>
          <a:sy n="33" d="100"/>
        </p:scale>
        <p:origin x="3912" y="199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10/12/2025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10/12/2025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10/12/2025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10/12/2025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10/12/2025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10/12/2025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10/12/2025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nSpc>
                <a:spcPct val="120000"/>
              </a:lnSpc>
            </a:pPr>
            <a:r>
              <a:rPr lang="en-US" sz="6000" b="1">
                <a:solidFill>
                  <a:srgbClr val="FF0000"/>
                </a:solidFill>
                <a:latin typeface="Arial" panose="020B0604020202020204" pitchFamily="34" charset="0"/>
                <a:cs typeface="Arial" panose="020B0604020202020204" pitchFamily="34" charset="0"/>
              </a:rPr>
              <a:t>Ca nhập lễ</a:t>
            </a:r>
            <a:br>
              <a:rPr lang="en-US" sz="6000" b="1">
                <a:solidFill>
                  <a:srgbClr val="FF0000"/>
                </a:solidFill>
                <a:latin typeface="Arial" panose="020B0604020202020204" pitchFamily="34" charset="0"/>
                <a:cs typeface="Arial" panose="020B0604020202020204" pitchFamily="34" charset="0"/>
              </a:rPr>
            </a:br>
            <a:r>
              <a:rPr lang="en-US" sz="6000" b="1">
                <a:solidFill>
                  <a:srgbClr val="FF0000"/>
                </a:solidFill>
                <a:latin typeface="Arial" panose="020B0604020202020204" pitchFamily="34" charset="0"/>
                <a:cs typeface="Arial" panose="020B0604020202020204" pitchFamily="34" charset="0"/>
              </a:rPr>
              <a:t>Chúa Kitô vua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7124D-2333-0334-701D-B011F4B7FB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4DE4E0-0CD0-16A1-C813-7A0E33CDD27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9759480-2BD6-59FB-F89E-B8009E3CA2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96EE46A6-BE39-9CC4-9E7E-2C9BBB11FCA8}"/>
              </a:ext>
            </a:extLst>
          </p:cNvPr>
          <p:cNvSpPr/>
          <p:nvPr/>
        </p:nvSpPr>
        <p:spPr>
          <a:xfrm>
            <a:off x="406400" y="363604"/>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Con Chiên bị giết xứng đáng lãnh nhận quyền năng, Thần Tính, khôn ngoan, sức mạnh và danh dự, vinh quang và chúc tụng. Nguyện cho Người được vinh quang và vương quyền đến muôn đời.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6115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363604"/>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Con Chiên bị giết xứng đáng lãnh nhận quyền năng, Thần Tính, khôn ngoan, sức mạnh và danh dự, vinh quang và chúc tụng. Nguyện cho Người được vinh quang và vương quyền đến muôn đời.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6913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A6AE8-B4AC-EAAD-9F57-D9E5A933C4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D831CB-0A65-1AE4-7CC1-64E797D79DD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705E3ED-8D06-4628-1556-6D4C38457F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B5C1B2C2-78AA-3B9A-14AF-9DD28FC76CB4}"/>
              </a:ext>
            </a:extLst>
          </p:cNvPr>
          <p:cNvSpPr/>
          <p:nvPr/>
        </p:nvSpPr>
        <p:spPr>
          <a:xfrm>
            <a:off x="406400" y="363604"/>
            <a:ext cx="11379200"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1. </a:t>
            </a:r>
            <a:r>
              <a:rPr lang="vi-VN" sz="6500" b="1">
                <a:latin typeface="Arial" panose="020B0604020202020204" pitchFamily="34" charset="0"/>
                <a:cs typeface="Arial" panose="020B0604020202020204" pitchFamily="34" charset="0"/>
              </a:rPr>
              <a:t>Xin ban quyền xét xử cho Đức Vua, trao công lý cho Hoàng Tử để Người minh xử muôn nước và bênh đỡ cho kẻ khó nghèo.</a:t>
            </a:r>
            <a:endParaRPr lang="vi-VN" sz="6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5385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D883D-51B5-0EE8-8328-7795F29430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C8C57-F917-CDF0-E8DD-F96BF26336A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991167E-7208-FACD-F099-1E2AA2CE67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1BC036EE-692B-0653-C341-C57DD9FFC240}"/>
              </a:ext>
            </a:extLst>
          </p:cNvPr>
          <p:cNvSpPr/>
          <p:nvPr/>
        </p:nvSpPr>
        <p:spPr>
          <a:xfrm>
            <a:off x="406400" y="363604"/>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Con Chiên bị giết xứng đáng lãnh nhận quyền năng, Thần Tính, khôn ngoan, sức mạnh và danh dự, vinh quang và chúc tụng. Nguyện cho Người được vinh quang và vương quyền đến muôn đời.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364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D8BF1-C4A6-98E3-CCB3-365BA1747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96077F-B43F-F113-2088-4A10A86447D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AFA1CD7-FA33-0B33-19B4-4E0A5479CF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A39810D8-A88E-8B5C-9796-D3C9BB31BD85}"/>
              </a:ext>
            </a:extLst>
          </p:cNvPr>
          <p:cNvSpPr/>
          <p:nvPr/>
        </p:nvSpPr>
        <p:spPr>
          <a:xfrm>
            <a:off x="406400" y="363604"/>
            <a:ext cx="11379200"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2. </a:t>
            </a:r>
            <a:r>
              <a:rPr lang="vi-VN" sz="6500" b="1">
                <a:latin typeface="Arial" panose="020B0604020202020204" pitchFamily="34" charset="0"/>
                <a:cs typeface="Arial" panose="020B0604020202020204" pitchFamily="34" charset="0"/>
              </a:rPr>
              <a:t>Muôn dân cùng kính cẩn suy bái luôn, quân vương khắp nơi thờ lạy, bởi Người thương kẻ than khóc và luôn cứu nguy kẻ khốn cùng.</a:t>
            </a:r>
            <a:endParaRPr lang="vi-VN" sz="6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943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4514F-245B-138F-65E2-5CEC3DCFC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0BA93-84D6-CC43-3BCC-844CA7DE178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21776D6-C42A-BF2D-56C2-3017D14FFA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9AC5BCDB-C10E-A564-FD6A-E264A04DCBBE}"/>
              </a:ext>
            </a:extLst>
          </p:cNvPr>
          <p:cNvSpPr/>
          <p:nvPr/>
        </p:nvSpPr>
        <p:spPr>
          <a:xfrm>
            <a:off x="406400" y="363604"/>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Con Chiên bị giết xứng đáng lãnh nhận quyền năng, Thần Tính, khôn ngoan, sức mạnh và danh dự, vinh quang và chúc tụng. Nguyện cho Người được vinh quang và vương quyền đến muôn đời.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3011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6DA91-ED84-7DA0-59D2-04438A7B0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E90BBC-C6AB-6E1E-207B-F4EBD03230B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9918D85-4012-C497-95D3-29A64DE2DF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C7E9FC4C-FF47-81F1-577C-DEE744B372DA}"/>
              </a:ext>
            </a:extLst>
          </p:cNvPr>
          <p:cNvSpPr/>
          <p:nvPr/>
        </p:nvSpPr>
        <p:spPr>
          <a:xfrm>
            <a:off x="406400" y="363604"/>
            <a:ext cx="11379200"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3. </a:t>
            </a:r>
            <a:r>
              <a:rPr lang="vi-VN" sz="6500" b="1">
                <a:latin typeface="Arial" panose="020B0604020202020204" pitchFamily="34" charset="0"/>
                <a:cs typeface="Arial" panose="020B0604020202020204" pitchFamily="34" charset="0"/>
              </a:rPr>
              <a:t>Tôn danh Người sẽ được vinh chúc liên, y như thái dương tồn tại. Nguyện Người vinh hiển muôn kiếp, trần gian mãi vang lời chúc tụng.</a:t>
            </a:r>
          </a:p>
        </p:txBody>
      </p:sp>
    </p:spTree>
    <p:extLst>
      <p:ext uri="{BB962C8B-B14F-4D97-AF65-F5344CB8AC3E}">
        <p14:creationId xmlns:p14="http://schemas.microsoft.com/office/powerpoint/2010/main" val="806175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CDE5B-5A8B-7B02-599B-75ADA17D26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B67CFF-A624-C8B8-B5FB-B63CA4A0F52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4043672-C0D2-2065-6459-A13C60234E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BC8DBF1-5C3C-BAFD-F7B0-8F1A23531128}"/>
              </a:ext>
            </a:extLst>
          </p:cNvPr>
          <p:cNvSpPr/>
          <p:nvPr/>
        </p:nvSpPr>
        <p:spPr>
          <a:xfrm>
            <a:off x="406400" y="363604"/>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Con Chiên bị giết xứng đáng lãnh nhận quyền năng, Thần Tính, khôn ngoan, sức mạnh và danh dự, vinh quang và chúc tụng. Nguyện cho Người được vinh quang và vương quyền đến muôn đời.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5849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F06B77-3FD0-1390-CE4D-B0867AEA7D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CA982E-F21C-B097-6D97-813120AA4E3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7E6F8B6-98F7-8751-B624-7257C959D6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36E27B69-C21F-778F-F60F-A1A2451B1130}"/>
              </a:ext>
            </a:extLst>
          </p:cNvPr>
          <p:cNvSpPr/>
          <p:nvPr/>
        </p:nvSpPr>
        <p:spPr>
          <a:xfrm>
            <a:off x="406400" y="363604"/>
            <a:ext cx="11379200"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4. </a:t>
            </a:r>
            <a:r>
              <a:rPr lang="vi-VN" sz="6500" b="1">
                <a:latin typeface="Arial" panose="020B0604020202020204" pitchFamily="34" charset="0"/>
                <a:cs typeface="Arial" panose="020B0604020202020204" pitchFamily="34" charset="0"/>
              </a:rPr>
              <a:t>Muôn muôn loài đã hưởng ơn Chúa ban, nay xin kính tin phụng sự, chẳng ngừng ca ngợi danh Chúa, vì Con Chúa muôn đời thống trị.</a:t>
            </a:r>
          </a:p>
        </p:txBody>
      </p:sp>
    </p:spTree>
    <p:extLst>
      <p:ext uri="{BB962C8B-B14F-4D97-AF65-F5344CB8AC3E}">
        <p14:creationId xmlns:p14="http://schemas.microsoft.com/office/powerpoint/2010/main" val="22206038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116</TotalTime>
  <Words>356</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Ca nhập lễ Chúa Kitô vua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58</cp:revision>
  <dcterms:created xsi:type="dcterms:W3CDTF">2024-12-09T09:39:37Z</dcterms:created>
  <dcterms:modified xsi:type="dcterms:W3CDTF">2025-10-12T08:53:43Z</dcterms:modified>
</cp:coreProperties>
</file>