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41" r:id="rId4"/>
    <p:sldId id="342" r:id="rId5"/>
    <p:sldId id="343" r:id="rId6"/>
    <p:sldId id="344" r:id="rId7"/>
    <p:sldId id="34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ÔI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THẬP GIÁ!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6941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72986" y="290348"/>
            <a:ext cx="50516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ÔI </a:t>
            </a:r>
            <a:r>
              <a:rPr lang="en-US" sz="36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THẬP GIÁ!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8174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Đồi Gôlgôtha ngàn muôn xót xa chỉ vì nhân gian Chúa mang lấy thập tự giá. Ngài đã vâng ý Chúa Cha Ngài muốn chết cho tội ta làm sao nói hết ân tình thiết tha.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Ôi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Thập Giá ngất cao kìa Con Thiên Chúa thân tắm trong máu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Mồ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Đòn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roi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Gục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nặng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thêm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tấm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Ôi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Thập Giá ngất cao kìa Con Thiên Chúa thân tắm trong máu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178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quý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!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cứu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soi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rửa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sạch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lỗi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smtClean="0">
                <a:latin typeface="Arial" pitchFamily="34" charset="0"/>
                <a:cs typeface="Arial" pitchFamily="34" charset="0"/>
              </a:rPr>
              <a:t>.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Ôi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Thập Giá ngất cao kìa Con Thiên Chúa thân tắm trong máu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913</TotalTime>
  <Words>247</Words>
  <Application>Microsoft Office PowerPoint</Application>
  <PresentationFormat>Custom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Savon</vt:lpstr>
      <vt:lpstr>ÔI THẬP GIÁ!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182</cp:revision>
  <dcterms:created xsi:type="dcterms:W3CDTF">2024-12-09T09:39:37Z</dcterms:created>
  <dcterms:modified xsi:type="dcterms:W3CDTF">2025-08-22T02:12:04Z</dcterms:modified>
</cp:coreProperties>
</file>