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482" userDrawn="1">
          <p15:clr>
            <a:srgbClr val="000000"/>
          </p15:clr>
        </p15:guide>
        <p15:guide id="2" pos="9536" userDrawn="1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" roundtripDataSignature="AMtx7miaqwykw4aMEheq6nBIltUTujJt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" d="100"/>
          <a:sy n="13" d="100"/>
        </p:scale>
        <p:origin x="1915" y="187"/>
      </p:cViewPr>
      <p:guideLst>
        <p:guide orient="horz" pos="13482"/>
        <p:guide pos="953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44835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914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92883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body" idx="1"/>
          </p:nvPr>
        </p:nvSpPr>
        <p:spPr>
          <a:xfrm>
            <a:off x="1513761" y="9987552"/>
            <a:ext cx="27247692" cy="2824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2270641" y="13296919"/>
            <a:ext cx="25733931" cy="917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4541282" y="24255466"/>
            <a:ext cx="21192649" cy="10938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lvl="0" algn="ctr">
              <a:spcBef>
                <a:spcPts val="2140"/>
              </a:spcBef>
              <a:spcAft>
                <a:spcPts val="0"/>
              </a:spcAft>
              <a:buClr>
                <a:srgbClr val="888888"/>
              </a:buClr>
              <a:buSzPts val="107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1880"/>
              </a:spcBef>
              <a:spcAft>
                <a:spcPts val="0"/>
              </a:spcAft>
              <a:buClr>
                <a:srgbClr val="888888"/>
              </a:buClr>
              <a:buSzPts val="9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rgbClr val="888888"/>
              </a:buClr>
              <a:buSzPts val="80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391535" y="27505382"/>
            <a:ext cx="25733931" cy="8501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00"/>
              <a:buFont typeface="Calibri"/>
              <a:buNone/>
              <a:defRPr sz="134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2391535" y="18142066"/>
            <a:ext cx="25733931" cy="936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b" anchorCtr="0">
            <a:normAutofit/>
          </a:bodyPr>
          <a:lstStyle>
            <a:lvl1pPr marL="457200" lvl="0" indent="-228600" algn="l">
              <a:spcBef>
                <a:spcPts val="134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67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1200"/>
              </a:spcBef>
              <a:spcAft>
                <a:spcPts val="0"/>
              </a:spcAft>
              <a:buClr>
                <a:srgbClr val="888888"/>
              </a:buClr>
              <a:buSzPts val="6000"/>
              <a:buNone/>
              <a:defRPr sz="60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60"/>
              </a:spcBef>
              <a:spcAft>
                <a:spcPts val="0"/>
              </a:spcAft>
              <a:buClr>
                <a:srgbClr val="888888"/>
              </a:buClr>
              <a:buSzPts val="5300"/>
              <a:buNone/>
              <a:defRPr sz="53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94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1513761" y="9987552"/>
            <a:ext cx="13371553" cy="2824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825500" algn="l">
              <a:spcBef>
                <a:spcPts val="1880"/>
              </a:spcBef>
              <a:spcAft>
                <a:spcPts val="0"/>
              </a:spcAft>
              <a:buClr>
                <a:schemeClr val="dk1"/>
              </a:buClr>
              <a:buSzPts val="9400"/>
              <a:buChar char="•"/>
              <a:defRPr sz="9400"/>
            </a:lvl1pPr>
            <a:lvl2pPr marL="914400" lvl="1" indent="-736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Char char="–"/>
              <a:defRPr sz="8000"/>
            </a:lvl2pPr>
            <a:lvl3pPr marL="1371600" lvl="2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3pPr>
            <a:lvl4pPr marL="1828800" lvl="3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–"/>
              <a:defRPr sz="6000"/>
            </a:lvl4pPr>
            <a:lvl5pPr marL="2286000" lvl="4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»"/>
              <a:defRPr sz="6000"/>
            </a:lvl5pPr>
            <a:lvl6pPr marL="2743200" lvl="5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6pPr>
            <a:lvl7pPr marL="3200400" lvl="6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7pPr>
            <a:lvl8pPr marL="3657600" lvl="7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8pPr>
            <a:lvl9pPr marL="4114800" lvl="8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15389900" y="9987552"/>
            <a:ext cx="13371553" cy="2824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825500" algn="l">
              <a:spcBef>
                <a:spcPts val="1880"/>
              </a:spcBef>
              <a:spcAft>
                <a:spcPts val="0"/>
              </a:spcAft>
              <a:buClr>
                <a:schemeClr val="dk1"/>
              </a:buClr>
              <a:buSzPts val="9400"/>
              <a:buChar char="•"/>
              <a:defRPr sz="9400"/>
            </a:lvl1pPr>
            <a:lvl2pPr marL="914400" lvl="1" indent="-736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Char char="–"/>
              <a:defRPr sz="8000"/>
            </a:lvl2pPr>
            <a:lvl3pPr marL="1371600" lvl="2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3pPr>
            <a:lvl4pPr marL="1828800" lvl="3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–"/>
              <a:defRPr sz="6000"/>
            </a:lvl4pPr>
            <a:lvl5pPr marL="2286000" lvl="4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»"/>
              <a:defRPr sz="6000"/>
            </a:lvl5pPr>
            <a:lvl6pPr marL="2743200" lvl="5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6pPr>
            <a:lvl7pPr marL="3200400" lvl="6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7pPr>
            <a:lvl8pPr marL="3657600" lvl="7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8pPr>
            <a:lvl9pPr marL="4114800" lvl="8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1513763" y="9581307"/>
            <a:ext cx="13376810" cy="399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b" anchorCtr="0">
            <a:normAutofit/>
          </a:bodyPr>
          <a:lstStyle>
            <a:lvl1pPr marL="457200" lvl="0" indent="-228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/>
            </a:lvl1pPr>
            <a:lvl2pPr marL="914400" lvl="1" indent="-22860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None/>
              <a:defRPr sz="6700" b="1"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/>
            </a:lvl3pPr>
            <a:lvl4pPr marL="1828800" lvl="3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4pPr>
            <a:lvl5pPr marL="2286000" lvl="4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5pPr>
            <a:lvl6pPr marL="2743200" lvl="5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6pPr>
            <a:lvl7pPr marL="3200400" lvl="6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7pPr>
            <a:lvl8pPr marL="3657600" lvl="7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8pPr>
            <a:lvl9pPr marL="4114800" lvl="8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1513763" y="13574341"/>
            <a:ext cx="13376810" cy="24661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736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Char char="•"/>
              <a:defRPr sz="8000"/>
            </a:lvl1pPr>
            <a:lvl2pPr marL="914400" lvl="1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–"/>
              <a:defRPr sz="6700"/>
            </a:lvl2pPr>
            <a:lvl3pPr marL="1371600" lvl="2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3pPr>
            <a:lvl4pPr marL="1828800" lvl="3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–"/>
              <a:defRPr sz="5300"/>
            </a:lvl4pPr>
            <a:lvl5pPr marL="2286000" lvl="4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»"/>
              <a:defRPr sz="5300"/>
            </a:lvl5pPr>
            <a:lvl6pPr marL="2743200" lvl="5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6pPr>
            <a:lvl7pPr marL="3200400" lvl="6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7pPr>
            <a:lvl8pPr marL="3657600" lvl="7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8pPr>
            <a:lvl9pPr marL="4114800" lvl="8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15379391" y="9581307"/>
            <a:ext cx="13382064" cy="399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b" anchorCtr="0">
            <a:normAutofit/>
          </a:bodyPr>
          <a:lstStyle>
            <a:lvl1pPr marL="457200" lvl="0" indent="-228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 b="1"/>
            </a:lvl1pPr>
            <a:lvl2pPr marL="914400" lvl="1" indent="-22860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None/>
              <a:defRPr sz="6700" b="1"/>
            </a:lvl2pPr>
            <a:lvl3pPr marL="1371600" lvl="2" indent="-228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/>
            </a:lvl3pPr>
            <a:lvl4pPr marL="1828800" lvl="3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4pPr>
            <a:lvl5pPr marL="2286000" lvl="4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5pPr>
            <a:lvl6pPr marL="2743200" lvl="5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6pPr>
            <a:lvl7pPr marL="3200400" lvl="6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7pPr>
            <a:lvl8pPr marL="3657600" lvl="7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8pPr>
            <a:lvl9pPr marL="4114800" lvl="8" indent="-22860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None/>
              <a:defRPr sz="53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15379391" y="13574341"/>
            <a:ext cx="13382064" cy="24661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736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Char char="•"/>
              <a:defRPr sz="8000"/>
            </a:lvl1pPr>
            <a:lvl2pPr marL="914400" lvl="1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–"/>
              <a:defRPr sz="6700"/>
            </a:lvl2pPr>
            <a:lvl3pPr marL="1371600" lvl="2" indent="-6096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6000"/>
              <a:buChar char="•"/>
              <a:defRPr sz="6000"/>
            </a:lvl3pPr>
            <a:lvl4pPr marL="1828800" lvl="3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–"/>
              <a:defRPr sz="5300"/>
            </a:lvl4pPr>
            <a:lvl5pPr marL="2286000" lvl="4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»"/>
              <a:defRPr sz="5300"/>
            </a:lvl5pPr>
            <a:lvl6pPr marL="2743200" lvl="5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6pPr>
            <a:lvl7pPr marL="3200400" lvl="6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7pPr>
            <a:lvl8pPr marL="3657600" lvl="7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8pPr>
            <a:lvl9pPr marL="4114800" lvl="8" indent="-565150" algn="l">
              <a:spcBef>
                <a:spcPts val="106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1513763" y="1704225"/>
            <a:ext cx="9960338" cy="7252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Calibri"/>
              <a:buNone/>
              <a:defRPr sz="67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11836769" y="1704228"/>
            <a:ext cx="16924687" cy="365318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90805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Char char="•"/>
              <a:defRPr sz="10700"/>
            </a:lvl1pPr>
            <a:lvl2pPr marL="914400" lvl="1" indent="-825500" algn="l">
              <a:spcBef>
                <a:spcPts val="1880"/>
              </a:spcBef>
              <a:spcAft>
                <a:spcPts val="0"/>
              </a:spcAft>
              <a:buClr>
                <a:schemeClr val="dk1"/>
              </a:buClr>
              <a:buSzPts val="9400"/>
              <a:buChar char="–"/>
              <a:defRPr sz="9400"/>
            </a:lvl2pPr>
            <a:lvl3pPr marL="1371600" lvl="2" indent="-73660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Char char="•"/>
              <a:defRPr sz="8000"/>
            </a:lvl3pPr>
            <a:lvl4pPr marL="1828800" lvl="3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–"/>
              <a:defRPr sz="6700"/>
            </a:lvl4pPr>
            <a:lvl5pPr marL="2286000" lvl="4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»"/>
              <a:defRPr sz="6700"/>
            </a:lvl5pPr>
            <a:lvl6pPr marL="2743200" lvl="5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6pPr>
            <a:lvl7pPr marL="3200400" lvl="6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7pPr>
            <a:lvl8pPr marL="3657600" lvl="7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8pPr>
            <a:lvl9pPr marL="4114800" lvl="8" indent="-654050" algn="l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Char char="•"/>
              <a:defRPr sz="67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1513763" y="8957088"/>
            <a:ext cx="9960338" cy="29278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1pPr>
            <a:lvl2pPr marL="914400" lvl="1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marL="1371600" lvl="2" indent="-22860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934153" y="29962637"/>
            <a:ext cx="18165128" cy="3537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Calibri"/>
              <a:buNone/>
              <a:defRPr sz="67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934153" y="3824594"/>
            <a:ext cx="18165128" cy="256822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934153" y="33499896"/>
            <a:ext cx="18165128" cy="5023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228600" algn="l">
              <a:spcBef>
                <a:spcPts val="94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/>
            </a:lvl1pPr>
            <a:lvl2pPr marL="914400" lvl="1" indent="-22860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/>
            </a:lvl2pPr>
            <a:lvl3pPr marL="1371600" lvl="2" indent="-228600" algn="l">
              <a:spcBef>
                <a:spcPts val="66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/>
            </a:lvl3pPr>
            <a:lvl4pPr marL="1828800" lvl="3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4pPr>
            <a:lvl5pPr marL="2286000" lvl="4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6pPr>
            <a:lvl7pPr marL="3200400" lvl="6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7pPr>
            <a:lvl8pPr marL="3657600" lvl="7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8pPr>
            <a:lvl9pPr marL="4114800" lvl="8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1013356" y="10487958"/>
            <a:ext cx="28248504" cy="27247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094534" y="16569138"/>
            <a:ext cx="36521913" cy="6811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6781604" y="10009509"/>
            <a:ext cx="36521913" cy="19931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1513761" y="1714134"/>
            <a:ext cx="27247692" cy="7133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Font typeface="Calibri"/>
              <a:buNone/>
              <a:defRPr sz="14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1513761" y="9987552"/>
            <a:ext cx="27247692" cy="28248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t" anchorCtr="0">
            <a:normAutofit/>
          </a:bodyPr>
          <a:lstStyle>
            <a:lvl1pPr marL="457200" marR="0" lvl="0" indent="-908050" algn="l" rtl="0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•"/>
              <a:defRPr sz="10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825500" algn="l" rtl="0">
              <a:spcBef>
                <a:spcPts val="1880"/>
              </a:spcBef>
              <a:spcAft>
                <a:spcPts val="0"/>
              </a:spcAft>
              <a:buClr>
                <a:schemeClr val="dk1"/>
              </a:buClr>
              <a:buSzPts val="9400"/>
              <a:buFont typeface="Arial"/>
              <a:buChar char="–"/>
              <a:defRPr sz="9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7366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–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»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•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•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•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654050" algn="l" rtl="0">
              <a:spcBef>
                <a:spcPts val="1340"/>
              </a:spcBef>
              <a:spcAft>
                <a:spcPts val="0"/>
              </a:spcAft>
              <a:buClr>
                <a:schemeClr val="dk1"/>
              </a:buClr>
              <a:buSzPts val="6700"/>
              <a:buFont typeface="Arial"/>
              <a:buChar char="•"/>
              <a:defRPr sz="6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1513761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10344032" y="39672754"/>
            <a:ext cx="9587151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21697237" y="39672754"/>
            <a:ext cx="7064216" cy="227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05375" tIns="152675" rIns="305375" bIns="1526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4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hyperlink" Target="mailto:abc@gmail.com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hyperlink" Target="http://www.springer.com/ln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title"/>
          </p:nvPr>
        </p:nvSpPr>
        <p:spPr>
          <a:xfrm>
            <a:off x="367506" y="204669"/>
            <a:ext cx="29540200" cy="504000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rgbClr val="3305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305375" tIns="152675" rIns="305375" bIns="152675" anchor="ctr" anchorCtr="0">
            <a:normAutofit/>
          </a:bodyPr>
          <a:lstStyle/>
          <a:p>
            <a:pPr>
              <a:buClr>
                <a:srgbClr val="110C2D"/>
              </a:buClr>
              <a:buSzPts val="3000"/>
            </a:pPr>
            <a:br>
              <a:rPr lang="en-US" sz="3000" b="1" dirty="0">
                <a:solidFill>
                  <a:srgbClr val="110C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br>
              <a:rPr lang="en-US" sz="3000" b="1" dirty="0">
                <a:solidFill>
                  <a:srgbClr val="110C2D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1" descr="IIT Guwahati - Wikipedia"/>
          <p:cNvSpPr/>
          <p:nvPr/>
        </p:nvSpPr>
        <p:spPr>
          <a:xfrm>
            <a:off x="4599782" y="5236370"/>
            <a:ext cx="295275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endParaRPr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11;p1"/>
          <p:cNvSpPr txBox="1"/>
          <p:nvPr/>
        </p:nvSpPr>
        <p:spPr>
          <a:xfrm>
            <a:off x="2915568" y="22266319"/>
            <a:ext cx="64770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Objectives</a:t>
            </a:r>
            <a:endParaRPr sz="3600" b="1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AE696A-2E2A-FBCF-124C-AE0FEF9CC9D1}"/>
              </a:ext>
            </a:extLst>
          </p:cNvPr>
          <p:cNvGrpSpPr/>
          <p:nvPr/>
        </p:nvGrpSpPr>
        <p:grpSpPr>
          <a:xfrm>
            <a:off x="586082" y="149165"/>
            <a:ext cx="29168204" cy="5406344"/>
            <a:chOff x="586082" y="149165"/>
            <a:chExt cx="29168204" cy="5406344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3250405" y="149165"/>
              <a:ext cx="23206021" cy="1015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60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Recent Advances in Infrastructure Development, 2026 </a:t>
              </a:r>
              <a:endParaRPr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6740334" y="1064238"/>
              <a:ext cx="16483782" cy="4491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9375" tIns="29675" rIns="59375" bIns="29675" anchor="t" anchorCtr="0">
              <a:spAutoFit/>
            </a:bodyPr>
            <a:lstStyle/>
            <a:p>
              <a:pPr algn="ctr"/>
              <a:r>
                <a:rPr lang="en-US" sz="55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Type your research title here</a:t>
              </a:r>
              <a:endParaRPr sz="55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321384" marR="321384" algn="ctr">
                <a:lnSpc>
                  <a:spcPct val="114000"/>
                </a:lnSpc>
                <a:spcBef>
                  <a:spcPts val="1800"/>
                </a:spcBef>
              </a:pPr>
              <a:r>
                <a:rPr lang="en-US" sz="4000" b="1" dirty="0">
                  <a:solidFill>
                    <a:schemeClr val="lt1"/>
                  </a:solidFill>
                </a:rPr>
                <a:t> </a:t>
              </a:r>
              <a:r>
                <a:rPr lang="en-US" sz="36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Author 1, Author 2</a:t>
              </a:r>
              <a:endParaRPr sz="36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algn="ctr"/>
              <a:r>
                <a:rPr lang="en-US" sz="280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Dept. name, Institute name, Address. Email ID: </a:t>
              </a:r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abc@gmail.com</a:t>
              </a:r>
              <a:endPara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en-US" sz="2800" baseline="30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Dept. name, Institute name, Address. Email ID: &lt;abc@gmail.com&gt; 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algn="ctr"/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*Corresponding Author: Email id: &lt;abc@gmail.com&gt; </a:t>
              </a:r>
              <a:endPara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4000"/>
                </a:lnSpc>
              </a:pPr>
              <a:r>
                <a:rPr lang="en-US" sz="24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 sz="2400" b="1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1EFC68B-A8D4-D1D3-D077-6D5F88DEBA59}"/>
                </a:ext>
              </a:extLst>
            </p:cNvPr>
            <p:cNvGrpSpPr/>
            <p:nvPr/>
          </p:nvGrpSpPr>
          <p:grpSpPr>
            <a:xfrm>
              <a:off x="586082" y="402758"/>
              <a:ext cx="2729478" cy="2193984"/>
              <a:chOff x="326524" y="630839"/>
              <a:chExt cx="2729478" cy="2193984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B45FE05-4E85-400E-29D4-A9C2840523F4}"/>
                  </a:ext>
                </a:extLst>
              </p:cNvPr>
              <p:cNvSpPr/>
              <p:nvPr/>
            </p:nvSpPr>
            <p:spPr>
              <a:xfrm>
                <a:off x="326524" y="630839"/>
                <a:ext cx="2729478" cy="219398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D0243E-0912-5A7C-8AAA-EA34D3FB9557}"/>
                  </a:ext>
                </a:extLst>
              </p:cNvPr>
              <p:cNvSpPr txBox="1"/>
              <p:nvPr/>
            </p:nvSpPr>
            <p:spPr>
              <a:xfrm>
                <a:off x="423367" y="989167"/>
                <a:ext cx="253579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N" sz="3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Presenter’s organisation logo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9617F0-72D5-109A-CDB8-DC8685521902}"/>
                </a:ext>
              </a:extLst>
            </p:cNvPr>
            <p:cNvSpPr txBox="1"/>
            <p:nvPr/>
          </p:nvSpPr>
          <p:spPr>
            <a:xfrm>
              <a:off x="22224185" y="4122398"/>
              <a:ext cx="7530101" cy="802600"/>
            </a:xfrm>
            <a:prstGeom prst="roundRect">
              <a:avLst>
                <a:gd name="adj" fmla="val 34287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IN" sz="3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Presenter Name:</a:t>
              </a:r>
              <a:endParaRPr lang="en-IN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D488243-CE26-A5B2-5174-A49FBF9241B8}"/>
                </a:ext>
              </a:extLst>
            </p:cNvPr>
            <p:cNvSpPr txBox="1"/>
            <p:nvPr/>
          </p:nvSpPr>
          <p:spPr>
            <a:xfrm>
              <a:off x="23850600" y="3075004"/>
              <a:ext cx="5831060" cy="825502"/>
            </a:xfrm>
            <a:prstGeom prst="roundRect">
              <a:avLst>
                <a:gd name="adj" fmla="val 34287"/>
              </a:avLst>
            </a:prstGeom>
            <a:solidFill>
              <a:schemeClr val="bg2">
                <a:lumMod val="50000"/>
              </a:schemeClr>
            </a:solidFill>
            <a:ln>
              <a:solidFill>
                <a:schemeClr val="bg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IN" sz="3600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Paper ID:</a:t>
              </a:r>
              <a:endParaRPr lang="en-IN" sz="3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19C714D-3149-AE5D-E9F7-913A204297D6}"/>
              </a:ext>
            </a:extLst>
          </p:cNvPr>
          <p:cNvGrpSpPr/>
          <p:nvPr/>
        </p:nvGrpSpPr>
        <p:grpSpPr>
          <a:xfrm>
            <a:off x="377741" y="9901498"/>
            <a:ext cx="14688000" cy="10800000"/>
            <a:chOff x="433468" y="12321572"/>
            <a:chExt cx="14752900" cy="9788305"/>
          </a:xfrm>
        </p:grpSpPr>
        <p:grpSp>
          <p:nvGrpSpPr>
            <p:cNvPr id="85" name="Google Shape;85;p1"/>
            <p:cNvGrpSpPr/>
            <p:nvPr/>
          </p:nvGrpSpPr>
          <p:grpSpPr>
            <a:xfrm>
              <a:off x="433468" y="12321572"/>
              <a:ext cx="14752900" cy="9788305"/>
              <a:chOff x="482600" y="3760787"/>
              <a:chExt cx="10080000" cy="8022520"/>
            </a:xfrm>
          </p:grpSpPr>
          <p:sp>
            <p:nvSpPr>
              <p:cNvPr id="86" name="Google Shape;86;p1"/>
              <p:cNvSpPr/>
              <p:nvPr/>
            </p:nvSpPr>
            <p:spPr>
              <a:xfrm>
                <a:off x="482600" y="3760787"/>
                <a:ext cx="10080000" cy="1143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>
                <a:off x="482600" y="4966857"/>
                <a:ext cx="10080000" cy="6816450"/>
              </a:xfrm>
              <a:prstGeom prst="rect">
                <a:avLst/>
              </a:prstGeom>
              <a:solidFill>
                <a:srgbClr val="F0ECFE"/>
              </a:solidFill>
              <a:ln w="25400" cap="flat" cmpd="sng">
                <a:solidFill>
                  <a:srgbClr val="DAE5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" name="Google Shape;106;p1"/>
            <p:cNvSpPr txBox="1"/>
            <p:nvPr/>
          </p:nvSpPr>
          <p:spPr>
            <a:xfrm>
              <a:off x="4515778" y="12666883"/>
              <a:ext cx="6477000" cy="753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INTRODUCTION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9E08A0D-B48C-116E-B0E3-35F894913988}"/>
              </a:ext>
            </a:extLst>
          </p:cNvPr>
          <p:cNvGrpSpPr/>
          <p:nvPr/>
        </p:nvGrpSpPr>
        <p:grpSpPr>
          <a:xfrm>
            <a:off x="15219706" y="9901498"/>
            <a:ext cx="14688000" cy="10800000"/>
            <a:chOff x="433468" y="12321572"/>
            <a:chExt cx="14752900" cy="9788305"/>
          </a:xfrm>
        </p:grpSpPr>
        <p:grpSp>
          <p:nvGrpSpPr>
            <p:cNvPr id="21" name="Google Shape;85;p1">
              <a:extLst>
                <a:ext uri="{FF2B5EF4-FFF2-40B4-BE49-F238E27FC236}">
                  <a16:creationId xmlns:a16="http://schemas.microsoft.com/office/drawing/2014/main" id="{770F9D0D-3426-CE6A-B224-98A90FF01364}"/>
                </a:ext>
              </a:extLst>
            </p:cNvPr>
            <p:cNvGrpSpPr/>
            <p:nvPr/>
          </p:nvGrpSpPr>
          <p:grpSpPr>
            <a:xfrm>
              <a:off x="433468" y="12321572"/>
              <a:ext cx="14752900" cy="9788305"/>
              <a:chOff x="482600" y="3760787"/>
              <a:chExt cx="10080000" cy="8022520"/>
            </a:xfrm>
          </p:grpSpPr>
          <p:sp>
            <p:nvSpPr>
              <p:cNvPr id="24" name="Google Shape;86;p1">
                <a:extLst>
                  <a:ext uri="{FF2B5EF4-FFF2-40B4-BE49-F238E27FC236}">
                    <a16:creationId xmlns:a16="http://schemas.microsoft.com/office/drawing/2014/main" id="{381A116A-4A51-C6F0-B68A-D1955917511E}"/>
                  </a:ext>
                </a:extLst>
              </p:cNvPr>
              <p:cNvSpPr/>
              <p:nvPr/>
            </p:nvSpPr>
            <p:spPr>
              <a:xfrm>
                <a:off x="482600" y="3760787"/>
                <a:ext cx="10080000" cy="1143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87;p1">
                <a:extLst>
                  <a:ext uri="{FF2B5EF4-FFF2-40B4-BE49-F238E27FC236}">
                    <a16:creationId xmlns:a16="http://schemas.microsoft.com/office/drawing/2014/main" id="{2F6FB5C1-55B8-0E01-E76F-7C29EA5556CE}"/>
                  </a:ext>
                </a:extLst>
              </p:cNvPr>
              <p:cNvSpPr/>
              <p:nvPr/>
            </p:nvSpPr>
            <p:spPr>
              <a:xfrm>
                <a:off x="482600" y="4966857"/>
                <a:ext cx="10080000" cy="6816450"/>
              </a:xfrm>
              <a:prstGeom prst="rect">
                <a:avLst/>
              </a:prstGeom>
              <a:solidFill>
                <a:srgbClr val="F0ECFE"/>
              </a:solidFill>
              <a:ln w="25400" cap="flat" cmpd="sng">
                <a:solidFill>
                  <a:srgbClr val="DAE5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2" name="Google Shape;106;p1">
              <a:extLst>
                <a:ext uri="{FF2B5EF4-FFF2-40B4-BE49-F238E27FC236}">
                  <a16:creationId xmlns:a16="http://schemas.microsoft.com/office/drawing/2014/main" id="{EBCBCD74-2DAD-EC76-1B9D-BE90F13447D3}"/>
                </a:ext>
              </a:extLst>
            </p:cNvPr>
            <p:cNvSpPr txBox="1"/>
            <p:nvPr/>
          </p:nvSpPr>
          <p:spPr>
            <a:xfrm>
              <a:off x="2412487" y="12650977"/>
              <a:ext cx="10787958" cy="753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RESULTS AND DISCUSSION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6077629-30BE-A074-6508-142065978C63}"/>
              </a:ext>
            </a:extLst>
          </p:cNvPr>
          <p:cNvGrpSpPr/>
          <p:nvPr/>
        </p:nvGrpSpPr>
        <p:grpSpPr>
          <a:xfrm>
            <a:off x="322347" y="31727057"/>
            <a:ext cx="14688000" cy="10800000"/>
            <a:chOff x="433468" y="12321572"/>
            <a:chExt cx="14752900" cy="9788305"/>
          </a:xfrm>
        </p:grpSpPr>
        <p:grpSp>
          <p:nvGrpSpPr>
            <p:cNvPr id="33" name="Google Shape;85;p1">
              <a:extLst>
                <a:ext uri="{FF2B5EF4-FFF2-40B4-BE49-F238E27FC236}">
                  <a16:creationId xmlns:a16="http://schemas.microsoft.com/office/drawing/2014/main" id="{99BBE61B-25CB-34E0-AD4A-83110D166D02}"/>
                </a:ext>
              </a:extLst>
            </p:cNvPr>
            <p:cNvGrpSpPr/>
            <p:nvPr/>
          </p:nvGrpSpPr>
          <p:grpSpPr>
            <a:xfrm>
              <a:off x="433468" y="12321572"/>
              <a:ext cx="14752900" cy="9788305"/>
              <a:chOff x="482600" y="3760787"/>
              <a:chExt cx="10080000" cy="8022520"/>
            </a:xfrm>
          </p:grpSpPr>
          <p:sp>
            <p:nvSpPr>
              <p:cNvPr id="36" name="Google Shape;86;p1">
                <a:extLst>
                  <a:ext uri="{FF2B5EF4-FFF2-40B4-BE49-F238E27FC236}">
                    <a16:creationId xmlns:a16="http://schemas.microsoft.com/office/drawing/2014/main" id="{47D7B979-A87D-1409-8D3F-43135F2E572E}"/>
                  </a:ext>
                </a:extLst>
              </p:cNvPr>
              <p:cNvSpPr/>
              <p:nvPr/>
            </p:nvSpPr>
            <p:spPr>
              <a:xfrm>
                <a:off x="482600" y="3760787"/>
                <a:ext cx="10080000" cy="1143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87;p1">
                <a:extLst>
                  <a:ext uri="{FF2B5EF4-FFF2-40B4-BE49-F238E27FC236}">
                    <a16:creationId xmlns:a16="http://schemas.microsoft.com/office/drawing/2014/main" id="{FF523742-4661-6F97-9D99-7EE4127F63F3}"/>
                  </a:ext>
                </a:extLst>
              </p:cNvPr>
              <p:cNvSpPr/>
              <p:nvPr/>
            </p:nvSpPr>
            <p:spPr>
              <a:xfrm>
                <a:off x="482600" y="4966857"/>
                <a:ext cx="10080000" cy="6816450"/>
              </a:xfrm>
              <a:prstGeom prst="rect">
                <a:avLst/>
              </a:prstGeom>
              <a:solidFill>
                <a:srgbClr val="F0ECFE"/>
              </a:solidFill>
              <a:ln w="25400" cap="flat" cmpd="sng">
                <a:solidFill>
                  <a:srgbClr val="DAE5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" name="Google Shape;106;p1">
              <a:extLst>
                <a:ext uri="{FF2B5EF4-FFF2-40B4-BE49-F238E27FC236}">
                  <a16:creationId xmlns:a16="http://schemas.microsoft.com/office/drawing/2014/main" id="{99D99435-4870-1666-93EA-5DC28B2B0ABB}"/>
                </a:ext>
              </a:extLst>
            </p:cNvPr>
            <p:cNvSpPr txBox="1"/>
            <p:nvPr/>
          </p:nvSpPr>
          <p:spPr>
            <a:xfrm>
              <a:off x="2726227" y="12692011"/>
              <a:ext cx="10787958" cy="753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METHODOLOGY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1691E1-2339-980B-46DD-9770AC2DBE3D}"/>
              </a:ext>
            </a:extLst>
          </p:cNvPr>
          <p:cNvGrpSpPr/>
          <p:nvPr/>
        </p:nvGrpSpPr>
        <p:grpSpPr>
          <a:xfrm>
            <a:off x="15216269" y="20849338"/>
            <a:ext cx="14688000" cy="10800000"/>
            <a:chOff x="433468" y="12321572"/>
            <a:chExt cx="14752900" cy="9788305"/>
          </a:xfrm>
        </p:grpSpPr>
        <p:grpSp>
          <p:nvGrpSpPr>
            <p:cNvPr id="39" name="Google Shape;85;p1">
              <a:extLst>
                <a:ext uri="{FF2B5EF4-FFF2-40B4-BE49-F238E27FC236}">
                  <a16:creationId xmlns:a16="http://schemas.microsoft.com/office/drawing/2014/main" id="{60A8C99B-0343-402F-7357-B3E92ACADFBD}"/>
                </a:ext>
              </a:extLst>
            </p:cNvPr>
            <p:cNvGrpSpPr/>
            <p:nvPr/>
          </p:nvGrpSpPr>
          <p:grpSpPr>
            <a:xfrm>
              <a:off x="433468" y="12321572"/>
              <a:ext cx="14752900" cy="9788305"/>
              <a:chOff x="482600" y="3760787"/>
              <a:chExt cx="10080000" cy="8022520"/>
            </a:xfrm>
          </p:grpSpPr>
          <p:sp>
            <p:nvSpPr>
              <p:cNvPr id="42" name="Google Shape;86;p1">
                <a:extLst>
                  <a:ext uri="{FF2B5EF4-FFF2-40B4-BE49-F238E27FC236}">
                    <a16:creationId xmlns:a16="http://schemas.microsoft.com/office/drawing/2014/main" id="{D46EF25B-4D80-77FD-3513-7AFE00174B15}"/>
                  </a:ext>
                </a:extLst>
              </p:cNvPr>
              <p:cNvSpPr/>
              <p:nvPr/>
            </p:nvSpPr>
            <p:spPr>
              <a:xfrm>
                <a:off x="482600" y="3760787"/>
                <a:ext cx="10080000" cy="11430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87;p1">
                <a:extLst>
                  <a:ext uri="{FF2B5EF4-FFF2-40B4-BE49-F238E27FC236}">
                    <a16:creationId xmlns:a16="http://schemas.microsoft.com/office/drawing/2014/main" id="{EA13A190-A9D5-75E2-7DA9-F447919EEA1B}"/>
                  </a:ext>
                </a:extLst>
              </p:cNvPr>
              <p:cNvSpPr/>
              <p:nvPr/>
            </p:nvSpPr>
            <p:spPr>
              <a:xfrm>
                <a:off x="482600" y="4966857"/>
                <a:ext cx="10080000" cy="6816450"/>
              </a:xfrm>
              <a:prstGeom prst="rect">
                <a:avLst/>
              </a:prstGeom>
              <a:solidFill>
                <a:srgbClr val="F0ECFE"/>
              </a:solidFill>
              <a:ln w="25400" cap="flat" cmpd="sng">
                <a:solidFill>
                  <a:srgbClr val="DAE5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" name="Google Shape;106;p1">
              <a:extLst>
                <a:ext uri="{FF2B5EF4-FFF2-40B4-BE49-F238E27FC236}">
                  <a16:creationId xmlns:a16="http://schemas.microsoft.com/office/drawing/2014/main" id="{8ECCFDA7-120C-72AE-804B-D5DCE76206D3}"/>
                </a:ext>
              </a:extLst>
            </p:cNvPr>
            <p:cNvSpPr txBox="1"/>
            <p:nvPr/>
          </p:nvSpPr>
          <p:spPr>
            <a:xfrm>
              <a:off x="2515253" y="12675232"/>
              <a:ext cx="10787958" cy="7531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CONCLUSIONS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F6E2F06-6F14-FBF7-83DB-47DDD0EFDC91}"/>
              </a:ext>
            </a:extLst>
          </p:cNvPr>
          <p:cNvGrpSpPr/>
          <p:nvPr/>
        </p:nvGrpSpPr>
        <p:grpSpPr>
          <a:xfrm>
            <a:off x="15216269" y="31734243"/>
            <a:ext cx="14717053" cy="10727338"/>
            <a:chOff x="15216269" y="31734243"/>
            <a:chExt cx="14717053" cy="1072733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3173779-293D-08F7-35AC-E3510C85BED5}"/>
                </a:ext>
              </a:extLst>
            </p:cNvPr>
            <p:cNvGrpSpPr/>
            <p:nvPr/>
          </p:nvGrpSpPr>
          <p:grpSpPr>
            <a:xfrm>
              <a:off x="15216269" y="31734243"/>
              <a:ext cx="14717053" cy="10727338"/>
              <a:chOff x="433468" y="12321572"/>
              <a:chExt cx="14782081" cy="9722450"/>
            </a:xfrm>
          </p:grpSpPr>
          <p:grpSp>
            <p:nvGrpSpPr>
              <p:cNvPr id="46" name="Google Shape;85;p1">
                <a:extLst>
                  <a:ext uri="{FF2B5EF4-FFF2-40B4-BE49-F238E27FC236}">
                    <a16:creationId xmlns:a16="http://schemas.microsoft.com/office/drawing/2014/main" id="{30AF206F-9FB3-2CA3-7E6D-3AA7F40AB6AC}"/>
                  </a:ext>
                </a:extLst>
              </p:cNvPr>
              <p:cNvGrpSpPr/>
              <p:nvPr/>
            </p:nvGrpSpPr>
            <p:grpSpPr>
              <a:xfrm>
                <a:off x="433468" y="12321572"/>
                <a:ext cx="14782081" cy="9722450"/>
                <a:chOff x="482600" y="3760787"/>
                <a:chExt cx="10099938" cy="7968545"/>
              </a:xfrm>
            </p:grpSpPr>
            <p:sp>
              <p:nvSpPr>
                <p:cNvPr id="49" name="Google Shape;86;p1">
                  <a:extLst>
                    <a:ext uri="{FF2B5EF4-FFF2-40B4-BE49-F238E27FC236}">
                      <a16:creationId xmlns:a16="http://schemas.microsoft.com/office/drawing/2014/main" id="{FA6607DA-CB04-62D4-FC08-6B36B3B71C76}"/>
                    </a:ext>
                  </a:extLst>
                </p:cNvPr>
                <p:cNvSpPr/>
                <p:nvPr/>
              </p:nvSpPr>
              <p:spPr>
                <a:xfrm>
                  <a:off x="482600" y="3760787"/>
                  <a:ext cx="10080000" cy="114300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25400" cap="flat" cmpd="sng">
                  <a:solidFill>
                    <a:srgbClr val="395E8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/>
                  <a:endParaRPr sz="6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87;p1">
                  <a:extLst>
                    <a:ext uri="{FF2B5EF4-FFF2-40B4-BE49-F238E27FC236}">
                      <a16:creationId xmlns:a16="http://schemas.microsoft.com/office/drawing/2014/main" id="{1DBD9504-1F9F-443B-C78D-DDBAD562A875}"/>
                    </a:ext>
                  </a:extLst>
                </p:cNvPr>
                <p:cNvSpPr/>
                <p:nvPr/>
              </p:nvSpPr>
              <p:spPr>
                <a:xfrm>
                  <a:off x="502538" y="4912882"/>
                  <a:ext cx="10080000" cy="6816450"/>
                </a:xfrm>
                <a:prstGeom prst="rect">
                  <a:avLst/>
                </a:prstGeom>
                <a:solidFill>
                  <a:srgbClr val="F0ECFE"/>
                </a:solidFill>
                <a:ln w="25400" cap="flat" cmpd="sng">
                  <a:solidFill>
                    <a:srgbClr val="DAE5F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/>
                  <a:endParaRPr sz="6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47" name="Google Shape;106;p1">
                <a:extLst>
                  <a:ext uri="{FF2B5EF4-FFF2-40B4-BE49-F238E27FC236}">
                    <a16:creationId xmlns:a16="http://schemas.microsoft.com/office/drawing/2014/main" id="{7D571F5F-A68F-BCC4-3289-DCBE178C0CB7}"/>
                  </a:ext>
                </a:extLst>
              </p:cNvPr>
              <p:cNvSpPr txBox="1"/>
              <p:nvPr/>
            </p:nvSpPr>
            <p:spPr>
              <a:xfrm>
                <a:off x="2445119" y="12674217"/>
                <a:ext cx="10787958" cy="7531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REFERENCES</a:t>
                </a:r>
              </a:p>
            </p:txBody>
          </p:sp>
        </p:grpSp>
        <p:sp>
          <p:nvSpPr>
            <p:cNvPr id="51" name="Google Shape;114;p1"/>
            <p:cNvSpPr/>
            <p:nvPr/>
          </p:nvSpPr>
          <p:spPr>
            <a:xfrm>
              <a:off x="15362818" y="33499961"/>
              <a:ext cx="14453008" cy="2518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1. Author, F.: Article title. Journal 2(5), 99–110 (2016).</a:t>
              </a:r>
              <a:endParaRPr sz="3000" dirty="0"/>
            </a:p>
            <a:p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Author, F., Author, S.: Title of a proceedings paper. In: Editor, F., Editor, S. (eds.) CONFERENCE 2016, LNCS, vol. 9999, pp. 1–13. Springer, Heidelberg (2016). </a:t>
              </a:r>
              <a:endParaRPr sz="3000" dirty="0"/>
            </a:p>
            <a:p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3. Author, F., Author, S., Author, T.: Book title. 2nd </a:t>
              </a:r>
              <a:r>
                <a:rPr lang="en-US" sz="3000" dirty="0" err="1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edn</a:t>
              </a:r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Publisher, Location (1999).</a:t>
              </a:r>
              <a:endParaRPr sz="3000" dirty="0"/>
            </a:p>
            <a:p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4. Author, F.: Contribution title. In: 9th International Proceedings on Proceedings, pp. 1–2. Publisher, Location (2010).</a:t>
              </a:r>
              <a:endParaRPr sz="3000" dirty="0"/>
            </a:p>
            <a:p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5. LNCS Homepage, </a:t>
              </a:r>
              <a:r>
                <a:rPr lang="en-US" sz="3000" u="sng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http://www.springer.com/lncs</a:t>
              </a:r>
              <a:r>
                <a:rPr lang="en-US" sz="3000" dirty="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, last accessed 2016/11/21.</a:t>
              </a:r>
              <a:endParaRPr sz="3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1BF656E-3C7A-7368-B9AF-FAEC398C0047}"/>
              </a:ext>
            </a:extLst>
          </p:cNvPr>
          <p:cNvGrpSpPr/>
          <p:nvPr/>
        </p:nvGrpSpPr>
        <p:grpSpPr>
          <a:xfrm>
            <a:off x="393371" y="5371759"/>
            <a:ext cx="29540200" cy="4328421"/>
            <a:chOff x="381716" y="12170584"/>
            <a:chExt cx="14862538" cy="4687851"/>
          </a:xfrm>
        </p:grpSpPr>
        <p:grpSp>
          <p:nvGrpSpPr>
            <p:cNvPr id="54" name="Google Shape;85;p1">
              <a:extLst>
                <a:ext uri="{FF2B5EF4-FFF2-40B4-BE49-F238E27FC236}">
                  <a16:creationId xmlns:a16="http://schemas.microsoft.com/office/drawing/2014/main" id="{3BF8D4F4-06D1-821C-D488-5ABE99F8D8B8}"/>
                </a:ext>
              </a:extLst>
            </p:cNvPr>
            <p:cNvGrpSpPr/>
            <p:nvPr/>
          </p:nvGrpSpPr>
          <p:grpSpPr>
            <a:xfrm>
              <a:off x="381716" y="12170584"/>
              <a:ext cx="14862538" cy="4687851"/>
              <a:chOff x="447240" y="3637037"/>
              <a:chExt cx="10154911" cy="3842175"/>
            </a:xfrm>
          </p:grpSpPr>
          <p:sp>
            <p:nvSpPr>
              <p:cNvPr id="57" name="Google Shape;86;p1">
                <a:extLst>
                  <a:ext uri="{FF2B5EF4-FFF2-40B4-BE49-F238E27FC236}">
                    <a16:creationId xmlns:a16="http://schemas.microsoft.com/office/drawing/2014/main" id="{6ED21CDE-C93A-5C5B-9474-1CD601DC105D}"/>
                  </a:ext>
                </a:extLst>
              </p:cNvPr>
              <p:cNvSpPr/>
              <p:nvPr/>
            </p:nvSpPr>
            <p:spPr>
              <a:xfrm>
                <a:off x="447240" y="3637037"/>
                <a:ext cx="10154911" cy="1329346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5400" cap="flat" cmpd="sng">
                <a:solidFill>
                  <a:srgbClr val="395E8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87;p1">
                <a:extLst>
                  <a:ext uri="{FF2B5EF4-FFF2-40B4-BE49-F238E27FC236}">
                    <a16:creationId xmlns:a16="http://schemas.microsoft.com/office/drawing/2014/main" id="{95E79083-2BBE-5B2B-E26E-AF9A9C31394C}"/>
                  </a:ext>
                </a:extLst>
              </p:cNvPr>
              <p:cNvSpPr/>
              <p:nvPr/>
            </p:nvSpPr>
            <p:spPr>
              <a:xfrm>
                <a:off x="452613" y="4920701"/>
                <a:ext cx="10144838" cy="2558511"/>
              </a:xfrm>
              <a:prstGeom prst="rect">
                <a:avLst/>
              </a:prstGeom>
              <a:solidFill>
                <a:srgbClr val="F0ECFE"/>
              </a:solidFill>
              <a:ln w="25400" cap="flat" cmpd="sng">
                <a:solidFill>
                  <a:srgbClr val="DAE5F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algn="ctr"/>
                <a:endParaRPr sz="6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" name="Google Shape;106;p1">
              <a:extLst>
                <a:ext uri="{FF2B5EF4-FFF2-40B4-BE49-F238E27FC236}">
                  <a16:creationId xmlns:a16="http://schemas.microsoft.com/office/drawing/2014/main" id="{C0148046-FAC8-38B1-14A1-7E33FE414C5D}"/>
                </a:ext>
              </a:extLst>
            </p:cNvPr>
            <p:cNvSpPr txBox="1"/>
            <p:nvPr/>
          </p:nvSpPr>
          <p:spPr>
            <a:xfrm>
              <a:off x="4196391" y="12445580"/>
              <a:ext cx="6596291" cy="8999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/>
              <a:r>
                <a:rPr lang="en-US" sz="4800" b="1" dirty="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ABSTRACT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E89BF03-F669-742F-0C0D-AA3F43AD525C}"/>
                </a:ext>
              </a:extLst>
            </p:cNvPr>
            <p:cNvSpPr txBox="1"/>
            <p:nvPr/>
          </p:nvSpPr>
          <p:spPr>
            <a:xfrm>
              <a:off x="389580" y="13877056"/>
              <a:ext cx="14135486" cy="18222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15200" indent="-315200"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IN" sz="30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Use of bullets is highly encouraged</a:t>
              </a:r>
              <a:endParaRPr lang="en-IN" sz="30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15200" indent="-315200"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IN" sz="30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Section heading: 48 pt., Uppercase, Bold, Centre</a:t>
              </a:r>
              <a:endParaRPr lang="en-IN" sz="30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15200" indent="-315200"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IN" sz="30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Contents of the section: 36 pt., Times New Roman, Justified.</a:t>
              </a:r>
              <a:endParaRPr lang="en-IN" sz="30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3F225F5-D194-7CAB-62C6-0A2A19C0B000}"/>
              </a:ext>
            </a:extLst>
          </p:cNvPr>
          <p:cNvGrpSpPr/>
          <p:nvPr/>
        </p:nvGrpSpPr>
        <p:grpSpPr>
          <a:xfrm>
            <a:off x="353093" y="20856896"/>
            <a:ext cx="15204078" cy="10800000"/>
            <a:chOff x="353093" y="20856896"/>
            <a:chExt cx="15204078" cy="1080000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BEF6AB5-5942-BAEF-2A56-8A1AAEE75CF0}"/>
                </a:ext>
              </a:extLst>
            </p:cNvPr>
            <p:cNvGrpSpPr/>
            <p:nvPr/>
          </p:nvGrpSpPr>
          <p:grpSpPr>
            <a:xfrm>
              <a:off x="353093" y="20856896"/>
              <a:ext cx="14688000" cy="10800000"/>
              <a:chOff x="433468" y="12321572"/>
              <a:chExt cx="14752900" cy="9788305"/>
            </a:xfrm>
          </p:grpSpPr>
          <p:grpSp>
            <p:nvGrpSpPr>
              <p:cNvPr id="27" name="Google Shape;85;p1">
                <a:extLst>
                  <a:ext uri="{FF2B5EF4-FFF2-40B4-BE49-F238E27FC236}">
                    <a16:creationId xmlns:a16="http://schemas.microsoft.com/office/drawing/2014/main" id="{810C10B5-E079-7721-AE94-57720E27374E}"/>
                  </a:ext>
                </a:extLst>
              </p:cNvPr>
              <p:cNvGrpSpPr/>
              <p:nvPr/>
            </p:nvGrpSpPr>
            <p:grpSpPr>
              <a:xfrm>
                <a:off x="433468" y="12321572"/>
                <a:ext cx="14752900" cy="9788305"/>
                <a:chOff x="482600" y="3760787"/>
                <a:chExt cx="10080000" cy="8022520"/>
              </a:xfrm>
            </p:grpSpPr>
            <p:sp>
              <p:nvSpPr>
                <p:cNvPr id="30" name="Google Shape;86;p1">
                  <a:extLst>
                    <a:ext uri="{FF2B5EF4-FFF2-40B4-BE49-F238E27FC236}">
                      <a16:creationId xmlns:a16="http://schemas.microsoft.com/office/drawing/2014/main" id="{50CF5E47-D6F8-A1EA-DD7F-B8E30490081D}"/>
                    </a:ext>
                  </a:extLst>
                </p:cNvPr>
                <p:cNvSpPr/>
                <p:nvPr/>
              </p:nvSpPr>
              <p:spPr>
                <a:xfrm>
                  <a:off x="482600" y="3760787"/>
                  <a:ext cx="10080000" cy="1143000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 w="25400" cap="flat" cmpd="sng">
                  <a:solidFill>
                    <a:srgbClr val="395E8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/>
                  <a:endParaRPr sz="6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7;p1">
                  <a:extLst>
                    <a:ext uri="{FF2B5EF4-FFF2-40B4-BE49-F238E27FC236}">
                      <a16:creationId xmlns:a16="http://schemas.microsoft.com/office/drawing/2014/main" id="{B94099F9-E829-A87F-2164-378776F40CED}"/>
                    </a:ext>
                  </a:extLst>
                </p:cNvPr>
                <p:cNvSpPr/>
                <p:nvPr/>
              </p:nvSpPr>
              <p:spPr>
                <a:xfrm>
                  <a:off x="482600" y="4966857"/>
                  <a:ext cx="10080000" cy="6816450"/>
                </a:xfrm>
                <a:prstGeom prst="rect">
                  <a:avLst/>
                </a:prstGeom>
                <a:solidFill>
                  <a:srgbClr val="F0ECFE"/>
                </a:solidFill>
                <a:ln w="25400" cap="flat" cmpd="sng">
                  <a:solidFill>
                    <a:srgbClr val="DAE5F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algn="ctr"/>
                  <a:endParaRPr sz="60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8" name="Google Shape;106;p1">
                <a:extLst>
                  <a:ext uri="{FF2B5EF4-FFF2-40B4-BE49-F238E27FC236}">
                    <a16:creationId xmlns:a16="http://schemas.microsoft.com/office/drawing/2014/main" id="{90F83F88-595A-CC34-F9B7-640511922E45}"/>
                  </a:ext>
                </a:extLst>
              </p:cNvPr>
              <p:cNvSpPr txBox="1"/>
              <p:nvPr/>
            </p:nvSpPr>
            <p:spPr>
              <a:xfrm>
                <a:off x="2415939" y="12647030"/>
                <a:ext cx="10787958" cy="75311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algn="ctr"/>
                <a:r>
                  <a:rPr lang="en-US" sz="4800" b="1" dirty="0">
                    <a:solidFill>
                      <a:schemeClr val="lt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OBJECTIVES</a:t>
                </a: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89A42D3-D907-AB84-CCD5-A08D4D6FDC2F}"/>
                </a:ext>
              </a:extLst>
            </p:cNvPr>
            <p:cNvSpPr txBox="1"/>
            <p:nvPr/>
          </p:nvSpPr>
          <p:spPr>
            <a:xfrm>
              <a:off x="393371" y="22551013"/>
              <a:ext cx="15163800" cy="37240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15200" indent="-315200">
                <a:lnSpc>
                  <a:spcPct val="150000"/>
                </a:lnSpc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US" sz="36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List objectives here</a:t>
              </a:r>
              <a:endParaRPr lang="en-IN" sz="36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15200" indent="-315200">
                <a:lnSpc>
                  <a:spcPct val="150000"/>
                </a:lnSpc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US" sz="36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Objective 1</a:t>
              </a:r>
              <a:endParaRPr lang="en-IN" sz="36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15200" indent="-315200">
                <a:lnSpc>
                  <a:spcPct val="150000"/>
                </a:lnSpc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US" sz="36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Objective 2</a:t>
              </a:r>
              <a:endParaRPr lang="en-IN" sz="36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315200" indent="-315200">
                <a:lnSpc>
                  <a:spcPct val="150000"/>
                </a:lnSpc>
                <a:spcBef>
                  <a:spcPts val="829"/>
                </a:spcBef>
                <a:buClr>
                  <a:srgbClr val="ED7D31"/>
                </a:buClr>
                <a:buFont typeface="Arial"/>
                <a:buChar char="•"/>
              </a:pPr>
              <a:r>
                <a:rPr lang="en-US" sz="36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Objective 3</a:t>
              </a:r>
              <a:endParaRPr lang="en-IN" sz="36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3E498D6-CBA6-E01B-ABE0-BE09DBFEB64A}"/>
              </a:ext>
            </a:extLst>
          </p:cNvPr>
          <p:cNvGrpSpPr/>
          <p:nvPr/>
        </p:nvGrpSpPr>
        <p:grpSpPr>
          <a:xfrm>
            <a:off x="19329057" y="11588057"/>
            <a:ext cx="6660178" cy="3871391"/>
            <a:chOff x="22997264" y="16592096"/>
            <a:chExt cx="6660178" cy="3871391"/>
          </a:xfrm>
        </p:grpSpPr>
        <p:graphicFrame>
          <p:nvGraphicFramePr>
            <p:cNvPr id="66" name="Content Placeholder 24">
              <a:extLst>
                <a:ext uri="{FF2B5EF4-FFF2-40B4-BE49-F238E27FC236}">
                  <a16:creationId xmlns:a16="http://schemas.microsoft.com/office/drawing/2014/main" id="{C3D803BF-7C86-646B-2AF0-62888DC704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418159328"/>
                </p:ext>
              </p:extLst>
            </p:nvPr>
          </p:nvGraphicFramePr>
          <p:xfrm>
            <a:off x="22997264" y="17409627"/>
            <a:ext cx="6660178" cy="3053860"/>
          </p:xfrm>
          <a:graphic>
            <a:graphicData uri="http://schemas.openxmlformats.org/drawingml/2006/table">
              <a:tbl>
                <a:tblPr>
                  <a:tableStyleId>{5940675A-B579-460E-94D1-54222C63F5DA}</a:tableStyleId>
                </a:tblPr>
                <a:tblGrid>
                  <a:gridCol w="1664982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664982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631018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699196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763465">
                  <a:tc>
                    <a:txBody>
                      <a:bodyPr/>
                      <a:lstStyle/>
                      <a:p>
                        <a:endParaRPr lang="en-US" sz="3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lang="en-US" sz="3000" strike="noStrike" spc="-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Heading</a:t>
                        </a:r>
                        <a:endParaRPr lang="en-IN" sz="30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lang="en-US" sz="3000" strike="noStrike" spc="-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Heading</a:t>
                        </a:r>
                        <a:endParaRPr lang="en-IN" sz="30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pPr algn="ctr">
                          <a:lnSpc>
                            <a:spcPct val="100000"/>
                          </a:lnSpc>
                          <a:buNone/>
                        </a:pPr>
                        <a:r>
                          <a:rPr lang="en-US" sz="3000" strike="noStrike" spc="-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Heading</a:t>
                        </a:r>
                        <a:endParaRPr lang="en-IN" sz="30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763465">
                  <a:tc>
                    <a:txBody>
                      <a:bodyPr/>
                      <a:lstStyle/>
                      <a:p>
                        <a:pPr>
                          <a:lnSpc>
                            <a:spcPct val="100000"/>
                          </a:lnSpc>
                          <a:buNone/>
                        </a:pPr>
                        <a:r>
                          <a:rPr lang="en-US" sz="3000" strike="noStrike" spc="-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Item 1</a:t>
                        </a:r>
                        <a:endParaRPr lang="en-IN" sz="30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763465">
                  <a:tc>
                    <a:txBody>
                      <a:bodyPr/>
                      <a:lstStyle/>
                      <a:p>
                        <a:pPr>
                          <a:lnSpc>
                            <a:spcPct val="100000"/>
                          </a:lnSpc>
                          <a:buNone/>
                        </a:pPr>
                        <a:r>
                          <a:rPr lang="en-US" sz="3000" strike="noStrike" spc="-1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Item 2</a:t>
                        </a:r>
                        <a:endParaRPr lang="en-IN" sz="3000" b="0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763465">
                  <a:tc>
                    <a:txBody>
                      <a:bodyPr/>
                      <a:lstStyle/>
                      <a:p>
                        <a:pPr>
                          <a:lnSpc>
                            <a:spcPct val="100000"/>
                          </a:lnSpc>
                          <a:buNone/>
                          <a:tabLst>
                            <a:tab pos="0" algn="l"/>
                          </a:tabLst>
                        </a:pPr>
                        <a:r>
                          <a:rPr lang="en-US" sz="3000" strike="noStrike" spc="-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Item 3</a:t>
                        </a:r>
                        <a:endParaRPr lang="en-IN" sz="30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tc>
                    <a:txBody>
                      <a:bodyPr/>
                      <a:lstStyle/>
                      <a:p>
                        <a:endParaRPr lang="en-US" sz="3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8400" marR="68400" anchor="ctr"/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</a:tbl>
            </a:graphicData>
          </a:graphic>
        </p:graphicFrame>
        <p:sp>
          <p:nvSpPr>
            <p:cNvPr id="67" name="Content Placeholder 30">
              <a:extLst>
                <a:ext uri="{FF2B5EF4-FFF2-40B4-BE49-F238E27FC236}">
                  <a16:creationId xmlns:a16="http://schemas.microsoft.com/office/drawing/2014/main" id="{ED6A0A94-4989-079E-8387-358C8FAD13AB}"/>
                </a:ext>
              </a:extLst>
            </p:cNvPr>
            <p:cNvSpPr/>
            <p:nvPr/>
          </p:nvSpPr>
          <p:spPr>
            <a:xfrm>
              <a:off x="23224116" y="16592096"/>
              <a:ext cx="6256916" cy="73621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36391" tIns="168196" anchor="t">
              <a:normAutofit/>
            </a:bodyPr>
            <a:lstStyle/>
            <a:p>
              <a:pPr algn="ctr">
                <a:spcBef>
                  <a:spcPts val="829"/>
                </a:spcBef>
                <a:tabLst>
                  <a:tab pos="0" algn="l"/>
                </a:tabLst>
              </a:pPr>
              <a:r>
                <a:rPr lang="en-US" sz="32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Table 1: Table Caption (32pt.)</a:t>
              </a:r>
              <a:endParaRPr lang="en-IN" sz="32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CFAC78D-BB2A-6D99-C43C-9A08F7EB1D68}"/>
              </a:ext>
            </a:extLst>
          </p:cNvPr>
          <p:cNvGrpSpPr/>
          <p:nvPr/>
        </p:nvGrpSpPr>
        <p:grpSpPr>
          <a:xfrm>
            <a:off x="3239095" y="15538836"/>
            <a:ext cx="8854503" cy="5015491"/>
            <a:chOff x="15557171" y="22694706"/>
            <a:chExt cx="8854503" cy="5015491"/>
          </a:xfrm>
        </p:grpSpPr>
        <p:sp>
          <p:nvSpPr>
            <p:cNvPr id="12" name="Content Placeholder 30">
              <a:extLst>
                <a:ext uri="{FF2B5EF4-FFF2-40B4-BE49-F238E27FC236}">
                  <a16:creationId xmlns:a16="http://schemas.microsoft.com/office/drawing/2014/main" id="{7A239CE9-2CF6-36F1-69C2-49742F86AA46}"/>
                </a:ext>
              </a:extLst>
            </p:cNvPr>
            <p:cNvSpPr/>
            <p:nvPr/>
          </p:nvSpPr>
          <p:spPr>
            <a:xfrm>
              <a:off x="16332406" y="26973985"/>
              <a:ext cx="6256916" cy="73621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336391" tIns="168196" anchor="t">
              <a:normAutofit/>
            </a:bodyPr>
            <a:lstStyle/>
            <a:p>
              <a:pPr algn="ctr">
                <a:spcBef>
                  <a:spcPts val="829"/>
                </a:spcBef>
                <a:tabLst>
                  <a:tab pos="0" algn="l"/>
                </a:tabLst>
              </a:pPr>
              <a:r>
                <a:rPr lang="en-US" sz="3200" spc="-1" dirty="0">
                  <a:solidFill>
                    <a:srgbClr val="000000"/>
                  </a:solidFill>
                  <a:latin typeface="Times New Roman" panose="02020603050405020304" pitchFamily="18" charset="0"/>
                  <a:ea typeface="Verdana"/>
                  <a:cs typeface="Times New Roman" panose="02020603050405020304" pitchFamily="18" charset="0"/>
                </a:rPr>
                <a:t>Figure 1: Figure Caption (32 pt.)</a:t>
              </a:r>
              <a:endParaRPr lang="en-IN" sz="3200" spc="-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46">
              <a:extLst>
                <a:ext uri="{FF2B5EF4-FFF2-40B4-BE49-F238E27FC236}">
                  <a16:creationId xmlns:a16="http://schemas.microsoft.com/office/drawing/2014/main" id="{AB385B95-2ABD-CA86-0458-6D8896C89AA8}"/>
                </a:ext>
              </a:extLst>
            </p:cNvPr>
            <p:cNvSpPr/>
            <p:nvPr/>
          </p:nvSpPr>
          <p:spPr>
            <a:xfrm>
              <a:off x="15557171" y="22694706"/>
              <a:ext cx="8854503" cy="4203099"/>
            </a:xfrm>
            <a:prstGeom prst="rect">
              <a:avLst/>
            </a:prstGeom>
            <a:noFill/>
            <a:ln w="38100">
              <a:solidFill>
                <a:srgbClr val="292934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D190A170-8A9A-DE7E-3355-62F816F82A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saturation sat="206000"/>
                    </a14:imgEffect>
                    <a14:imgEffect>
                      <a14:brightnessContrast bright="100000" contrast="-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569522" y="279306"/>
            <a:ext cx="2184764" cy="266143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F7F03609-6A07-A275-712D-F196AD7E2A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00000" contrast="4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896853" y="357499"/>
            <a:ext cx="2184764" cy="23989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293</Words>
  <Application>Microsoft Office PowerPoint</Application>
  <PresentationFormat>Custom</PresentationFormat>
  <Paragraphs>41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DELL-pc</dc:creator>
  <cp:lastModifiedBy>Don James</cp:lastModifiedBy>
  <cp:revision>30</cp:revision>
  <dcterms:created xsi:type="dcterms:W3CDTF">2006-08-16T00:00:00Z</dcterms:created>
  <dcterms:modified xsi:type="dcterms:W3CDTF">2026-01-02T06:17:32Z</dcterms:modified>
</cp:coreProperties>
</file>