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kranji" panose="020B0604020202020204" charset="0"/>
      <p:regular r:id="rId12"/>
      <p:bold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cs7dQY20jUBwzOk5cHvVMK6nk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1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18587"/>
            <a:ext cx="12193057" cy="689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https://o.remove.bg/downloads/cc0544e5-a30c-4499-aa50-1dbebfe16797/54-549795_pink-circle-swirl-png-transparent-png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044850" flipH="1">
            <a:off x="7412616" y="-1009904"/>
            <a:ext cx="2236555" cy="69648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>
            <a:off x="4035382" y="1646908"/>
            <a:ext cx="9188900" cy="1902684"/>
            <a:chOff x="3762825" y="1064919"/>
            <a:chExt cx="9231945" cy="1973387"/>
          </a:xfrm>
        </p:grpSpPr>
        <p:sp>
          <p:nvSpPr>
            <p:cNvPr id="87" name="Google Shape;87;p1"/>
            <p:cNvSpPr txBox="1"/>
            <p:nvPr/>
          </p:nvSpPr>
          <p:spPr>
            <a:xfrm>
              <a:off x="3762825" y="1064919"/>
              <a:ext cx="9060165" cy="1931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500" b="0" i="0" u="none" strike="noStrike" cap="none">
                  <a:solidFill>
                    <a:srgbClr val="000016"/>
                  </a:solidFill>
                  <a:latin typeface="Arial"/>
                  <a:ea typeface="Arial"/>
                  <a:cs typeface="Arial"/>
                  <a:sym typeface="Arial"/>
                </a:rPr>
                <a:t>Naruto</a:t>
              </a:r>
              <a:endParaRPr sz="11500" b="0" i="0" u="none" strike="noStrike" cap="none">
                <a:solidFill>
                  <a:srgbClr val="0000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3934605" y="1107065"/>
              <a:ext cx="9060165" cy="1931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500" b="0" i="0" u="none" strike="noStrike" cap="none">
                  <a:solidFill>
                    <a:srgbClr val="000016"/>
                  </a:solidFill>
                  <a:latin typeface="Arial"/>
                  <a:ea typeface="Arial"/>
                  <a:cs typeface="Arial"/>
                  <a:sym typeface="Arial"/>
                </a:rPr>
                <a:t>Naruto</a:t>
              </a:r>
              <a:endParaRPr sz="11500" b="0" i="0" u="none" strike="noStrike" cap="none">
                <a:solidFill>
                  <a:srgbClr val="0000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4087013" y="1097844"/>
              <a:ext cx="8411700" cy="19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500" i="0" u="none" strike="noStrike" cap="none">
                  <a:solidFill>
                    <a:srgbClr val="FED901"/>
                  </a:solidFill>
                  <a:latin typeface="Skranji"/>
                  <a:ea typeface="Skranji"/>
                  <a:cs typeface="Skranji"/>
                  <a:sym typeface="Skranji"/>
                </a:rPr>
                <a:t>Naruto</a:t>
              </a:r>
              <a:endParaRPr sz="11500" i="0" u="none" strike="noStrike" cap="none">
                <a:solidFill>
                  <a:srgbClr val="FED901"/>
                </a:solidFill>
                <a:latin typeface="Skranji"/>
                <a:ea typeface="Skranji"/>
                <a:cs typeface="Skranji"/>
                <a:sym typeface="Skranj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38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34341" y="305374"/>
            <a:ext cx="11321480" cy="6247252"/>
          </a:xfrm>
          <a:prstGeom prst="roundRect">
            <a:avLst>
              <a:gd name="adj" fmla="val 8899"/>
            </a:avLst>
          </a:prstGeom>
          <a:solidFill>
            <a:srgbClr val="E9835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3631660" y="561056"/>
            <a:ext cx="4926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i="0" u="none" strike="noStrike" cap="none">
                <a:solidFill>
                  <a:schemeClr val="lt1"/>
                </a:solidFill>
                <a:latin typeface="Skranji"/>
                <a:ea typeface="Skranji"/>
                <a:cs typeface="Skranji"/>
                <a:sym typeface="Skranji"/>
              </a:rPr>
              <a:t>Titulo 1</a:t>
            </a:r>
            <a:endParaRPr sz="6600" i="0" u="none" strike="noStrike" cap="none">
              <a:solidFill>
                <a:schemeClr val="lt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273554" y="1875368"/>
            <a:ext cx="5620839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Nunc viverra imperdiet enim. Fusce est. Vivamus a tellus.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Pellentesque habitant morbi tristique senectus et netus et malesuada fames ac turpis egestas. Proin pharetra nonummy pede. Mauris et orci.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8" name="Google Shape;98;p2" descr="naruto naruto shippuden sasuke uchiha naruto uzumaki naruto gif Uzumaki  Naruto uchiha sasuke Narutogif Naruto shippuden gif narutographic  narutographics naruto graphics naruto graphic mygif:naruto narutogfx  akumaslayer •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5182" y="2288000"/>
            <a:ext cx="4443562" cy="266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https://i.pinimg.com/564x/0f/37/c5/0f37c5bf73bdcaf16c90382c4bc6d36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33275" y="305374"/>
            <a:ext cx="1599725" cy="167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https://i.pinimg.com/564x/0f/37/c5/0f37c5bf73bdcaf16c90382c4bc6d36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2855" y="277360"/>
            <a:ext cx="1676914" cy="167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83672" y="4544936"/>
            <a:ext cx="2426418" cy="2420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26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34341" y="305374"/>
            <a:ext cx="11321480" cy="6247252"/>
          </a:xfrm>
          <a:prstGeom prst="roundRect">
            <a:avLst>
              <a:gd name="adj" fmla="val 8899"/>
            </a:avLst>
          </a:prstGeom>
          <a:solidFill>
            <a:srgbClr val="D9B19B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631660" y="491319"/>
            <a:ext cx="4926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>
                <a:solidFill>
                  <a:srgbClr val="962636"/>
                </a:solidFill>
                <a:latin typeface="Skranji"/>
                <a:ea typeface="Skranji"/>
                <a:cs typeface="Skranji"/>
                <a:sym typeface="Skranji"/>
              </a:rPr>
              <a:t>Titulo 2</a:t>
            </a:r>
            <a:endParaRPr sz="6600">
              <a:solidFill>
                <a:srgbClr val="962636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844252" y="1599315"/>
            <a:ext cx="1050165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Nunc viverra imperdiet enim. Fusce est. Vivamus a tellus.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Pellentesque habitant morbi tristique senectus et netus et malesuada fames ac turpis egestas. Proin pharetra nonummy pede. Mauris et orci.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" name="Google Shape;110;p3" descr="Rochy XD ~ SasuSaku ~Algo Diferente ~: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9904" y="4241324"/>
            <a:ext cx="3706741" cy="214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https://o.remove.bg/downloads/4b9934e8-f9a8-4129-813e-7cdd38c28f52/st_small_507x507-pad_600x600_f8f8f8.u2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073" y="187848"/>
            <a:ext cx="1528993" cy="152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https://o.remove.bg/downloads/4b9934e8-f9a8-4129-813e-7cdd38c28f52/st_small_507x507-pad_600x600_f8f8f8.u2-removebg-preview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289405" y="187848"/>
            <a:ext cx="1466416" cy="152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https://o.remove.bg/downloads/1706acf2-ead2-4e18-b04f-b1b96f81ce0a/st_small_507x507-pad_600x600_f8f8f8-removebg-preview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1557" y="3806306"/>
            <a:ext cx="3401652" cy="340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https://o.remove.bg/downloads/1706acf2-ead2-4e18-b04f-b1b96f81ce0a/st_small_507x507-pad_600x600_f8f8f8-removebg-preview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-745987" y="3806306"/>
            <a:ext cx="3293065" cy="3401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34341" y="305374"/>
            <a:ext cx="11321480" cy="6247252"/>
          </a:xfrm>
          <a:prstGeom prst="roundRect">
            <a:avLst>
              <a:gd name="adj" fmla="val 8899"/>
            </a:avLst>
          </a:prstGeom>
          <a:solidFill>
            <a:srgbClr val="2C3D47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631660" y="491319"/>
            <a:ext cx="4926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>
                <a:solidFill>
                  <a:schemeClr val="lt1"/>
                </a:solidFill>
                <a:latin typeface="Skranji"/>
                <a:ea typeface="Skranji"/>
                <a:cs typeface="Skranji"/>
                <a:sym typeface="Skranji"/>
              </a:rPr>
              <a:t>Titulo 3</a:t>
            </a:r>
            <a:endParaRPr sz="6600">
              <a:solidFill>
                <a:schemeClr val="lt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6230497" y="1785260"/>
            <a:ext cx="5229215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Nunc viverra imperdiet enim. Fusce est. Vivamus a tellus.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Pellentesque habitant morbi tristique senectus et netus et malesuada fames ac turpis egestas. Proin pharetra nonummy pede. Mauris et orci.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3" name="Google Shape;123;p4" descr="Comunidade Steam :: :: #naruto #sasuke #sasuke 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0410" y="2377340"/>
            <a:ext cx="476250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https://i.pinimg.com/564x/c2/aa/9d/c2aa9deee4de5ef0679eec21dd55ec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9625" y="241335"/>
            <a:ext cx="1468141" cy="16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https://o.remove.bg/downloads/6d8310bd-11ba-4410-badc-cee37e344789/c0eb1ee893d169b0416708002588d75e-removebg-preview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05857" y="3715602"/>
            <a:ext cx="3120315" cy="312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https://i.pinimg.com/564x/c2/aa/9d/c2aa9deee4de5ef0679eec21dd55ec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18709" y="241335"/>
            <a:ext cx="1254932" cy="1607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434341" y="305374"/>
            <a:ext cx="11321480" cy="6247252"/>
          </a:xfrm>
          <a:prstGeom prst="roundRect">
            <a:avLst>
              <a:gd name="adj" fmla="val 8899"/>
            </a:avLst>
          </a:prstGeom>
          <a:solidFill>
            <a:srgbClr val="2C3D47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9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434341" y="305374"/>
            <a:ext cx="11321480" cy="6247252"/>
          </a:xfrm>
          <a:prstGeom prst="roundRect">
            <a:avLst>
              <a:gd name="adj" fmla="val 8899"/>
            </a:avLst>
          </a:prstGeom>
          <a:solidFill>
            <a:srgbClr val="778866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 descr="https://o.remove.bg/downloads/84e5fea0-fea4-470a-b2e0-84b34ee9b4c5/st_small_507x507-pad_600x600_f8f8f8-removebg-previe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58204" cy="1658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3631660" y="491319"/>
            <a:ext cx="4926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>
                <a:solidFill>
                  <a:schemeClr val="lt1"/>
                </a:solidFill>
                <a:latin typeface="Skranji"/>
                <a:ea typeface="Skranji"/>
                <a:cs typeface="Skranji"/>
                <a:sym typeface="Skranji"/>
              </a:rPr>
              <a:t>Titulo  4</a:t>
            </a:r>
            <a:endParaRPr sz="6600">
              <a:solidFill>
                <a:schemeClr val="lt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675858" y="1785260"/>
            <a:ext cx="550139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Nunc viverra imperdiet enim. Fusce est. Vivamus a tellus.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Pellentesque habitant morbi tristique senectus et netus et malesuada fames ac turpis egestas. Proin pharetra nonummy pede. Mauris et orci.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7" name="Google Shape;137;p5" descr="Résultat de recherche d&amp;#39;images pour &amp;quot;gai sensei vs kakashi&amp;quot; | Naruto  lustig, Kakashi, Naruto kakash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3739" y="2235591"/>
            <a:ext cx="47625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 descr="https://o.remove.bg/downloads/84e5fea0-fea4-470a-b2e0-84b34ee9b4c5/st_small_507x507-pad_600x600_f8f8f8-removebg-preview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235386" y="0"/>
            <a:ext cx="1681705" cy="165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70304" y="3175971"/>
            <a:ext cx="3084843" cy="3834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6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Panorámica</PresentationFormat>
  <Paragraphs>27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Skranji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</dc:creator>
  <cp:lastModifiedBy>eduardo</cp:lastModifiedBy>
  <cp:revision>1</cp:revision>
  <dcterms:created xsi:type="dcterms:W3CDTF">2021-06-19T05:12:38Z</dcterms:created>
  <dcterms:modified xsi:type="dcterms:W3CDTF">2023-12-11T06:56:59Z</dcterms:modified>
</cp:coreProperties>
</file>