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embeddedFontLst>
    <p:embeddedFont>
      <p:font typeface="Calibri" panose="020F0502020204030204" pitchFamily="34" charset="0"/>
      <p:regular r:id="rId8"/>
      <p:bold r:id="rId9"/>
      <p:italic r:id="rId10"/>
      <p:boldItalic r:id="rId11"/>
    </p:embeddedFont>
    <p:embeddedFont>
      <p:font typeface="Skranji" panose="020B0604020202020204" charset="0"/>
      <p:regular r:id="rId12"/>
      <p:bold r:id="rId13"/>
    </p:embeddedFont>
    <p:embeddedFont>
      <p:font typeface="Comic Sans MS" panose="030F0702030302020204" pitchFamily="66" charset="0"/>
      <p:regular r:id="rId14"/>
      <p:bold r:id="rId15"/>
      <p:italic r:id="rId16"/>
      <p:boldItalic r:id="rId1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18" roundtripDataSignature="AMtx7mics7dQY20jUBwzOk5cHvVMK6nkh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1.fntdata"/><Relationship Id="rId13" Type="http://schemas.openxmlformats.org/officeDocument/2006/relationships/font" Target="fonts/font6.fntdata"/><Relationship Id="rId18" Type="http://customschemas.google.com/relationships/presentationmetadata" Target="meta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12" Type="http://schemas.openxmlformats.org/officeDocument/2006/relationships/font" Target="fonts/font5.fntdata"/><Relationship Id="rId17" Type="http://schemas.openxmlformats.org/officeDocument/2006/relationships/font" Target="fonts/font10.fntdata"/><Relationship Id="rId2" Type="http://schemas.openxmlformats.org/officeDocument/2006/relationships/slide" Target="slides/slide1.xml"/><Relationship Id="rId16" Type="http://schemas.openxmlformats.org/officeDocument/2006/relationships/font" Target="fonts/font9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4.fntdata"/><Relationship Id="rId5" Type="http://schemas.openxmlformats.org/officeDocument/2006/relationships/slide" Target="slides/slide4.xml"/><Relationship Id="rId15" Type="http://schemas.openxmlformats.org/officeDocument/2006/relationships/font" Target="fonts/font8.fntdata"/><Relationship Id="rId10" Type="http://schemas.openxmlformats.org/officeDocument/2006/relationships/font" Target="fonts/font3.fntdata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font" Target="fonts/font2.fntdata"/><Relationship Id="rId14" Type="http://schemas.openxmlformats.org/officeDocument/2006/relationships/font" Target="fonts/font7.fntdata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9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4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1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29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7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7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texto vertical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6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vertical y texto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7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7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cabezado de sección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9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9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 type="twoObj">
  <p:cSld name="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1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10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ción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1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11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9" name="Google Shape;39;p11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11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1" name="Google Shape;41;p11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el título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 con título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4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4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14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1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n con título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5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5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5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1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hyperlink" Target="https://plantillaspowerpoint.org/" TargetMode="Externa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13" name="TextBox 11"/>
          <p:cNvSpPr txBox="1"/>
          <p:nvPr userDrawn="1"/>
        </p:nvSpPr>
        <p:spPr>
          <a:xfrm rot="16200000">
            <a:off x="-2375975" y="2685673"/>
            <a:ext cx="444602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Find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m</a:t>
            </a:r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ore PowerPoint templates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on </a:t>
            </a:r>
            <a:r>
              <a:rPr lang="es-PE" sz="1200" b="1" baseline="0" dirty="0" smtClean="0">
                <a:solidFill>
                  <a:schemeClr val="bg1">
                    <a:lumMod val="65000"/>
                  </a:schemeClr>
                </a:solidFill>
                <a:hlinkClick r:id="rId13"/>
              </a:rPr>
              <a:t>plantillaspowerpoint.org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14" name="Imagen 13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6" y="5497703"/>
            <a:ext cx="1245186" cy="344147"/>
          </a:xfrm>
          <a:prstGeom prst="rect">
            <a:avLst/>
          </a:prstGeom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529" y="-18587"/>
            <a:ext cx="12193057" cy="6895174"/>
          </a:xfrm>
          <a:prstGeom prst="rect">
            <a:avLst/>
          </a:prstGeom>
          <a:noFill/>
          <a:ln>
            <a:noFill/>
          </a:ln>
        </p:spPr>
      </p:pic>
      <p:pic>
        <p:nvPicPr>
          <p:cNvPr id="85" name="Google Shape;85;p1" descr="https://o.remove.bg/downloads/cc0544e5-a30c-4499-aa50-1dbebfe16797/54-549795_pink-circle-swirl-png-transparent-png-removebg-preview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-7044850" flipH="1">
            <a:off x="7412616" y="-1009904"/>
            <a:ext cx="2236555" cy="696483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86" name="Google Shape;86;p1"/>
          <p:cNvGrpSpPr/>
          <p:nvPr/>
        </p:nvGrpSpPr>
        <p:grpSpPr>
          <a:xfrm>
            <a:off x="4035382" y="1646908"/>
            <a:ext cx="9188900" cy="1902684"/>
            <a:chOff x="3762825" y="1064919"/>
            <a:chExt cx="9231945" cy="1973387"/>
          </a:xfrm>
        </p:grpSpPr>
        <p:sp>
          <p:nvSpPr>
            <p:cNvPr id="87" name="Google Shape;87;p1"/>
            <p:cNvSpPr txBox="1"/>
            <p:nvPr/>
          </p:nvSpPr>
          <p:spPr>
            <a:xfrm>
              <a:off x="3762825" y="1064919"/>
              <a:ext cx="9060165" cy="193124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-MX" sz="11500" b="0" i="0" u="none" strike="noStrike" cap="none">
                  <a:solidFill>
                    <a:srgbClr val="000016"/>
                  </a:solidFill>
                  <a:latin typeface="Arial"/>
                  <a:ea typeface="Arial"/>
                  <a:cs typeface="Arial"/>
                  <a:sym typeface="Arial"/>
                </a:rPr>
                <a:t>Naruto</a:t>
              </a:r>
              <a:endParaRPr sz="11500" b="0" i="0" u="none" strike="noStrike" cap="none">
                <a:solidFill>
                  <a:srgbClr val="00001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" name="Google Shape;88;p1"/>
            <p:cNvSpPr txBox="1"/>
            <p:nvPr/>
          </p:nvSpPr>
          <p:spPr>
            <a:xfrm>
              <a:off x="3934605" y="1107065"/>
              <a:ext cx="9060165" cy="193124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-MX" sz="11500" b="0" i="0" u="none" strike="noStrike" cap="none">
                  <a:solidFill>
                    <a:srgbClr val="000016"/>
                  </a:solidFill>
                  <a:latin typeface="Arial"/>
                  <a:ea typeface="Arial"/>
                  <a:cs typeface="Arial"/>
                  <a:sym typeface="Arial"/>
                </a:rPr>
                <a:t>Naruto</a:t>
              </a:r>
              <a:endParaRPr sz="11500" b="0" i="0" u="none" strike="noStrike" cap="none">
                <a:solidFill>
                  <a:srgbClr val="00001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" name="Google Shape;89;p1"/>
            <p:cNvSpPr txBox="1"/>
            <p:nvPr/>
          </p:nvSpPr>
          <p:spPr>
            <a:xfrm>
              <a:off x="4087013" y="1097844"/>
              <a:ext cx="8411700" cy="1931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-MX" sz="11500" i="0" u="none" strike="noStrike" cap="none">
                  <a:solidFill>
                    <a:srgbClr val="FED901"/>
                  </a:solidFill>
                  <a:latin typeface="Skranji"/>
                  <a:ea typeface="Skranji"/>
                  <a:cs typeface="Skranji"/>
                  <a:sym typeface="Skranji"/>
                </a:rPr>
                <a:t>Naruto</a:t>
              </a:r>
              <a:endParaRPr sz="11500" i="0" u="none" strike="noStrike" cap="none">
                <a:solidFill>
                  <a:srgbClr val="FED901"/>
                </a:solidFill>
                <a:latin typeface="Skranji"/>
                <a:ea typeface="Skranji"/>
                <a:cs typeface="Skranji"/>
                <a:sym typeface="Skranji"/>
              </a:endParaRPr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17386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" name="Google Shape;95;p2"/>
          <p:cNvSpPr/>
          <p:nvPr/>
        </p:nvSpPr>
        <p:spPr>
          <a:xfrm>
            <a:off x="434341" y="305374"/>
            <a:ext cx="11321480" cy="6247252"/>
          </a:xfrm>
          <a:prstGeom prst="roundRect">
            <a:avLst>
              <a:gd name="adj" fmla="val 8899"/>
            </a:avLst>
          </a:prstGeom>
          <a:solidFill>
            <a:srgbClr val="E98351"/>
          </a:solidFill>
          <a:ln w="381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" name="Google Shape;96;p2"/>
          <p:cNvSpPr txBox="1"/>
          <p:nvPr/>
        </p:nvSpPr>
        <p:spPr>
          <a:xfrm>
            <a:off x="3631660" y="561056"/>
            <a:ext cx="4926900" cy="110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6600" i="0" u="none" strike="noStrike" cap="none">
                <a:solidFill>
                  <a:schemeClr val="lt1"/>
                </a:solidFill>
                <a:latin typeface="Skranji"/>
                <a:ea typeface="Skranji"/>
                <a:cs typeface="Skranji"/>
                <a:sym typeface="Skranji"/>
              </a:rPr>
              <a:t>Titulo 1</a:t>
            </a:r>
            <a:endParaRPr sz="6600" i="0" u="none" strike="noStrike" cap="none">
              <a:solidFill>
                <a:schemeClr val="lt1"/>
              </a:solidFill>
              <a:latin typeface="Skranji"/>
              <a:ea typeface="Skranji"/>
              <a:cs typeface="Skranji"/>
              <a:sym typeface="Skranji"/>
            </a:endParaRPr>
          </a:p>
        </p:txBody>
      </p:sp>
      <p:sp>
        <p:nvSpPr>
          <p:cNvPr id="97" name="Google Shape;97;p2"/>
          <p:cNvSpPr txBox="1"/>
          <p:nvPr/>
        </p:nvSpPr>
        <p:spPr>
          <a:xfrm>
            <a:off x="1273554" y="1875368"/>
            <a:ext cx="5620839" cy="44012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2000" b="0" i="0" u="none" strike="noStrike" cap="none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rPr>
              <a:t>Lorem ipsum dolor sit amet, consectetuer adipiscing elit. Maecenas porttitor congue massa. Fusce posuere, magna sed pulvinar ultricies, purus lectus malesuada libero, sit amet commodo magna eros quis urna.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lt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2000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rPr>
              <a:t>Nunc viverra imperdiet enim. Fusce est. Vivamus a tellus.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lt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2000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rPr>
              <a:t>Pellentesque habitant morbi tristique senectus et netus et malesuada fames ac turpis egestas. Proin pharetra nonummy pede. Mauris et orci.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lt1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pic>
        <p:nvPicPr>
          <p:cNvPr id="98" name="Google Shape;98;p2" descr="naruto naruto shippuden sasuke uchiha naruto uzumaki naruto gif Uzumaki  Naruto uchiha sasuke Narutogif Naruto shippuden gif narutographic  narutographics naruto graphics naruto graphic mygif:naruto narutogfx  akumaslayer •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895182" y="2288000"/>
            <a:ext cx="4443562" cy="2666137"/>
          </a:xfrm>
          <a:prstGeom prst="rect">
            <a:avLst/>
          </a:prstGeom>
          <a:noFill/>
          <a:ln>
            <a:noFill/>
          </a:ln>
        </p:spPr>
      </p:pic>
      <p:pic>
        <p:nvPicPr>
          <p:cNvPr id="99" name="Google Shape;99;p2" descr="https://i.pinimg.com/564x/0f/37/c5/0f37c5bf73bdcaf16c90382c4bc6d363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flipH="1">
            <a:off x="433275" y="305374"/>
            <a:ext cx="1599725" cy="16753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" name="Google Shape;100;p2" descr="https://i.pinimg.com/564x/0f/37/c5/0f37c5bf73bdcaf16c90382c4bc6d363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222855" y="277360"/>
            <a:ext cx="1676914" cy="16753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" name="Google Shape;101;p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983672" y="4544936"/>
            <a:ext cx="2426418" cy="24203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96263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" name="Google Shape;107;p3"/>
          <p:cNvSpPr/>
          <p:nvPr/>
        </p:nvSpPr>
        <p:spPr>
          <a:xfrm>
            <a:off x="434341" y="305374"/>
            <a:ext cx="11321480" cy="6247252"/>
          </a:xfrm>
          <a:prstGeom prst="roundRect">
            <a:avLst>
              <a:gd name="adj" fmla="val 8899"/>
            </a:avLst>
          </a:prstGeom>
          <a:solidFill>
            <a:srgbClr val="D9B19B"/>
          </a:solidFill>
          <a:ln w="381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" name="Google Shape;108;p3"/>
          <p:cNvSpPr txBox="1"/>
          <p:nvPr/>
        </p:nvSpPr>
        <p:spPr>
          <a:xfrm>
            <a:off x="3631660" y="491319"/>
            <a:ext cx="4926900" cy="110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6600">
                <a:solidFill>
                  <a:srgbClr val="962636"/>
                </a:solidFill>
                <a:latin typeface="Skranji"/>
                <a:ea typeface="Skranji"/>
                <a:cs typeface="Skranji"/>
                <a:sym typeface="Skranji"/>
              </a:rPr>
              <a:t>Titulo 2</a:t>
            </a:r>
            <a:endParaRPr sz="6600">
              <a:solidFill>
                <a:srgbClr val="962636"/>
              </a:solidFill>
              <a:latin typeface="Skranji"/>
              <a:ea typeface="Skranji"/>
              <a:cs typeface="Skranji"/>
              <a:sym typeface="Skranji"/>
            </a:endParaRPr>
          </a:p>
        </p:txBody>
      </p:sp>
      <p:sp>
        <p:nvSpPr>
          <p:cNvPr id="109" name="Google Shape;109;p3"/>
          <p:cNvSpPr txBox="1"/>
          <p:nvPr/>
        </p:nvSpPr>
        <p:spPr>
          <a:xfrm>
            <a:off x="844252" y="1599315"/>
            <a:ext cx="10501658" cy="2862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2000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rPr>
              <a:t>Lorem ipsum dolor sit amet, consectetuer adipiscing elit. Maecenas porttitor congue massa. Fusce posuere, magna sed pulvinar ultricies, purus lectus malesuada libero, sit amet commodo magna eros quis urna.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lt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2000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rPr>
              <a:t>Nunc viverra imperdiet enim. Fusce est. Vivamus a tellus.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lt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2000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rPr>
              <a:t>Pellentesque habitant morbi tristique senectus et netus et malesuada fames ac turpis egestas. Proin pharetra nonummy pede. Mauris et orci.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lt1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pic>
        <p:nvPicPr>
          <p:cNvPr id="110" name="Google Shape;110;p3" descr="Rochy XD ~ SasuSaku ~Algo Diferente ~: Images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249904" y="4241324"/>
            <a:ext cx="3706741" cy="214991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1" name="Google Shape;111;p3" descr="https://o.remove.bg/downloads/4b9934e8-f9a8-4129-813e-7cdd38c28f52/st_small_507x507-pad_600x600_f8f8f8.u2-removebg-preview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08073" y="187848"/>
            <a:ext cx="1528993" cy="1528993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" name="Google Shape;112;p3" descr="https://o.remove.bg/downloads/4b9934e8-f9a8-4129-813e-7cdd38c28f52/st_small_507x507-pad_600x600_f8f8f8.u2-removebg-preview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flipH="1">
            <a:off x="10289405" y="187848"/>
            <a:ext cx="1466416" cy="1528993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" name="Google Shape;113;p3" descr="https://o.remove.bg/downloads/1706acf2-ead2-4e18-b04f-b1b96f81ce0a/st_small_507x507-pad_600x600_f8f8f8-removebg-preview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9531557" y="3806306"/>
            <a:ext cx="3401652" cy="340165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4" name="Google Shape;114;p3" descr="https://o.remove.bg/downloads/1706acf2-ead2-4e18-b04f-b1b96f81ce0a/st_small_507x507-pad_600x600_f8f8f8-removebg-preview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 flipH="1">
            <a:off x="-745987" y="3806306"/>
            <a:ext cx="3293065" cy="340165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" name="Google Shape;120;p4"/>
          <p:cNvSpPr/>
          <p:nvPr/>
        </p:nvSpPr>
        <p:spPr>
          <a:xfrm>
            <a:off x="434341" y="305374"/>
            <a:ext cx="11321480" cy="6247252"/>
          </a:xfrm>
          <a:prstGeom prst="roundRect">
            <a:avLst>
              <a:gd name="adj" fmla="val 8899"/>
            </a:avLst>
          </a:prstGeom>
          <a:solidFill>
            <a:srgbClr val="2C3D47"/>
          </a:solidFill>
          <a:ln w="381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" name="Google Shape;121;p4"/>
          <p:cNvSpPr txBox="1"/>
          <p:nvPr/>
        </p:nvSpPr>
        <p:spPr>
          <a:xfrm>
            <a:off x="3631660" y="491319"/>
            <a:ext cx="4926900" cy="110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6600">
                <a:solidFill>
                  <a:schemeClr val="lt1"/>
                </a:solidFill>
                <a:latin typeface="Skranji"/>
                <a:ea typeface="Skranji"/>
                <a:cs typeface="Skranji"/>
                <a:sym typeface="Skranji"/>
              </a:rPr>
              <a:t>Titulo 3</a:t>
            </a:r>
            <a:endParaRPr sz="6600">
              <a:solidFill>
                <a:schemeClr val="lt1"/>
              </a:solidFill>
              <a:latin typeface="Skranji"/>
              <a:ea typeface="Skranji"/>
              <a:cs typeface="Skranji"/>
              <a:sym typeface="Skranji"/>
            </a:endParaRPr>
          </a:p>
        </p:txBody>
      </p:sp>
      <p:sp>
        <p:nvSpPr>
          <p:cNvPr id="122" name="Google Shape;122;p4"/>
          <p:cNvSpPr txBox="1"/>
          <p:nvPr/>
        </p:nvSpPr>
        <p:spPr>
          <a:xfrm>
            <a:off x="6230497" y="1785260"/>
            <a:ext cx="5229215" cy="44012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2000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rPr>
              <a:t>Lorem ipsum dolor sit amet, consectetuer adipiscing elit. Maecenas porttitor congue massa. Fusce posuere, magna sed pulvinar ultricies, purus lectus malesuada libero, sit amet commodo magna eros quis urna.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lt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2000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rPr>
              <a:t>Nunc viverra imperdiet enim. Fusce est. Vivamus a tellus.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lt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2000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rPr>
              <a:t>Pellentesque habitant morbi tristique senectus et netus et malesuada fames ac turpis egestas. Proin pharetra nonummy pede. Mauris et orci.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lt1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pic>
        <p:nvPicPr>
          <p:cNvPr id="123" name="Google Shape;123;p4" descr="Comunidade Steam :: :: #naruto #sasuke #sasuke gif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50410" y="2377340"/>
            <a:ext cx="4762500" cy="2676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" name="Google Shape;124;p4" descr="https://i.pinimg.com/564x/c2/aa/9d/c2aa9deee4de5ef0679eec21dd55ecad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139625" y="241335"/>
            <a:ext cx="1468141" cy="160796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5" name="Google Shape;125;p4" descr="https://o.remove.bg/downloads/6d8310bd-11ba-4410-badc-cee37e344789/c0eb1ee893d169b0416708002588d75e-removebg-preview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-605857" y="3715602"/>
            <a:ext cx="3120315" cy="31203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" name="Google Shape;126;p4" descr="https://i.pinimg.com/564x/c2/aa/9d/c2aa9deee4de5ef0679eec21dd55ecad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flipH="1">
            <a:off x="518709" y="241335"/>
            <a:ext cx="1254932" cy="160796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5"/>
          <p:cNvSpPr/>
          <p:nvPr/>
        </p:nvSpPr>
        <p:spPr>
          <a:xfrm>
            <a:off x="434341" y="305374"/>
            <a:ext cx="11321480" cy="6247252"/>
          </a:xfrm>
          <a:prstGeom prst="roundRect">
            <a:avLst>
              <a:gd name="adj" fmla="val 8899"/>
            </a:avLst>
          </a:prstGeom>
          <a:solidFill>
            <a:srgbClr val="2C3D47"/>
          </a:solidFill>
          <a:ln w="381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" name="Google Shape;132;p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9899A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" name="Google Shape;133;p5"/>
          <p:cNvSpPr/>
          <p:nvPr/>
        </p:nvSpPr>
        <p:spPr>
          <a:xfrm>
            <a:off x="434341" y="305374"/>
            <a:ext cx="11321480" cy="6247252"/>
          </a:xfrm>
          <a:prstGeom prst="roundRect">
            <a:avLst>
              <a:gd name="adj" fmla="val 8899"/>
            </a:avLst>
          </a:prstGeom>
          <a:solidFill>
            <a:srgbClr val="778866"/>
          </a:solidFill>
          <a:ln w="381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4" name="Google Shape;134;p5" descr="https://o.remove.bg/downloads/84e5fea0-fea4-470a-b2e0-84b34ee9b4c5/st_small_507x507-pad_600x600_f8f8f8-removebg-preview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658204" cy="1658204"/>
          </a:xfrm>
          <a:prstGeom prst="rect">
            <a:avLst/>
          </a:prstGeom>
          <a:noFill/>
          <a:ln>
            <a:noFill/>
          </a:ln>
        </p:spPr>
      </p:pic>
      <p:sp>
        <p:nvSpPr>
          <p:cNvPr id="135" name="Google Shape;135;p5"/>
          <p:cNvSpPr txBox="1"/>
          <p:nvPr/>
        </p:nvSpPr>
        <p:spPr>
          <a:xfrm>
            <a:off x="3631660" y="491319"/>
            <a:ext cx="4926900" cy="110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6600">
                <a:solidFill>
                  <a:schemeClr val="lt1"/>
                </a:solidFill>
                <a:latin typeface="Skranji"/>
                <a:ea typeface="Skranji"/>
                <a:cs typeface="Skranji"/>
                <a:sym typeface="Skranji"/>
              </a:rPr>
              <a:t>Titulo  4</a:t>
            </a:r>
            <a:endParaRPr sz="6600">
              <a:solidFill>
                <a:schemeClr val="lt1"/>
              </a:solidFill>
              <a:latin typeface="Skranji"/>
              <a:ea typeface="Skranji"/>
              <a:cs typeface="Skranji"/>
              <a:sym typeface="Skranji"/>
            </a:endParaRPr>
          </a:p>
        </p:txBody>
      </p:sp>
      <p:sp>
        <p:nvSpPr>
          <p:cNvPr id="136" name="Google Shape;136;p5"/>
          <p:cNvSpPr txBox="1"/>
          <p:nvPr/>
        </p:nvSpPr>
        <p:spPr>
          <a:xfrm>
            <a:off x="675858" y="1785260"/>
            <a:ext cx="5501394" cy="44012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2000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rPr>
              <a:t>Lorem ipsum dolor sit amet, consectetuer adipiscing elit. Maecenas porttitor congue massa. Fusce posuere, magna sed pulvinar ultricies, purus lectus malesuada libero, sit amet commodo magna eros quis urna.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lt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2000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rPr>
              <a:t>Nunc viverra imperdiet enim. Fusce est. Vivamus a tellus.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lt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2000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rPr>
              <a:t>Pellentesque habitant morbi tristique senectus et netus et malesuada fames ac turpis egestas. Proin pharetra nonummy pede. Mauris et orci.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lt1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pic>
        <p:nvPicPr>
          <p:cNvPr id="137" name="Google Shape;137;p5" descr="Résultat de recherche d&amp;#39;images pour &amp;quot;gai sensei vs kakashi&amp;quot; | Naruto  lustig, Kakashi, Naruto kakashi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313739" y="2235591"/>
            <a:ext cx="4762500" cy="266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8" name="Google Shape;138;p5" descr="https://o.remove.bg/downloads/84e5fea0-fea4-470a-b2e0-84b34ee9b4c5/st_small_507x507-pad_600x600_f8f8f8-removebg-preview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flipH="1">
            <a:off x="10235386" y="0"/>
            <a:ext cx="1681705" cy="16582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9" name="Google Shape;139;p5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9670304" y="3175971"/>
            <a:ext cx="3084843" cy="383471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Personalizado 649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00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295</Words>
  <Application>Microsoft Office PowerPoint</Application>
  <PresentationFormat>Panorámica</PresentationFormat>
  <Paragraphs>27</Paragraphs>
  <Slides>5</Slides>
  <Notes>5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5</vt:i4>
      </vt:variant>
    </vt:vector>
  </HeadingPairs>
  <TitlesOfParts>
    <vt:vector size="10" baseType="lpstr">
      <vt:lpstr>Arial</vt:lpstr>
      <vt:lpstr>Calibri</vt:lpstr>
      <vt:lpstr>Skranji</vt:lpstr>
      <vt:lpstr>Comic Sans MS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Alejandra</dc:creator>
  <cp:lastModifiedBy>eduardo</cp:lastModifiedBy>
  <cp:revision>1</cp:revision>
  <dcterms:created xsi:type="dcterms:W3CDTF">2021-06-19T05:12:38Z</dcterms:created>
  <dcterms:modified xsi:type="dcterms:W3CDTF">2023-12-11T06:56:59Z</dcterms:modified>
</cp:coreProperties>
</file>