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7"/>
  </p:notesMasterIdLst>
  <p:sldIdLst>
    <p:sldId id="256" r:id="rId2"/>
    <p:sldId id="259" r:id="rId3"/>
    <p:sldId id="260" r:id="rId4"/>
    <p:sldId id="262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21-02-2026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சாத்தியக்கூரை</a:t>
            </a:r>
            <a:r>
              <a:rPr lang="ta-IN" dirty="0"/>
              <a:t> </a:t>
            </a:r>
            <a:r>
              <a:rPr lang="ta-IN" dirty="0" err="1"/>
              <a:t>ஆராய்ந்திடாமல்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ஒருவனாய்</a:t>
            </a:r>
            <a:r>
              <a:rPr lang="ta-IN" dirty="0"/>
              <a:t> இருக்கையில்</a:t>
            </a:r>
          </a:p>
          <a:p>
            <a:r>
              <a:rPr lang="en-IN" dirty="0"/>
              <a:t>Slide 3 - </a:t>
            </a:r>
            <a:r>
              <a:rPr lang="ta-IN" dirty="0" err="1"/>
              <a:t>பார்வோனின்</a:t>
            </a:r>
            <a:r>
              <a:rPr lang="ta-IN" dirty="0"/>
              <a:t> கூட்டம்</a:t>
            </a:r>
          </a:p>
          <a:p>
            <a:r>
              <a:rPr lang="en-IN" dirty="0"/>
              <a:t>Slide 4 - </a:t>
            </a:r>
            <a:r>
              <a:rPr lang="ta-IN" dirty="0"/>
              <a:t>சொன்னது எல்லாம்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சாத்தியக்கூரை</a:t>
            </a:r>
            <a:r>
              <a:rPr lang="ta-IN" dirty="0"/>
              <a:t> </a:t>
            </a:r>
            <a:r>
              <a:rPr lang="ta-IN" dirty="0" err="1"/>
              <a:t>ஆராய்ந்திடாமல்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ஒருவனாய்</a:t>
            </a:r>
            <a:r>
              <a:rPr lang="ta-IN" dirty="0"/>
              <a:t> இருக்கையில்</a:t>
            </a:r>
          </a:p>
          <a:p>
            <a:r>
              <a:rPr lang="en-IN" dirty="0"/>
              <a:t>Slide 3 - </a:t>
            </a:r>
            <a:r>
              <a:rPr lang="ta-IN" dirty="0" err="1"/>
              <a:t>பார்வோனின்</a:t>
            </a:r>
            <a:r>
              <a:rPr lang="ta-IN" dirty="0"/>
              <a:t> கூட்டம்</a:t>
            </a:r>
          </a:p>
          <a:p>
            <a:r>
              <a:rPr lang="en-IN" dirty="0"/>
              <a:t>Slide 4 - </a:t>
            </a:r>
            <a:r>
              <a:rPr lang="ta-IN" dirty="0"/>
              <a:t>சொன்னது எல்லாம்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சாத்தியக்கூரை</a:t>
            </a:r>
            <a:r>
              <a:rPr lang="ta-IN" dirty="0"/>
              <a:t> </a:t>
            </a:r>
            <a:r>
              <a:rPr lang="ta-IN" dirty="0" err="1"/>
              <a:t>ஆராய்ந்திடாமல்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ஒருவனாய்</a:t>
            </a:r>
            <a:r>
              <a:rPr lang="ta-IN" dirty="0"/>
              <a:t> இருக்கையில்</a:t>
            </a:r>
          </a:p>
          <a:p>
            <a:r>
              <a:rPr lang="en-IN" dirty="0"/>
              <a:t>Slide 3 - </a:t>
            </a:r>
            <a:r>
              <a:rPr lang="ta-IN" dirty="0" err="1"/>
              <a:t>பார்வோனின்</a:t>
            </a:r>
            <a:r>
              <a:rPr lang="ta-IN" dirty="0"/>
              <a:t> கூட்டம்</a:t>
            </a:r>
          </a:p>
          <a:p>
            <a:r>
              <a:rPr lang="en-IN" dirty="0"/>
              <a:t>Slide 4 - </a:t>
            </a:r>
            <a:r>
              <a:rPr lang="ta-IN" dirty="0"/>
              <a:t>சொன்னது எல்லாம்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சாத்தியக்கூரை</a:t>
            </a:r>
            <a:r>
              <a:rPr lang="ta-IN" dirty="0"/>
              <a:t> </a:t>
            </a:r>
            <a:r>
              <a:rPr lang="ta-IN" dirty="0" err="1"/>
              <a:t>ஆராய்ந்திடாமல்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 err="1"/>
              <a:t>ஒருவனாய்</a:t>
            </a:r>
            <a:r>
              <a:rPr lang="ta-IN" dirty="0"/>
              <a:t> இருக்கையில்</a:t>
            </a:r>
          </a:p>
          <a:p>
            <a:r>
              <a:rPr lang="en-IN" dirty="0"/>
              <a:t>Slide 3 - </a:t>
            </a:r>
            <a:r>
              <a:rPr lang="ta-IN" dirty="0" err="1"/>
              <a:t>பார்வோனின்</a:t>
            </a:r>
            <a:r>
              <a:rPr lang="ta-IN" dirty="0"/>
              <a:t> கூட்டம்</a:t>
            </a:r>
          </a:p>
          <a:p>
            <a:r>
              <a:rPr lang="en-IN" dirty="0"/>
              <a:t>Slide 4 - </a:t>
            </a:r>
            <a:r>
              <a:rPr lang="ta-IN" dirty="0"/>
              <a:t>சொன்னது எல்லாம்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820925-FAD6-F5EE-5233-AD8C7589229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4BCDF771-709E-7E4F-143E-82C2E371E46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33C41F49-1FA8-885B-D562-9C68C461C25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71E5DE1-CFC2-F1B1-1866-18B90E16FEA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1CD2FC28-AF96-446F-61EC-E76FDC64A89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18</TotalTime>
  <Words>84</Words>
  <Application>Microsoft Office PowerPoint</Application>
  <PresentationFormat>On-screen Show (4:3)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21</cp:revision>
  <dcterms:created xsi:type="dcterms:W3CDTF">2024-03-09T15:16:34Z</dcterms:created>
  <dcterms:modified xsi:type="dcterms:W3CDTF">2026-02-21T01:39:55Z</dcterms:modified>
</cp:coreProperties>
</file>