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oppins"/>
      <p:regular r:id="rId30"/>
      <p:bold r:id="rId31"/>
      <p:italic r:id="rId32"/>
      <p:boldItalic r:id="rId33"/>
    </p:embeddedFont>
    <p:embeddedFont>
      <p:font typeface="Lato"/>
      <p:regular r:id="rId34"/>
      <p:bold r:id="rId35"/>
      <p:italic r:id="rId36"/>
      <p:boldItalic r:id="rId37"/>
    </p:embeddedFont>
    <p:embeddedFont>
      <p:font typeface="Montserrat"/>
      <p:regular r:id="rId38"/>
      <p:bold r:id="rId39"/>
      <p:italic r:id="rId40"/>
      <p:boldItalic r:id="rId41"/>
    </p:embeddedFont>
    <p:embeddedFont>
      <p:font typeface="Inter"/>
      <p:regular r:id="rId42"/>
      <p:bold r:id="rId43"/>
    </p:embeddedFont>
    <p:embeddedFont>
      <p:font typeface="Poppins SemiBold"/>
      <p:regular r:id="rId44"/>
      <p:bold r:id="rId45"/>
      <p:italic r:id="rId46"/>
      <p:boldItalic r:id="rId47"/>
    </p:embeddedFont>
    <p:embeddedFont>
      <p:font typeface="Orbitron"/>
      <p:bold r:id="rId48"/>
    </p:embeddedFont>
    <p:embeddedFont>
      <p:font typeface="Orbitron Black"/>
      <p:bold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0" roundtripDataSignature="AMtx7miGpD/i+DpUwcM2y2S7UJA3LDzzq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42" Type="http://schemas.openxmlformats.org/officeDocument/2006/relationships/font" Target="fonts/Inter-regular.fntdata"/><Relationship Id="rId41" Type="http://schemas.openxmlformats.org/officeDocument/2006/relationships/font" Target="fonts/Montserrat-boldItalic.fntdata"/><Relationship Id="rId44" Type="http://schemas.openxmlformats.org/officeDocument/2006/relationships/font" Target="fonts/PoppinsSemiBold-regular.fntdata"/><Relationship Id="rId43" Type="http://schemas.openxmlformats.org/officeDocument/2006/relationships/font" Target="fonts/Inter-bold.fntdata"/><Relationship Id="rId46" Type="http://schemas.openxmlformats.org/officeDocument/2006/relationships/font" Target="fonts/PoppinsSemiBold-italic.fntdata"/><Relationship Id="rId45" Type="http://schemas.openxmlformats.org/officeDocument/2006/relationships/font" Target="fonts/PoppinsSemiBold-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Orbitron-bold.fntdata"/><Relationship Id="rId47" Type="http://schemas.openxmlformats.org/officeDocument/2006/relationships/font" Target="fonts/PoppinsSemiBold-boldItalic.fntdata"/><Relationship Id="rId49" Type="http://schemas.openxmlformats.org/officeDocument/2006/relationships/font" Target="fonts/OrbitronBlack-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33" Type="http://schemas.openxmlformats.org/officeDocument/2006/relationships/font" Target="fonts/Poppins-boldItalic.fntdata"/><Relationship Id="rId32" Type="http://schemas.openxmlformats.org/officeDocument/2006/relationships/font" Target="fonts/Poppins-italic.fntdata"/><Relationship Id="rId35" Type="http://schemas.openxmlformats.org/officeDocument/2006/relationships/font" Target="fonts/Lato-bold.fntdata"/><Relationship Id="rId34" Type="http://schemas.openxmlformats.org/officeDocument/2006/relationships/font" Target="fonts/Lato-regular.fntdata"/><Relationship Id="rId37" Type="http://schemas.openxmlformats.org/officeDocument/2006/relationships/font" Target="fonts/Lato-boldItalic.fntdata"/><Relationship Id="rId36" Type="http://schemas.openxmlformats.org/officeDocument/2006/relationships/font" Target="fonts/Lato-italic.fntdata"/><Relationship Id="rId39" Type="http://schemas.openxmlformats.org/officeDocument/2006/relationships/font" Target="fonts/Montserrat-bold.fntdata"/><Relationship Id="rId38" Type="http://schemas.openxmlformats.org/officeDocument/2006/relationships/font" Target="fonts/Montserrat-regular.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1.png"/><Relationship Id="rId5" Type="http://schemas.openxmlformats.org/officeDocument/2006/relationships/image" Target="../media/image36.png"/><Relationship Id="rId6" Type="http://schemas.openxmlformats.org/officeDocument/2006/relationships/image" Target="../media/image40.png"/><Relationship Id="rId7" Type="http://schemas.openxmlformats.org/officeDocument/2006/relationships/image" Target="../media/image59.png"/><Relationship Id="rId8" Type="http://schemas.openxmlformats.org/officeDocument/2006/relationships/image" Target="../media/image6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61.png"/><Relationship Id="rId6"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0" Type="http://schemas.openxmlformats.org/officeDocument/2006/relationships/image" Target="../media/image76.png"/><Relationship Id="rId22" Type="http://schemas.openxmlformats.org/officeDocument/2006/relationships/image" Target="../media/image70.png"/><Relationship Id="rId21" Type="http://schemas.openxmlformats.org/officeDocument/2006/relationships/image" Target="../media/image111.png"/><Relationship Id="rId24" Type="http://schemas.openxmlformats.org/officeDocument/2006/relationships/image" Target="../media/image69.png"/><Relationship Id="rId23"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1.png"/><Relationship Id="rId9" Type="http://schemas.openxmlformats.org/officeDocument/2006/relationships/image" Target="../media/image57.png"/><Relationship Id="rId26" Type="http://schemas.openxmlformats.org/officeDocument/2006/relationships/image" Target="../media/image73.png"/><Relationship Id="rId25" Type="http://schemas.openxmlformats.org/officeDocument/2006/relationships/image" Target="../media/image82.png"/><Relationship Id="rId28" Type="http://schemas.openxmlformats.org/officeDocument/2006/relationships/image" Target="../media/image92.png"/><Relationship Id="rId27"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2.png"/><Relationship Id="rId7" Type="http://schemas.openxmlformats.org/officeDocument/2006/relationships/image" Target="../media/image56.png"/><Relationship Id="rId8" Type="http://schemas.openxmlformats.org/officeDocument/2006/relationships/image" Target="../media/image52.png"/><Relationship Id="rId11" Type="http://schemas.openxmlformats.org/officeDocument/2006/relationships/image" Target="../media/image72.png"/><Relationship Id="rId10" Type="http://schemas.openxmlformats.org/officeDocument/2006/relationships/image" Target="../media/image74.png"/><Relationship Id="rId13" Type="http://schemas.openxmlformats.org/officeDocument/2006/relationships/image" Target="../media/image84.png"/><Relationship Id="rId12" Type="http://schemas.openxmlformats.org/officeDocument/2006/relationships/image" Target="../media/image80.png"/><Relationship Id="rId15" Type="http://schemas.openxmlformats.org/officeDocument/2006/relationships/image" Target="../media/image63.png"/><Relationship Id="rId14" Type="http://schemas.openxmlformats.org/officeDocument/2006/relationships/image" Target="../media/image71.png"/><Relationship Id="rId17" Type="http://schemas.openxmlformats.org/officeDocument/2006/relationships/image" Target="../media/image66.png"/><Relationship Id="rId16" Type="http://schemas.openxmlformats.org/officeDocument/2006/relationships/image" Target="../media/image81.png"/><Relationship Id="rId19" Type="http://schemas.openxmlformats.org/officeDocument/2006/relationships/image" Target="../media/image89.png"/><Relationship Id="rId18" Type="http://schemas.openxmlformats.org/officeDocument/2006/relationships/image" Target="../media/image8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75.png"/><Relationship Id="rId6" Type="http://schemas.openxmlformats.org/officeDocument/2006/relationships/image" Target="../media/image8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1.png"/><Relationship Id="rId5" Type="http://schemas.openxmlformats.org/officeDocument/2006/relationships/image" Target="../media/image107.png"/><Relationship Id="rId6" Type="http://schemas.openxmlformats.org/officeDocument/2006/relationships/image" Target="../media/image8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5.png"/><Relationship Id="rId4" Type="http://schemas.openxmlformats.org/officeDocument/2006/relationships/image" Target="../media/image1.png"/><Relationship Id="rId5" Type="http://schemas.openxmlformats.org/officeDocument/2006/relationships/image" Target="../media/image105.png"/><Relationship Id="rId6" Type="http://schemas.openxmlformats.org/officeDocument/2006/relationships/image" Target="../media/image1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9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1.png"/><Relationship Id="rId5" Type="http://schemas.openxmlformats.org/officeDocument/2006/relationships/image" Target="../media/image9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5.png"/><Relationship Id="rId4" Type="http://schemas.openxmlformats.org/officeDocument/2006/relationships/image" Target="../media/image1.png"/><Relationship Id="rId5" Type="http://schemas.openxmlformats.org/officeDocument/2006/relationships/image" Target="../media/image161.png"/><Relationship Id="rId6" Type="http://schemas.openxmlformats.org/officeDocument/2006/relationships/image" Target="../media/image5.png"/><Relationship Id="rId7" Type="http://schemas.openxmlformats.org/officeDocument/2006/relationships/image" Target="../media/image1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20.png"/><Relationship Id="rId6" Type="http://schemas.openxmlformats.org/officeDocument/2006/relationships/image" Target="../media/image117.png"/><Relationship Id="rId7" Type="http://schemas.openxmlformats.org/officeDocument/2006/relationships/image" Target="../media/image1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123.png"/><Relationship Id="rId5" Type="http://schemas.openxmlformats.org/officeDocument/2006/relationships/image" Target="../media/image113.png"/><Relationship Id="rId6" Type="http://schemas.openxmlformats.org/officeDocument/2006/relationships/image" Target="../media/image22.png"/><Relationship Id="rId7" Type="http://schemas.openxmlformats.org/officeDocument/2006/relationships/image" Target="../media/image127.png"/><Relationship Id="rId8" Type="http://schemas.openxmlformats.org/officeDocument/2006/relationships/image" Target="../media/image114.png"/><Relationship Id="rId11" Type="http://schemas.openxmlformats.org/officeDocument/2006/relationships/image" Target="../media/image135.png"/><Relationship Id="rId10" Type="http://schemas.openxmlformats.org/officeDocument/2006/relationships/image" Target="../media/image126.png"/><Relationship Id="rId12" Type="http://schemas.openxmlformats.org/officeDocument/2006/relationships/image" Target="../media/image131.png"/></Relationships>
</file>

<file path=ppt/slides/_rels/slide24.xml.rels><?xml version="1.0" encoding="UTF-8" standalone="yes"?><Relationships xmlns="http://schemas.openxmlformats.org/package/2006/relationships"><Relationship Id="rId20"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144.png"/><Relationship Id="rId5" Type="http://schemas.openxmlformats.org/officeDocument/2006/relationships/image" Target="../media/image125.png"/><Relationship Id="rId6" Type="http://schemas.openxmlformats.org/officeDocument/2006/relationships/image" Target="../media/image150.png"/><Relationship Id="rId7" Type="http://schemas.openxmlformats.org/officeDocument/2006/relationships/image" Target="../media/image142.png"/><Relationship Id="rId8" Type="http://schemas.openxmlformats.org/officeDocument/2006/relationships/image" Target="../media/image134.png"/><Relationship Id="rId11" Type="http://schemas.openxmlformats.org/officeDocument/2006/relationships/image" Target="../media/image158.png"/><Relationship Id="rId10" Type="http://schemas.openxmlformats.org/officeDocument/2006/relationships/image" Target="../media/image146.png"/><Relationship Id="rId13" Type="http://schemas.openxmlformats.org/officeDocument/2006/relationships/image" Target="../media/image153.png"/><Relationship Id="rId12" Type="http://schemas.openxmlformats.org/officeDocument/2006/relationships/image" Target="../media/image138.png"/><Relationship Id="rId15" Type="http://schemas.openxmlformats.org/officeDocument/2006/relationships/image" Target="../media/image139.png"/><Relationship Id="rId14" Type="http://schemas.openxmlformats.org/officeDocument/2006/relationships/image" Target="../media/image152.png"/><Relationship Id="rId17" Type="http://schemas.openxmlformats.org/officeDocument/2006/relationships/image" Target="../media/image159.png"/><Relationship Id="rId16" Type="http://schemas.openxmlformats.org/officeDocument/2006/relationships/image" Target="../media/image141.png"/><Relationship Id="rId19" Type="http://schemas.openxmlformats.org/officeDocument/2006/relationships/image" Target="../media/image145.png"/><Relationship Id="rId18" Type="http://schemas.openxmlformats.org/officeDocument/2006/relationships/image" Target="../media/image1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55.png"/><Relationship Id="rId4" Type="http://schemas.openxmlformats.org/officeDocument/2006/relationships/image" Target="../media/image154.png"/><Relationship Id="rId5" Type="http://schemas.openxmlformats.org/officeDocument/2006/relationships/image" Target="../media/image1.png"/><Relationship Id="rId6" Type="http://schemas.openxmlformats.org/officeDocument/2006/relationships/hyperlink" Target="https://unsplash.com/" TargetMode="External"/><Relationship Id="rId7" Type="http://schemas.openxmlformats.org/officeDocument/2006/relationships/image" Target="../media/image1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5.png"/><Relationship Id="rId7" Type="http://schemas.openxmlformats.org/officeDocument/2006/relationships/image" Target="../media/image25.png"/><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37.png"/><Relationship Id="rId5" Type="http://schemas.openxmlformats.org/officeDocument/2006/relationships/image" Target="../media/image5.png"/><Relationship Id="rId6" Type="http://schemas.openxmlformats.org/officeDocument/2006/relationships/image" Target="../media/image31.png"/><Relationship Id="rId7" Type="http://schemas.openxmlformats.org/officeDocument/2006/relationships/image" Target="../media/image30.png"/><Relationship Id="rId8"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1.png"/><Relationship Id="rId6" Type="http://schemas.openxmlformats.org/officeDocument/2006/relationships/image" Target="../media/image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5.png"/><Relationship Id="rId4" Type="http://schemas.openxmlformats.org/officeDocument/2006/relationships/image" Target="../media/image1.png"/><Relationship Id="rId5"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2.png"/><Relationship Id="rId6" Type="http://schemas.openxmlformats.org/officeDocument/2006/relationships/image" Target="../media/image29.png"/><Relationship Id="rId7" Type="http://schemas.openxmlformats.org/officeDocument/2006/relationships/image" Target="../media/image58.png"/><Relationship Id="rId8"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0" y="0"/>
            <a:ext cx="24387048" cy="10935195"/>
          </a:xfrm>
          <a:prstGeom prst="rect">
            <a:avLst/>
          </a:prstGeom>
          <a:noFill/>
          <a:ln>
            <a:noFill/>
          </a:ln>
        </p:spPr>
      </p:pic>
      <p:sp>
        <p:nvSpPr>
          <p:cNvPr id="17" name="Google Shape;17;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 name="Google Shape;18;p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9" name="Google Shape;19;p1"/>
          <p:cNvPicPr preferRelativeResize="0"/>
          <p:nvPr/>
        </p:nvPicPr>
        <p:blipFill rotWithShape="1">
          <a:blip r:embed="rId5">
            <a:alphaModFix/>
          </a:blip>
          <a:srcRect b="0" l="0" r="0" t="0"/>
          <a:stretch/>
        </p:blipFill>
        <p:spPr>
          <a:xfrm>
            <a:off x="2362495" y="558800"/>
            <a:ext cx="10491511" cy="12484100"/>
          </a:xfrm>
          <a:prstGeom prst="rect">
            <a:avLst/>
          </a:prstGeom>
          <a:noFill/>
          <a:ln>
            <a:noFill/>
          </a:ln>
        </p:spPr>
      </p:pic>
      <p:sp>
        <p:nvSpPr>
          <p:cNvPr id="20" name="Google Shape;20;p1"/>
          <p:cNvSpPr/>
          <p:nvPr/>
        </p:nvSpPr>
        <p:spPr>
          <a:xfrm>
            <a:off x="13628803" y="3098800"/>
            <a:ext cx="10512681" cy="4631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12800"/>
              <a:buFont typeface="Orbitron Black"/>
              <a:buNone/>
            </a:pPr>
            <a:r>
              <a:rPr b="0" i="0" lang="en-US" sz="12800" u="none" cap="none" strike="noStrike">
                <a:solidFill>
                  <a:srgbClr val="00E3E4"/>
                </a:solidFill>
                <a:latin typeface="Orbitron Black"/>
                <a:ea typeface="Orbitron Black"/>
                <a:cs typeface="Orbitron Black"/>
                <a:sym typeface="Orbitron Black"/>
              </a:rPr>
              <a:t>Data Analysis </a:t>
            </a:r>
            <a:endParaRPr b="0" i="0" sz="12800" u="none" cap="none" strike="noStrike">
              <a:solidFill>
                <a:schemeClr val="dk1"/>
              </a:solidFill>
              <a:latin typeface="Calibri"/>
              <a:ea typeface="Calibri"/>
              <a:cs typeface="Calibri"/>
              <a:sym typeface="Calibri"/>
            </a:endParaRPr>
          </a:p>
        </p:txBody>
      </p:sp>
      <p:sp>
        <p:nvSpPr>
          <p:cNvPr id="21" name="Google Shape;21;p1"/>
          <p:cNvSpPr/>
          <p:nvPr/>
        </p:nvSpPr>
        <p:spPr>
          <a:xfrm>
            <a:off x="13654207" y="7747000"/>
            <a:ext cx="9136675" cy="2709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Poppins SemiBold"/>
              <a:buNone/>
            </a:pPr>
            <a:r>
              <a:rPr b="1" i="0" lang="en-US" sz="6400" u="none" cap="none" strike="noStrike">
                <a:solidFill>
                  <a:srgbClr val="FFFFFF"/>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206" name="Shape 206"/>
        <p:cNvGrpSpPr/>
        <p:nvPr/>
      </p:nvGrpSpPr>
      <p:grpSpPr>
        <a:xfrm>
          <a:off x="0" y="0"/>
          <a:ext cx="0" cy="0"/>
          <a:chOff x="0" y="0"/>
          <a:chExt cx="0" cy="0"/>
        </a:xfrm>
      </p:grpSpPr>
      <p:pic>
        <p:nvPicPr>
          <p:cNvPr descr=" " id="207" name="Google Shape;207;p10"/>
          <p:cNvPicPr preferRelativeResize="0"/>
          <p:nvPr/>
        </p:nvPicPr>
        <p:blipFill rotWithShape="1">
          <a:blip r:embed="rId3">
            <a:alphaModFix/>
          </a:blip>
          <a:srcRect b="0" l="0" r="0" t="0"/>
          <a:stretch/>
        </p:blipFill>
        <p:spPr>
          <a:xfrm>
            <a:off x="11520340" y="0"/>
            <a:ext cx="12866708" cy="13716000"/>
          </a:xfrm>
          <a:prstGeom prst="rect">
            <a:avLst/>
          </a:prstGeom>
          <a:noFill/>
          <a:ln>
            <a:noFill/>
          </a:ln>
        </p:spPr>
      </p:pic>
      <p:sp>
        <p:nvSpPr>
          <p:cNvPr id="208" name="Google Shape;208;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9" name="Google Shape;209;p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10" name="Google Shape;210;p10"/>
          <p:cNvSpPr/>
          <p:nvPr/>
        </p:nvSpPr>
        <p:spPr>
          <a:xfrm>
            <a:off x="9107038" y="469900"/>
            <a:ext cx="7210268"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8000"/>
              <a:buFont typeface="Orbitron Black"/>
              <a:buNone/>
            </a:pPr>
            <a:r>
              <a:rPr b="0" i="0" lang="en-US" sz="8000" u="none" cap="none" strike="noStrike">
                <a:solidFill>
                  <a:srgbClr val="00E3E4"/>
                </a:solidFill>
                <a:latin typeface="Orbitron Black"/>
                <a:ea typeface="Orbitron Black"/>
                <a:cs typeface="Orbitron Black"/>
                <a:sym typeface="Orbitron Black"/>
              </a:rPr>
              <a:t>Pricing Plan</a:t>
            </a:r>
            <a:endParaRPr b="0" i="0" sz="8000" u="none" cap="none" strike="noStrike">
              <a:solidFill>
                <a:schemeClr val="dk1"/>
              </a:solidFill>
              <a:latin typeface="Calibri"/>
              <a:ea typeface="Calibri"/>
              <a:cs typeface="Calibri"/>
              <a:sym typeface="Calibri"/>
            </a:endParaRPr>
          </a:p>
        </p:txBody>
      </p:sp>
      <p:sp>
        <p:nvSpPr>
          <p:cNvPr id="211" name="Google Shape;211;p10"/>
          <p:cNvSpPr/>
          <p:nvPr/>
        </p:nvSpPr>
        <p:spPr>
          <a:xfrm>
            <a:off x="1778222" y="2489200"/>
            <a:ext cx="20843305" cy="1026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0"/>
          <p:cNvSpPr/>
          <p:nvPr/>
        </p:nvSpPr>
        <p:spPr>
          <a:xfrm>
            <a:off x="1778222" y="2489200"/>
            <a:ext cx="6439705" cy="10261600"/>
          </a:xfrm>
          <a:prstGeom prst="roundRect">
            <a:avLst>
              <a:gd fmla="val 3124" name="adj"/>
            </a:avLst>
          </a:prstGeom>
          <a:noFill/>
          <a:ln cap="flat" cmpd="sng" w="12700">
            <a:solidFill>
              <a:srgbClr val="00E3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0"/>
          <p:cNvSpPr/>
          <p:nvPr/>
        </p:nvSpPr>
        <p:spPr>
          <a:xfrm>
            <a:off x="4185173" y="2946400"/>
            <a:ext cx="1625803" cy="1625600"/>
          </a:xfrm>
          <a:prstGeom prst="roundRect">
            <a:avLst>
              <a:gd fmla="val 78188" name="adj"/>
            </a:avLst>
          </a:prstGeom>
          <a:solidFill>
            <a:srgbClr val="00E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p10"/>
          <p:cNvPicPr preferRelativeResize="0"/>
          <p:nvPr/>
        </p:nvPicPr>
        <p:blipFill rotWithShape="1">
          <a:blip r:embed="rId5">
            <a:alphaModFix/>
          </a:blip>
          <a:srcRect b="0" l="0" r="0" t="0"/>
          <a:stretch/>
        </p:blipFill>
        <p:spPr>
          <a:xfrm>
            <a:off x="4490011" y="3251200"/>
            <a:ext cx="1016127" cy="1016000"/>
          </a:xfrm>
          <a:prstGeom prst="rect">
            <a:avLst/>
          </a:prstGeom>
          <a:noFill/>
          <a:ln>
            <a:noFill/>
          </a:ln>
        </p:spPr>
      </p:pic>
      <p:pic>
        <p:nvPicPr>
          <p:cNvPr descr=" " id="215" name="Google Shape;215;p10"/>
          <p:cNvPicPr preferRelativeResize="0"/>
          <p:nvPr/>
        </p:nvPicPr>
        <p:blipFill rotWithShape="1">
          <a:blip r:embed="rId6">
            <a:alphaModFix/>
          </a:blip>
          <a:srcRect b="0" l="0" r="0" t="0"/>
          <a:stretch/>
        </p:blipFill>
        <p:spPr>
          <a:xfrm>
            <a:off x="4670612" y="3314700"/>
            <a:ext cx="654926" cy="889000"/>
          </a:xfrm>
          <a:prstGeom prst="rect">
            <a:avLst/>
          </a:prstGeom>
          <a:noFill/>
          <a:ln>
            <a:noFill/>
          </a:ln>
        </p:spPr>
      </p:pic>
      <p:sp>
        <p:nvSpPr>
          <p:cNvPr id="216" name="Google Shape;216;p10"/>
          <p:cNvSpPr/>
          <p:nvPr/>
        </p:nvSpPr>
        <p:spPr>
          <a:xfrm>
            <a:off x="3943843" y="4876800"/>
            <a:ext cx="2108464"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E3E4"/>
              </a:buClr>
              <a:buSzPts val="4800"/>
              <a:buFont typeface="Orbitron"/>
              <a:buNone/>
            </a:pPr>
            <a:r>
              <a:rPr b="1" i="0" lang="en-US" sz="4800" u="none" cap="none" strike="noStrike">
                <a:solidFill>
                  <a:srgbClr val="00E3E4"/>
                </a:solidFill>
                <a:latin typeface="Orbitron"/>
                <a:ea typeface="Orbitron"/>
                <a:cs typeface="Orbitron"/>
                <a:sym typeface="Orbitron"/>
              </a:rPr>
              <a:t>Basic</a:t>
            </a:r>
            <a:endParaRPr b="0" i="0" sz="4800" u="none" cap="none" strike="noStrike">
              <a:solidFill>
                <a:schemeClr val="dk1"/>
              </a:solidFill>
              <a:latin typeface="Calibri"/>
              <a:ea typeface="Calibri"/>
              <a:cs typeface="Calibri"/>
              <a:sym typeface="Calibri"/>
            </a:endParaRPr>
          </a:p>
        </p:txBody>
      </p:sp>
      <p:sp>
        <p:nvSpPr>
          <p:cNvPr id="217" name="Google Shape;217;p10"/>
          <p:cNvSpPr/>
          <p:nvPr/>
        </p:nvSpPr>
        <p:spPr>
          <a:xfrm>
            <a:off x="2235479" y="59436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8" name="Google Shape;218;p10"/>
          <p:cNvSpPr/>
          <p:nvPr/>
        </p:nvSpPr>
        <p:spPr>
          <a:xfrm>
            <a:off x="3067433" y="11531600"/>
            <a:ext cx="3861283"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$10/month</a:t>
            </a:r>
            <a:endParaRPr b="0" i="0" sz="4800" u="none" cap="none" strike="noStrike">
              <a:solidFill>
                <a:schemeClr val="dk1"/>
              </a:solidFill>
              <a:latin typeface="Calibri"/>
              <a:ea typeface="Calibri"/>
              <a:cs typeface="Calibri"/>
              <a:sym typeface="Calibri"/>
            </a:endParaRPr>
          </a:p>
        </p:txBody>
      </p:sp>
      <p:sp>
        <p:nvSpPr>
          <p:cNvPr id="219" name="Google Shape;219;p10"/>
          <p:cNvSpPr/>
          <p:nvPr/>
        </p:nvSpPr>
        <p:spPr>
          <a:xfrm>
            <a:off x="8980022" y="2489200"/>
            <a:ext cx="6439705" cy="10261600"/>
          </a:xfrm>
          <a:prstGeom prst="roundRect">
            <a:avLst>
              <a:gd fmla="val 3124" name="adj"/>
            </a:avLst>
          </a:prstGeom>
          <a:noFill/>
          <a:ln cap="flat" cmpd="sng" w="12700">
            <a:solidFill>
              <a:srgbClr val="00E3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0"/>
          <p:cNvSpPr/>
          <p:nvPr/>
        </p:nvSpPr>
        <p:spPr>
          <a:xfrm>
            <a:off x="11386973" y="2946400"/>
            <a:ext cx="1625803" cy="1625600"/>
          </a:xfrm>
          <a:prstGeom prst="roundRect">
            <a:avLst>
              <a:gd fmla="val 78188" name="adj"/>
            </a:avLst>
          </a:prstGeom>
          <a:solidFill>
            <a:srgbClr val="00E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p10"/>
          <p:cNvPicPr preferRelativeResize="0"/>
          <p:nvPr/>
        </p:nvPicPr>
        <p:blipFill rotWithShape="1">
          <a:blip r:embed="rId5">
            <a:alphaModFix/>
          </a:blip>
          <a:srcRect b="0" l="0" r="0" t="0"/>
          <a:stretch/>
        </p:blipFill>
        <p:spPr>
          <a:xfrm>
            <a:off x="11691811" y="3251200"/>
            <a:ext cx="1016127" cy="1016000"/>
          </a:xfrm>
          <a:prstGeom prst="rect">
            <a:avLst/>
          </a:prstGeom>
          <a:noFill/>
          <a:ln>
            <a:noFill/>
          </a:ln>
        </p:spPr>
      </p:pic>
      <p:pic>
        <p:nvPicPr>
          <p:cNvPr descr=" " id="222" name="Google Shape;222;p10"/>
          <p:cNvPicPr preferRelativeResize="0"/>
          <p:nvPr/>
        </p:nvPicPr>
        <p:blipFill rotWithShape="1">
          <a:blip r:embed="rId7">
            <a:alphaModFix/>
          </a:blip>
          <a:srcRect b="0" l="0" r="0" t="0"/>
          <a:stretch/>
        </p:blipFill>
        <p:spPr>
          <a:xfrm>
            <a:off x="11789092" y="3370312"/>
            <a:ext cx="821569" cy="777825"/>
          </a:xfrm>
          <a:prstGeom prst="rect">
            <a:avLst/>
          </a:prstGeom>
          <a:noFill/>
          <a:ln>
            <a:noFill/>
          </a:ln>
        </p:spPr>
      </p:pic>
      <p:sp>
        <p:nvSpPr>
          <p:cNvPr id="223" name="Google Shape;223;p10"/>
          <p:cNvSpPr/>
          <p:nvPr/>
        </p:nvSpPr>
        <p:spPr>
          <a:xfrm>
            <a:off x="11342518" y="4876800"/>
            <a:ext cx="1714714"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E3E4"/>
              </a:buClr>
              <a:buSzPts val="4800"/>
              <a:buFont typeface="Orbitron"/>
              <a:buNone/>
            </a:pPr>
            <a:r>
              <a:rPr b="1" i="0" lang="en-US" sz="4800" u="none" cap="none" strike="noStrike">
                <a:solidFill>
                  <a:srgbClr val="00E3E4"/>
                </a:solidFill>
                <a:latin typeface="Orbitron"/>
                <a:ea typeface="Orbitron"/>
                <a:cs typeface="Orbitron"/>
                <a:sym typeface="Orbitron"/>
              </a:rPr>
              <a:t>Elite</a:t>
            </a:r>
            <a:endParaRPr b="0" i="0" sz="4800" u="none" cap="none" strike="noStrike">
              <a:solidFill>
                <a:schemeClr val="dk1"/>
              </a:solidFill>
              <a:latin typeface="Calibri"/>
              <a:ea typeface="Calibri"/>
              <a:cs typeface="Calibri"/>
              <a:sym typeface="Calibri"/>
            </a:endParaRPr>
          </a:p>
        </p:txBody>
      </p:sp>
      <p:sp>
        <p:nvSpPr>
          <p:cNvPr id="224" name="Google Shape;224;p10"/>
          <p:cNvSpPr/>
          <p:nvPr/>
        </p:nvSpPr>
        <p:spPr>
          <a:xfrm>
            <a:off x="9437280" y="59436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5" name="Google Shape;225;p10"/>
          <p:cNvSpPr/>
          <p:nvPr/>
        </p:nvSpPr>
        <p:spPr>
          <a:xfrm>
            <a:off x="10135867" y="11531600"/>
            <a:ext cx="4128016"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$50/month</a:t>
            </a:r>
            <a:endParaRPr b="0" i="0" sz="4800" u="none" cap="none" strike="noStrike">
              <a:solidFill>
                <a:schemeClr val="dk1"/>
              </a:solidFill>
              <a:latin typeface="Calibri"/>
              <a:ea typeface="Calibri"/>
              <a:cs typeface="Calibri"/>
              <a:sym typeface="Calibri"/>
            </a:endParaRPr>
          </a:p>
        </p:txBody>
      </p:sp>
      <p:sp>
        <p:nvSpPr>
          <p:cNvPr id="226" name="Google Shape;226;p10"/>
          <p:cNvSpPr/>
          <p:nvPr/>
        </p:nvSpPr>
        <p:spPr>
          <a:xfrm>
            <a:off x="16181822" y="2489200"/>
            <a:ext cx="6439705" cy="10261600"/>
          </a:xfrm>
          <a:prstGeom prst="roundRect">
            <a:avLst>
              <a:gd fmla="val 3124" name="adj"/>
            </a:avLst>
          </a:prstGeom>
          <a:noFill/>
          <a:ln cap="flat" cmpd="sng" w="12700">
            <a:solidFill>
              <a:srgbClr val="00E3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0"/>
          <p:cNvSpPr/>
          <p:nvPr/>
        </p:nvSpPr>
        <p:spPr>
          <a:xfrm>
            <a:off x="18588773" y="2946400"/>
            <a:ext cx="1625803" cy="1625600"/>
          </a:xfrm>
          <a:prstGeom prst="roundRect">
            <a:avLst>
              <a:gd fmla="val 78188" name="adj"/>
            </a:avLst>
          </a:prstGeom>
          <a:solidFill>
            <a:srgbClr val="00E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p10"/>
          <p:cNvPicPr preferRelativeResize="0"/>
          <p:nvPr/>
        </p:nvPicPr>
        <p:blipFill rotWithShape="1">
          <a:blip r:embed="rId5">
            <a:alphaModFix/>
          </a:blip>
          <a:srcRect b="0" l="0" r="0" t="0"/>
          <a:stretch/>
        </p:blipFill>
        <p:spPr>
          <a:xfrm>
            <a:off x="18893611" y="3251200"/>
            <a:ext cx="1016127" cy="1016000"/>
          </a:xfrm>
          <a:prstGeom prst="rect">
            <a:avLst/>
          </a:prstGeom>
          <a:noFill/>
          <a:ln>
            <a:noFill/>
          </a:ln>
        </p:spPr>
      </p:pic>
      <p:pic>
        <p:nvPicPr>
          <p:cNvPr descr=" " id="229" name="Google Shape;229;p10"/>
          <p:cNvPicPr preferRelativeResize="0"/>
          <p:nvPr/>
        </p:nvPicPr>
        <p:blipFill rotWithShape="1">
          <a:blip r:embed="rId8">
            <a:alphaModFix/>
          </a:blip>
          <a:srcRect b="0" l="0" r="0" t="0"/>
          <a:stretch/>
        </p:blipFill>
        <p:spPr>
          <a:xfrm>
            <a:off x="19020627" y="3409950"/>
            <a:ext cx="762095" cy="698500"/>
          </a:xfrm>
          <a:prstGeom prst="rect">
            <a:avLst/>
          </a:prstGeom>
          <a:noFill/>
          <a:ln>
            <a:noFill/>
          </a:ln>
        </p:spPr>
      </p:pic>
      <p:sp>
        <p:nvSpPr>
          <p:cNvPr id="230" name="Google Shape;230;p10"/>
          <p:cNvSpPr/>
          <p:nvPr/>
        </p:nvSpPr>
        <p:spPr>
          <a:xfrm>
            <a:off x="17445630" y="4876800"/>
            <a:ext cx="3912089"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E3E4"/>
              </a:buClr>
              <a:buSzPts val="4800"/>
              <a:buFont typeface="Orbitron"/>
              <a:buNone/>
            </a:pPr>
            <a:r>
              <a:rPr b="1" i="0" lang="en-US" sz="4800" u="none" cap="none" strike="noStrike">
                <a:solidFill>
                  <a:srgbClr val="00E3E4"/>
                </a:solidFill>
                <a:latin typeface="Orbitron"/>
                <a:ea typeface="Orbitron"/>
                <a:cs typeface="Orbitron"/>
                <a:sym typeface="Orbitron"/>
              </a:rPr>
              <a:t>Legendary</a:t>
            </a:r>
            <a:endParaRPr b="0" i="0" sz="4800" u="none" cap="none" strike="noStrike">
              <a:solidFill>
                <a:schemeClr val="dk1"/>
              </a:solidFill>
              <a:latin typeface="Calibri"/>
              <a:ea typeface="Calibri"/>
              <a:cs typeface="Calibri"/>
              <a:sym typeface="Calibri"/>
            </a:endParaRPr>
          </a:p>
        </p:txBody>
      </p:sp>
      <p:sp>
        <p:nvSpPr>
          <p:cNvPr id="231" name="Google Shape;231;p10"/>
          <p:cNvSpPr/>
          <p:nvPr/>
        </p:nvSpPr>
        <p:spPr>
          <a:xfrm>
            <a:off x="16639080" y="59436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2" name="Google Shape;232;p10"/>
          <p:cNvSpPr/>
          <p:nvPr/>
        </p:nvSpPr>
        <p:spPr>
          <a:xfrm>
            <a:off x="17217002" y="11531600"/>
            <a:ext cx="4369346"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237" name="Shape 237"/>
        <p:cNvGrpSpPr/>
        <p:nvPr/>
      </p:nvGrpSpPr>
      <p:grpSpPr>
        <a:xfrm>
          <a:off x="0" y="0"/>
          <a:ext cx="0" cy="0"/>
          <a:chOff x="0" y="0"/>
          <a:chExt cx="0" cy="0"/>
        </a:xfrm>
      </p:grpSpPr>
      <p:pic>
        <p:nvPicPr>
          <p:cNvPr descr=" " id="238" name="Google Shape;238;p11"/>
          <p:cNvPicPr preferRelativeResize="0"/>
          <p:nvPr/>
        </p:nvPicPr>
        <p:blipFill rotWithShape="1">
          <a:blip r:embed="rId3">
            <a:alphaModFix/>
          </a:blip>
          <a:srcRect b="0" l="0" r="0" t="0"/>
          <a:stretch/>
        </p:blipFill>
        <p:spPr>
          <a:xfrm>
            <a:off x="0" y="0"/>
            <a:ext cx="24387048" cy="10935196"/>
          </a:xfrm>
          <a:prstGeom prst="rect">
            <a:avLst/>
          </a:prstGeom>
          <a:noFill/>
          <a:ln>
            <a:noFill/>
          </a:ln>
        </p:spPr>
      </p:pic>
      <p:sp>
        <p:nvSpPr>
          <p:cNvPr id="239" name="Google Shape;239;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0" name="Google Shape;240;p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41" name="Google Shape;241;p11"/>
          <p:cNvPicPr preferRelativeResize="0"/>
          <p:nvPr/>
        </p:nvPicPr>
        <p:blipFill rotWithShape="1">
          <a:blip r:embed="rId5">
            <a:alphaModFix/>
          </a:blip>
          <a:srcRect b="0" l="0" r="0" t="0"/>
          <a:stretch/>
        </p:blipFill>
        <p:spPr>
          <a:xfrm>
            <a:off x="16905813" y="0"/>
            <a:ext cx="6084060" cy="12268200"/>
          </a:xfrm>
          <a:prstGeom prst="rect">
            <a:avLst/>
          </a:prstGeom>
          <a:noFill/>
          <a:ln>
            <a:noFill/>
          </a:ln>
        </p:spPr>
      </p:pic>
      <p:pic>
        <p:nvPicPr>
          <p:cNvPr descr=" " id="242" name="Google Shape;242;p11"/>
          <p:cNvPicPr preferRelativeResize="0"/>
          <p:nvPr/>
        </p:nvPicPr>
        <p:blipFill rotWithShape="1">
          <a:blip r:embed="rId6">
            <a:alphaModFix/>
          </a:blip>
          <a:srcRect b="0" l="0" r="0" t="0"/>
          <a:stretch/>
        </p:blipFill>
        <p:spPr>
          <a:xfrm>
            <a:off x="10491511" y="1346200"/>
            <a:ext cx="6084060" cy="12369800"/>
          </a:xfrm>
          <a:prstGeom prst="rect">
            <a:avLst/>
          </a:prstGeom>
          <a:noFill/>
          <a:ln>
            <a:noFill/>
          </a:ln>
        </p:spPr>
      </p:pic>
      <p:sp>
        <p:nvSpPr>
          <p:cNvPr id="243" name="Google Shape;243;p11"/>
          <p:cNvSpPr/>
          <p:nvPr/>
        </p:nvSpPr>
        <p:spPr>
          <a:xfrm>
            <a:off x="1397175" y="1143000"/>
            <a:ext cx="10690503"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Orbitron Black"/>
              <a:buNone/>
            </a:pPr>
            <a:r>
              <a:rPr b="0" i="0" lang="en-US" sz="8000" u="none" cap="none" strike="noStrike">
                <a:solidFill>
                  <a:srgbClr val="FFFFFF"/>
                </a:solidFill>
                <a:latin typeface="Orbitron Black"/>
                <a:ea typeface="Orbitron Black"/>
                <a:cs typeface="Orbitron Black"/>
                <a:sym typeface="Orbitron Black"/>
              </a:rPr>
              <a:t>Some Data</a:t>
            </a:r>
            <a:endParaRPr b="0" i="0" sz="8000" u="none" cap="none" strike="noStrike">
              <a:solidFill>
                <a:schemeClr val="dk1"/>
              </a:solidFill>
              <a:latin typeface="Calibri"/>
              <a:ea typeface="Calibri"/>
              <a:cs typeface="Calibri"/>
              <a:sym typeface="Calibri"/>
            </a:endParaRPr>
          </a:p>
        </p:txBody>
      </p:sp>
      <p:sp>
        <p:nvSpPr>
          <p:cNvPr id="244" name="Google Shape;244;p11"/>
          <p:cNvSpPr/>
          <p:nvPr/>
        </p:nvSpPr>
        <p:spPr>
          <a:xfrm>
            <a:off x="1244756" y="5029200"/>
            <a:ext cx="8573572"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1"/>
          <p:cNvSpPr/>
          <p:nvPr/>
        </p:nvSpPr>
        <p:spPr>
          <a:xfrm>
            <a:off x="1244756" y="5029200"/>
            <a:ext cx="8573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p:nvPr/>
        </p:nvSpPr>
        <p:spPr>
          <a:xfrm>
            <a:off x="1244756" y="5340350"/>
            <a:ext cx="2502213" cy="12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
          <p:cNvSpPr/>
          <p:nvPr/>
        </p:nvSpPr>
        <p:spPr>
          <a:xfrm>
            <a:off x="1244756" y="5340350"/>
            <a:ext cx="2840922"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8000"/>
              <a:buFont typeface="Orbitron Black"/>
              <a:buNone/>
            </a:pPr>
            <a:r>
              <a:rPr b="0" i="0" lang="en-US" sz="8000" u="none" cap="none" strike="noStrike">
                <a:solidFill>
                  <a:srgbClr val="00E3E4"/>
                </a:solidFill>
                <a:latin typeface="Orbitron Black"/>
                <a:ea typeface="Orbitron Black"/>
                <a:cs typeface="Orbitron Black"/>
                <a:sym typeface="Orbitron Black"/>
              </a:rPr>
              <a:t>75%</a:t>
            </a:r>
            <a:endParaRPr b="0" i="0" sz="8000" u="none" cap="none" strike="noStrike">
              <a:solidFill>
                <a:schemeClr val="dk1"/>
              </a:solidFill>
              <a:latin typeface="Calibri"/>
              <a:ea typeface="Calibri"/>
              <a:cs typeface="Calibri"/>
              <a:sym typeface="Calibri"/>
            </a:endParaRPr>
          </a:p>
        </p:txBody>
      </p:sp>
      <p:sp>
        <p:nvSpPr>
          <p:cNvPr id="248" name="Google Shape;248;p11"/>
          <p:cNvSpPr/>
          <p:nvPr/>
        </p:nvSpPr>
        <p:spPr>
          <a:xfrm>
            <a:off x="3950194" y="5029200"/>
            <a:ext cx="5868133"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1"/>
          <p:cNvSpPr/>
          <p:nvPr/>
        </p:nvSpPr>
        <p:spPr>
          <a:xfrm>
            <a:off x="3950194" y="5029200"/>
            <a:ext cx="6020552"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rbitron"/>
              <a:buNone/>
            </a:pPr>
            <a:r>
              <a:rPr b="1" i="0" lang="en-US" sz="3600" u="none" cap="none" strike="noStrike">
                <a:solidFill>
                  <a:srgbClr val="FFFFFF"/>
                </a:solidFill>
                <a:latin typeface="Orbitron"/>
                <a:ea typeface="Orbitron"/>
                <a:cs typeface="Orbitron"/>
                <a:sym typeface="Orbitron"/>
              </a:rPr>
              <a:t>Enchanted Creatures</a:t>
            </a:r>
            <a:endParaRPr b="0" i="0" sz="3600" u="none" cap="none" strike="noStrike">
              <a:solidFill>
                <a:schemeClr val="dk1"/>
              </a:solidFill>
              <a:latin typeface="Calibri"/>
              <a:ea typeface="Calibri"/>
              <a:cs typeface="Calibri"/>
              <a:sym typeface="Calibri"/>
            </a:endParaRPr>
          </a:p>
        </p:txBody>
      </p:sp>
      <p:sp>
        <p:nvSpPr>
          <p:cNvPr id="250" name="Google Shape;250;p11"/>
          <p:cNvSpPr/>
          <p:nvPr/>
        </p:nvSpPr>
        <p:spPr>
          <a:xfrm>
            <a:off x="3950194" y="5702300"/>
            <a:ext cx="600361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51" name="Google Shape;251;p11"/>
          <p:cNvSpPr/>
          <p:nvPr/>
        </p:nvSpPr>
        <p:spPr>
          <a:xfrm>
            <a:off x="1244756" y="7531100"/>
            <a:ext cx="8573572"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1"/>
          <p:cNvSpPr/>
          <p:nvPr/>
        </p:nvSpPr>
        <p:spPr>
          <a:xfrm>
            <a:off x="1244756" y="7823200"/>
            <a:ext cx="2667333" cy="12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a:off x="1244756" y="7823200"/>
            <a:ext cx="3006042"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8000"/>
              <a:buFont typeface="Orbitron Black"/>
              <a:buNone/>
            </a:pPr>
            <a:r>
              <a:rPr b="0" i="0" lang="en-US" sz="8000" u="none" cap="none" strike="noStrike">
                <a:solidFill>
                  <a:srgbClr val="00E3E4"/>
                </a:solidFill>
                <a:latin typeface="Orbitron Black"/>
                <a:ea typeface="Orbitron Black"/>
                <a:cs typeface="Orbitron Black"/>
                <a:sym typeface="Orbitron Black"/>
              </a:rPr>
              <a:t>60%</a:t>
            </a:r>
            <a:endParaRPr b="0" i="0" sz="8000" u="none" cap="none" strike="noStrike">
              <a:solidFill>
                <a:schemeClr val="dk1"/>
              </a:solidFill>
              <a:latin typeface="Calibri"/>
              <a:ea typeface="Calibri"/>
              <a:cs typeface="Calibri"/>
              <a:sym typeface="Calibri"/>
            </a:endParaRPr>
          </a:p>
        </p:txBody>
      </p:sp>
      <p:sp>
        <p:nvSpPr>
          <p:cNvPr id="254" name="Google Shape;254;p11"/>
          <p:cNvSpPr/>
          <p:nvPr/>
        </p:nvSpPr>
        <p:spPr>
          <a:xfrm>
            <a:off x="4115314" y="7531100"/>
            <a:ext cx="5703013"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1"/>
          <p:cNvSpPr/>
          <p:nvPr/>
        </p:nvSpPr>
        <p:spPr>
          <a:xfrm>
            <a:off x="4115314" y="7531100"/>
            <a:ext cx="5855432" cy="129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rbitron"/>
              <a:buNone/>
            </a:pPr>
            <a:r>
              <a:rPr b="1" i="0" lang="en-US" sz="3600" u="none" cap="none" strike="noStrike">
                <a:solidFill>
                  <a:srgbClr val="FFFFFF"/>
                </a:solidFill>
                <a:latin typeface="Orbitron"/>
                <a:ea typeface="Orbitron"/>
                <a:cs typeface="Orbitron"/>
                <a:sym typeface="Orbitron"/>
              </a:rPr>
              <a:t>Magic-Wielding Individuals</a:t>
            </a:r>
            <a:endParaRPr b="0" i="0" sz="3600" u="none" cap="none" strike="noStrike">
              <a:solidFill>
                <a:schemeClr val="dk1"/>
              </a:solidFill>
              <a:latin typeface="Calibri"/>
              <a:ea typeface="Calibri"/>
              <a:cs typeface="Calibri"/>
              <a:sym typeface="Calibri"/>
            </a:endParaRPr>
          </a:p>
        </p:txBody>
      </p:sp>
      <p:sp>
        <p:nvSpPr>
          <p:cNvPr id="256" name="Google Shape;256;p11"/>
          <p:cNvSpPr/>
          <p:nvPr/>
        </p:nvSpPr>
        <p:spPr>
          <a:xfrm>
            <a:off x="4115314" y="8775700"/>
            <a:ext cx="583849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57" name="Google Shape;257;p11"/>
          <p:cNvSpPr/>
          <p:nvPr/>
        </p:nvSpPr>
        <p:spPr>
          <a:xfrm>
            <a:off x="1244756" y="9994900"/>
            <a:ext cx="8573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1"/>
          <p:cNvSpPr/>
          <p:nvPr/>
        </p:nvSpPr>
        <p:spPr>
          <a:xfrm>
            <a:off x="1244756" y="10306050"/>
            <a:ext cx="2680035" cy="12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1"/>
          <p:cNvSpPr/>
          <p:nvPr/>
        </p:nvSpPr>
        <p:spPr>
          <a:xfrm>
            <a:off x="1244756" y="10306050"/>
            <a:ext cx="3018744"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8000"/>
              <a:buFont typeface="Orbitron Black"/>
              <a:buNone/>
            </a:pPr>
            <a:r>
              <a:rPr b="0" i="0" lang="en-US" sz="8000" u="none" cap="none" strike="noStrike">
                <a:solidFill>
                  <a:srgbClr val="00E3E4"/>
                </a:solidFill>
                <a:latin typeface="Orbitron Black"/>
                <a:ea typeface="Orbitron Black"/>
                <a:cs typeface="Orbitron Black"/>
                <a:sym typeface="Orbitron Black"/>
              </a:rPr>
              <a:t>90%</a:t>
            </a:r>
            <a:endParaRPr b="0" i="0" sz="8000" u="none" cap="none" strike="noStrike">
              <a:solidFill>
                <a:schemeClr val="dk1"/>
              </a:solidFill>
              <a:latin typeface="Calibri"/>
              <a:ea typeface="Calibri"/>
              <a:cs typeface="Calibri"/>
              <a:sym typeface="Calibri"/>
            </a:endParaRPr>
          </a:p>
        </p:txBody>
      </p:sp>
      <p:sp>
        <p:nvSpPr>
          <p:cNvPr id="260" name="Google Shape;260;p11"/>
          <p:cNvSpPr/>
          <p:nvPr/>
        </p:nvSpPr>
        <p:spPr>
          <a:xfrm>
            <a:off x="4128016" y="9994900"/>
            <a:ext cx="5690311"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
          <p:cNvSpPr/>
          <p:nvPr/>
        </p:nvSpPr>
        <p:spPr>
          <a:xfrm>
            <a:off x="4128016" y="9994900"/>
            <a:ext cx="584273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rbitron"/>
              <a:buNone/>
            </a:pPr>
            <a:r>
              <a:rPr b="1" i="0" lang="en-US" sz="3600" u="none" cap="none" strike="noStrike">
                <a:solidFill>
                  <a:srgbClr val="FFFFFF"/>
                </a:solidFill>
                <a:latin typeface="Orbitron"/>
                <a:ea typeface="Orbitron"/>
                <a:cs typeface="Orbitron"/>
                <a:sym typeface="Orbitron"/>
              </a:rPr>
              <a:t>Spells Cast</a:t>
            </a:r>
            <a:endParaRPr b="0" i="0" sz="3600" u="none" cap="none" strike="noStrike">
              <a:solidFill>
                <a:schemeClr val="dk1"/>
              </a:solidFill>
              <a:latin typeface="Calibri"/>
              <a:ea typeface="Calibri"/>
              <a:cs typeface="Calibri"/>
              <a:sym typeface="Calibri"/>
            </a:endParaRPr>
          </a:p>
        </p:txBody>
      </p:sp>
      <p:sp>
        <p:nvSpPr>
          <p:cNvPr id="262" name="Google Shape;262;p11"/>
          <p:cNvSpPr/>
          <p:nvPr/>
        </p:nvSpPr>
        <p:spPr>
          <a:xfrm>
            <a:off x="4128016" y="10668000"/>
            <a:ext cx="582579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267" name="Shape 267"/>
        <p:cNvGrpSpPr/>
        <p:nvPr/>
      </p:nvGrpSpPr>
      <p:grpSpPr>
        <a:xfrm>
          <a:off x="0" y="0"/>
          <a:ext cx="0" cy="0"/>
          <a:chOff x="0" y="0"/>
          <a:chExt cx="0" cy="0"/>
        </a:xfrm>
      </p:grpSpPr>
      <p:pic>
        <p:nvPicPr>
          <p:cNvPr descr=" " id="268" name="Google Shape;268;p12"/>
          <p:cNvPicPr preferRelativeResize="0"/>
          <p:nvPr/>
        </p:nvPicPr>
        <p:blipFill rotWithShape="1">
          <a:blip r:embed="rId3">
            <a:alphaModFix/>
          </a:blip>
          <a:srcRect b="0" l="0" r="0" t="0"/>
          <a:stretch/>
        </p:blipFill>
        <p:spPr>
          <a:xfrm>
            <a:off x="0" y="0"/>
            <a:ext cx="4079272" cy="13716000"/>
          </a:xfrm>
          <a:prstGeom prst="rect">
            <a:avLst/>
          </a:prstGeom>
          <a:noFill/>
          <a:ln>
            <a:noFill/>
          </a:ln>
        </p:spPr>
      </p:pic>
      <p:pic>
        <p:nvPicPr>
          <p:cNvPr descr=" " id="269" name="Google Shape;269;p12"/>
          <p:cNvPicPr preferRelativeResize="0"/>
          <p:nvPr/>
        </p:nvPicPr>
        <p:blipFill rotWithShape="1">
          <a:blip r:embed="rId4">
            <a:alphaModFix/>
          </a:blip>
          <a:srcRect b="0" l="0" r="0" t="0"/>
          <a:stretch/>
        </p:blipFill>
        <p:spPr>
          <a:xfrm>
            <a:off x="12892111" y="0"/>
            <a:ext cx="11494937" cy="13716000"/>
          </a:xfrm>
          <a:prstGeom prst="rect">
            <a:avLst/>
          </a:prstGeom>
          <a:noFill/>
          <a:ln>
            <a:noFill/>
          </a:ln>
        </p:spPr>
      </p:pic>
      <p:sp>
        <p:nvSpPr>
          <p:cNvPr id="270" name="Google Shape;270;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1" name="Google Shape;271;p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72" name="Google Shape;272;p12"/>
          <p:cNvSpPr/>
          <p:nvPr/>
        </p:nvSpPr>
        <p:spPr>
          <a:xfrm>
            <a:off x="4305838" y="3403600"/>
            <a:ext cx="15762670" cy="687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2"/>
          <p:cNvSpPr/>
          <p:nvPr/>
        </p:nvSpPr>
        <p:spPr>
          <a:xfrm>
            <a:off x="4305838" y="3403600"/>
            <a:ext cx="15762670" cy="524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2"/>
          <p:cNvSpPr/>
          <p:nvPr/>
        </p:nvSpPr>
        <p:spPr>
          <a:xfrm>
            <a:off x="4147068" y="3403600"/>
            <a:ext cx="16080210" cy="483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E3E4"/>
              </a:buClr>
              <a:buSzPts val="24000"/>
              <a:buFont typeface="Orbitron Black"/>
              <a:buNone/>
            </a:pPr>
            <a:r>
              <a:rPr b="0" i="0" lang="en-US" sz="24000" u="none" cap="none" strike="noStrike">
                <a:solidFill>
                  <a:srgbClr val="00E3E4"/>
                </a:solidFill>
                <a:latin typeface="Orbitron Black"/>
                <a:ea typeface="Orbitron Black"/>
                <a:cs typeface="Orbitron Black"/>
                <a:sym typeface="Orbitron Black"/>
              </a:rPr>
              <a:t>234,567</a:t>
            </a:r>
            <a:endParaRPr b="0" i="0" sz="24000" u="none" cap="none" strike="noStrike">
              <a:solidFill>
                <a:schemeClr val="dk1"/>
              </a:solidFill>
              <a:latin typeface="Calibri"/>
              <a:ea typeface="Calibri"/>
              <a:cs typeface="Calibri"/>
              <a:sym typeface="Calibri"/>
            </a:endParaRPr>
          </a:p>
        </p:txBody>
      </p:sp>
      <p:sp>
        <p:nvSpPr>
          <p:cNvPr id="275" name="Google Shape;275;p12"/>
          <p:cNvSpPr/>
          <p:nvPr/>
        </p:nvSpPr>
        <p:spPr>
          <a:xfrm>
            <a:off x="4170355" y="74295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Poppins SemiBold"/>
              <a:buNone/>
            </a:pPr>
            <a:r>
              <a:rPr b="1" i="0" lang="en-US" sz="6400" u="none" cap="none" strike="noStrike">
                <a:solidFill>
                  <a:srgbClr val="FFFFFF"/>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276" name="Google Shape;276;p12"/>
          <p:cNvSpPr/>
          <p:nvPr/>
        </p:nvSpPr>
        <p:spPr>
          <a:xfrm>
            <a:off x="7483352" y="90551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281" name="Shape 281"/>
        <p:cNvGrpSpPr/>
        <p:nvPr/>
      </p:nvGrpSpPr>
      <p:grpSpPr>
        <a:xfrm>
          <a:off x="0" y="0"/>
          <a:ext cx="0" cy="0"/>
          <a:chOff x="0" y="0"/>
          <a:chExt cx="0" cy="0"/>
        </a:xfrm>
      </p:grpSpPr>
      <p:pic>
        <p:nvPicPr>
          <p:cNvPr descr=" " id="282" name="Google Shape;282;p13"/>
          <p:cNvPicPr preferRelativeResize="0"/>
          <p:nvPr/>
        </p:nvPicPr>
        <p:blipFill rotWithShape="1">
          <a:blip r:embed="rId3">
            <a:alphaModFix/>
          </a:blip>
          <a:srcRect b="0" l="0" r="0" t="0"/>
          <a:stretch/>
        </p:blipFill>
        <p:spPr>
          <a:xfrm>
            <a:off x="11520340" y="0"/>
            <a:ext cx="12866708" cy="13716000"/>
          </a:xfrm>
          <a:prstGeom prst="rect">
            <a:avLst/>
          </a:prstGeom>
          <a:noFill/>
          <a:ln>
            <a:noFill/>
          </a:ln>
        </p:spPr>
      </p:pic>
      <p:sp>
        <p:nvSpPr>
          <p:cNvPr id="283" name="Google Shape;283;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4" name="Google Shape;284;p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85" name="Google Shape;285;p13"/>
          <p:cNvSpPr/>
          <p:nvPr/>
        </p:nvSpPr>
        <p:spPr>
          <a:xfrm>
            <a:off x="3391324" y="3263900"/>
            <a:ext cx="7874984"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3"/>
          <p:cNvSpPr/>
          <p:nvPr/>
        </p:nvSpPr>
        <p:spPr>
          <a:xfrm>
            <a:off x="2489511" y="3263900"/>
            <a:ext cx="9678610"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3"/>
          <p:cNvSpPr/>
          <p:nvPr/>
        </p:nvSpPr>
        <p:spPr>
          <a:xfrm>
            <a:off x="2489511" y="3263900"/>
            <a:ext cx="10220544"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12800"/>
              <a:buFont typeface="Orbitron Black"/>
              <a:buNone/>
            </a:pPr>
            <a:r>
              <a:rPr b="0" i="0" lang="en-US" sz="12800" u="none" cap="none" strike="noStrike">
                <a:solidFill>
                  <a:srgbClr val="00E3E4"/>
                </a:solidFill>
                <a:latin typeface="Orbitron Black"/>
                <a:ea typeface="Orbitron Black"/>
                <a:cs typeface="Orbitron Black"/>
                <a:sym typeface="Orbitron Black"/>
              </a:rPr>
              <a:t>233 Coins</a:t>
            </a:r>
            <a:endParaRPr b="0" i="0" sz="12800" u="none" cap="none" strike="noStrike">
              <a:solidFill>
                <a:schemeClr val="dk1"/>
              </a:solidFill>
              <a:latin typeface="Calibri"/>
              <a:ea typeface="Calibri"/>
              <a:cs typeface="Calibri"/>
              <a:sym typeface="Calibri"/>
            </a:endParaRPr>
          </a:p>
        </p:txBody>
      </p:sp>
      <p:sp>
        <p:nvSpPr>
          <p:cNvPr id="288" name="Google Shape;288;p13"/>
          <p:cNvSpPr/>
          <p:nvPr/>
        </p:nvSpPr>
        <p:spPr>
          <a:xfrm>
            <a:off x="3391324" y="53086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3"/>
          <p:cNvSpPr/>
          <p:nvPr/>
        </p:nvSpPr>
        <p:spPr>
          <a:xfrm>
            <a:off x="3323582" y="53086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290" name="Google Shape;290;p13"/>
          <p:cNvSpPr/>
          <p:nvPr/>
        </p:nvSpPr>
        <p:spPr>
          <a:xfrm>
            <a:off x="3391324" y="6985000"/>
            <a:ext cx="7874984"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3"/>
          <p:cNvSpPr/>
          <p:nvPr/>
        </p:nvSpPr>
        <p:spPr>
          <a:xfrm>
            <a:off x="2330741" y="6985000"/>
            <a:ext cx="9996149"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3"/>
          <p:cNvSpPr/>
          <p:nvPr/>
        </p:nvSpPr>
        <p:spPr>
          <a:xfrm>
            <a:off x="2330741" y="6985000"/>
            <a:ext cx="10538084"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12800"/>
              <a:buFont typeface="Orbitron Black"/>
              <a:buNone/>
            </a:pPr>
            <a:r>
              <a:rPr b="0" i="0" lang="en-US" sz="12800" u="none" cap="none" strike="noStrike">
                <a:solidFill>
                  <a:srgbClr val="00E3E4"/>
                </a:solidFill>
                <a:latin typeface="Orbitron Black"/>
                <a:ea typeface="Orbitron Black"/>
                <a:cs typeface="Orbitron Black"/>
                <a:sym typeface="Orbitron Black"/>
              </a:rPr>
              <a:t>456 Hours</a:t>
            </a:r>
            <a:endParaRPr b="0" i="0" sz="12800" u="none" cap="none" strike="noStrike">
              <a:solidFill>
                <a:schemeClr val="dk1"/>
              </a:solidFill>
              <a:latin typeface="Calibri"/>
              <a:ea typeface="Calibri"/>
              <a:cs typeface="Calibri"/>
              <a:sym typeface="Calibri"/>
            </a:endParaRPr>
          </a:p>
        </p:txBody>
      </p:sp>
      <p:sp>
        <p:nvSpPr>
          <p:cNvPr id="293" name="Google Shape;293;p13"/>
          <p:cNvSpPr/>
          <p:nvPr/>
        </p:nvSpPr>
        <p:spPr>
          <a:xfrm>
            <a:off x="3391324" y="90297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3"/>
          <p:cNvSpPr/>
          <p:nvPr/>
        </p:nvSpPr>
        <p:spPr>
          <a:xfrm>
            <a:off x="3323582" y="90297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295" name="Google Shape;295;p13"/>
          <p:cNvSpPr/>
          <p:nvPr/>
        </p:nvSpPr>
        <p:spPr>
          <a:xfrm>
            <a:off x="13552594" y="3263900"/>
            <a:ext cx="7874984"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3"/>
          <p:cNvSpPr/>
          <p:nvPr/>
        </p:nvSpPr>
        <p:spPr>
          <a:xfrm>
            <a:off x="15349868" y="3263900"/>
            <a:ext cx="4280435"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3"/>
          <p:cNvSpPr/>
          <p:nvPr/>
        </p:nvSpPr>
        <p:spPr>
          <a:xfrm>
            <a:off x="15349868" y="3263900"/>
            <a:ext cx="4822369"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12800"/>
              <a:buFont typeface="Orbitron Black"/>
              <a:buNone/>
            </a:pPr>
            <a:r>
              <a:rPr b="0" i="0" lang="en-US" sz="12800" u="none" cap="none" strike="noStrike">
                <a:solidFill>
                  <a:srgbClr val="00E3E4"/>
                </a:solidFill>
                <a:latin typeface="Orbitron Black"/>
                <a:ea typeface="Orbitron Black"/>
                <a:cs typeface="Orbitron Black"/>
                <a:sym typeface="Orbitron Black"/>
              </a:rPr>
              <a:t>85%</a:t>
            </a:r>
            <a:endParaRPr b="0" i="0" sz="12800" u="none" cap="none" strike="noStrike">
              <a:solidFill>
                <a:schemeClr val="dk1"/>
              </a:solidFill>
              <a:latin typeface="Calibri"/>
              <a:ea typeface="Calibri"/>
              <a:cs typeface="Calibri"/>
              <a:sym typeface="Calibri"/>
            </a:endParaRPr>
          </a:p>
        </p:txBody>
      </p:sp>
      <p:sp>
        <p:nvSpPr>
          <p:cNvPr id="298" name="Google Shape;298;p13"/>
          <p:cNvSpPr/>
          <p:nvPr/>
        </p:nvSpPr>
        <p:spPr>
          <a:xfrm>
            <a:off x="13552594" y="53086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3"/>
          <p:cNvSpPr/>
          <p:nvPr/>
        </p:nvSpPr>
        <p:spPr>
          <a:xfrm>
            <a:off x="13484852" y="53086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00" name="Google Shape;300;p13"/>
          <p:cNvSpPr/>
          <p:nvPr/>
        </p:nvSpPr>
        <p:spPr>
          <a:xfrm>
            <a:off x="13552594" y="6985000"/>
            <a:ext cx="7874984"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3"/>
          <p:cNvSpPr/>
          <p:nvPr/>
        </p:nvSpPr>
        <p:spPr>
          <a:xfrm>
            <a:off x="13762170" y="6985000"/>
            <a:ext cx="745583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3"/>
          <p:cNvSpPr/>
          <p:nvPr/>
        </p:nvSpPr>
        <p:spPr>
          <a:xfrm>
            <a:off x="13762170" y="6985000"/>
            <a:ext cx="7997766"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12800"/>
              <a:buFont typeface="Orbitron Black"/>
              <a:buNone/>
            </a:pPr>
            <a:r>
              <a:rPr b="0" i="0" lang="en-US" sz="12800" u="none" cap="none" strike="noStrike">
                <a:solidFill>
                  <a:srgbClr val="00E3E4"/>
                </a:solidFill>
                <a:latin typeface="Orbitron Black"/>
                <a:ea typeface="Orbitron Black"/>
                <a:cs typeface="Orbitron Black"/>
                <a:sym typeface="Orbitron Black"/>
              </a:rPr>
              <a:t>535 Km</a:t>
            </a:r>
            <a:endParaRPr b="0" i="0" sz="12800" u="none" cap="none" strike="noStrike">
              <a:solidFill>
                <a:schemeClr val="dk1"/>
              </a:solidFill>
              <a:latin typeface="Calibri"/>
              <a:ea typeface="Calibri"/>
              <a:cs typeface="Calibri"/>
              <a:sym typeface="Calibri"/>
            </a:endParaRPr>
          </a:p>
        </p:txBody>
      </p:sp>
      <p:sp>
        <p:nvSpPr>
          <p:cNvPr id="303" name="Google Shape;303;p13"/>
          <p:cNvSpPr/>
          <p:nvPr/>
        </p:nvSpPr>
        <p:spPr>
          <a:xfrm>
            <a:off x="13552594" y="90297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3"/>
          <p:cNvSpPr/>
          <p:nvPr/>
        </p:nvSpPr>
        <p:spPr>
          <a:xfrm>
            <a:off x="13484852" y="90297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309" name="Shape 309"/>
        <p:cNvGrpSpPr/>
        <p:nvPr/>
      </p:nvGrpSpPr>
      <p:grpSpPr>
        <a:xfrm>
          <a:off x="0" y="0"/>
          <a:ext cx="0" cy="0"/>
          <a:chOff x="0" y="0"/>
          <a:chExt cx="0" cy="0"/>
        </a:xfrm>
      </p:grpSpPr>
      <p:pic>
        <p:nvPicPr>
          <p:cNvPr descr=" " id="310" name="Google Shape;310;p14"/>
          <p:cNvPicPr preferRelativeResize="0"/>
          <p:nvPr/>
        </p:nvPicPr>
        <p:blipFill rotWithShape="1">
          <a:blip r:embed="rId3">
            <a:alphaModFix/>
          </a:blip>
          <a:srcRect b="0" l="0" r="0" t="0"/>
          <a:stretch/>
        </p:blipFill>
        <p:spPr>
          <a:xfrm>
            <a:off x="596975" y="7937500"/>
            <a:ext cx="23790073" cy="5778500"/>
          </a:xfrm>
          <a:prstGeom prst="rect">
            <a:avLst/>
          </a:prstGeom>
          <a:noFill/>
          <a:ln>
            <a:noFill/>
          </a:ln>
        </p:spPr>
      </p:pic>
      <p:sp>
        <p:nvSpPr>
          <p:cNvPr id="311" name="Google Shape;311;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2" name="Google Shape;312;p1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3" name="Google Shape;313;p14"/>
          <p:cNvSpPr/>
          <p:nvPr/>
        </p:nvSpPr>
        <p:spPr>
          <a:xfrm>
            <a:off x="6841922" y="1143000"/>
            <a:ext cx="10690503" cy="1608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E3E4"/>
              </a:buClr>
              <a:buSzPts val="8000"/>
              <a:buFont typeface="Orbitron Black"/>
              <a:buNone/>
            </a:pPr>
            <a:r>
              <a:rPr b="0" i="0" lang="en-US" sz="8000" u="none" cap="none" strike="noStrike">
                <a:solidFill>
                  <a:srgbClr val="00E3E4"/>
                </a:solidFill>
                <a:latin typeface="Orbitron Black"/>
                <a:ea typeface="Orbitron Black"/>
                <a:cs typeface="Orbitron Black"/>
                <a:sym typeface="Orbitron Black"/>
              </a:rPr>
              <a:t>Some Graph</a:t>
            </a:r>
            <a:endParaRPr b="0" i="0" sz="8000" u="none" cap="none" strike="noStrike">
              <a:solidFill>
                <a:schemeClr val="dk1"/>
              </a:solidFill>
              <a:latin typeface="Calibri"/>
              <a:ea typeface="Calibri"/>
              <a:cs typeface="Calibri"/>
              <a:sym typeface="Calibri"/>
            </a:endParaRPr>
          </a:p>
        </p:txBody>
      </p:sp>
      <p:sp>
        <p:nvSpPr>
          <p:cNvPr id="314" name="Google Shape;314;p14"/>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4"/>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1820"/>
              <a:buFont typeface="Lato"/>
              <a:buNone/>
            </a:pPr>
            <a:r>
              <a:rPr b="0" i="0" lang="en-US" sz="1820" u="none" cap="none" strike="noStrike">
                <a:solidFill>
                  <a:srgbClr val="00E3E4"/>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16" name="Google Shape;316;p14"/>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2185"/>
              <a:buFont typeface="Lato"/>
              <a:buNone/>
            </a:pPr>
            <a:r>
              <a:rPr b="0" i="0" lang="en-US" sz="2185" u="none" cap="none" strike="noStrike">
                <a:solidFill>
                  <a:srgbClr val="00E3E4"/>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17" name="Google Shape;317;p14"/>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2185"/>
              <a:buFont typeface="Lato"/>
              <a:buNone/>
            </a:pPr>
            <a:r>
              <a:rPr b="0" i="0" lang="en-US" sz="2185" u="none" cap="none" strike="noStrike">
                <a:solidFill>
                  <a:srgbClr val="00E3E4"/>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18" name="Google Shape;318;p14"/>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2185"/>
              <a:buFont typeface="Lato"/>
              <a:buNone/>
            </a:pPr>
            <a:r>
              <a:rPr b="0" i="0" lang="en-US" sz="2185" u="none" cap="none" strike="noStrike">
                <a:solidFill>
                  <a:srgbClr val="00E3E4"/>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19" name="Google Shape;319;p14"/>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2185"/>
              <a:buFont typeface="Lato"/>
              <a:buNone/>
            </a:pPr>
            <a:r>
              <a:rPr b="0" i="0" lang="en-US" sz="2185" u="none" cap="none" strike="noStrike">
                <a:solidFill>
                  <a:srgbClr val="00E3E4"/>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20" name="Google Shape;320;p14"/>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2185"/>
              <a:buFont typeface="Lato"/>
              <a:buNone/>
            </a:pPr>
            <a:r>
              <a:rPr b="0" i="0" lang="en-US" sz="2185" u="none" cap="none" strike="noStrike">
                <a:solidFill>
                  <a:srgbClr val="00E3E4"/>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21" name="Google Shape;321;p14"/>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2185"/>
              <a:buFont typeface="Lato"/>
              <a:buNone/>
            </a:pPr>
            <a:r>
              <a:rPr b="0" i="0" lang="en-US" sz="2185" u="none" cap="none" strike="noStrike">
                <a:solidFill>
                  <a:srgbClr val="00E3E4"/>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22" name="Google Shape;322;p14"/>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2185"/>
              <a:buFont typeface="Lato"/>
              <a:buNone/>
            </a:pPr>
            <a:r>
              <a:rPr b="0" i="0" lang="en-US" sz="2185" u="none" cap="none" strike="noStrike">
                <a:solidFill>
                  <a:srgbClr val="00E3E4"/>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23" name="Google Shape;323;p14"/>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2185"/>
              <a:buFont typeface="Lato"/>
              <a:buNone/>
            </a:pPr>
            <a:r>
              <a:rPr b="0" i="0" lang="en-US" sz="2185" u="none" cap="none" strike="noStrike">
                <a:solidFill>
                  <a:srgbClr val="00E3E4"/>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24" name="Google Shape;324;p14"/>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1820"/>
              <a:buFont typeface="Lato"/>
              <a:buNone/>
            </a:pPr>
            <a:r>
              <a:rPr b="0" i="0" lang="en-US" sz="1820" u="none" cap="none" strike="noStrike">
                <a:solidFill>
                  <a:srgbClr val="00E3E4"/>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25" name="Google Shape;325;p14"/>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1820"/>
              <a:buFont typeface="Lato"/>
              <a:buNone/>
            </a:pPr>
            <a:r>
              <a:rPr b="0" i="0" lang="en-US" sz="1820" u="none" cap="none" strike="noStrike">
                <a:solidFill>
                  <a:srgbClr val="00E3E4"/>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26" name="Google Shape;326;p14"/>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1820"/>
              <a:buFont typeface="Lato"/>
              <a:buNone/>
            </a:pPr>
            <a:r>
              <a:rPr b="0" i="0" lang="en-US" sz="1820" u="none" cap="none" strike="noStrike">
                <a:solidFill>
                  <a:srgbClr val="00E3E4"/>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27" name="Google Shape;327;p14"/>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1820"/>
              <a:buFont typeface="Lato"/>
              <a:buNone/>
            </a:pPr>
            <a:r>
              <a:rPr b="0" i="0" lang="en-US" sz="1820" u="none" cap="none" strike="noStrike">
                <a:solidFill>
                  <a:srgbClr val="00E3E4"/>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28" name="Google Shape;328;p14"/>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1820"/>
              <a:buFont typeface="Lato"/>
              <a:buNone/>
            </a:pPr>
            <a:r>
              <a:rPr b="0" i="0" lang="en-US" sz="1820" u="none" cap="none" strike="noStrike">
                <a:solidFill>
                  <a:srgbClr val="00E3E4"/>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29" name="Google Shape;329;p14"/>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1820"/>
              <a:buFont typeface="Lato"/>
              <a:buNone/>
            </a:pPr>
            <a:r>
              <a:rPr b="0" i="0" lang="en-US" sz="1820" u="none" cap="none" strike="noStrike">
                <a:solidFill>
                  <a:srgbClr val="00E3E4"/>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30" name="Google Shape;330;p14"/>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1820"/>
              <a:buFont typeface="Lato"/>
              <a:buNone/>
            </a:pPr>
            <a:r>
              <a:rPr b="0" i="0" lang="en-US" sz="1820" u="none" cap="none" strike="noStrike">
                <a:solidFill>
                  <a:srgbClr val="00E3E4"/>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31" name="Google Shape;331;p14"/>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1820"/>
              <a:buFont typeface="Lato"/>
              <a:buNone/>
            </a:pPr>
            <a:r>
              <a:rPr b="0" i="0" lang="en-US" sz="1820" u="none" cap="none" strike="noStrike">
                <a:solidFill>
                  <a:srgbClr val="00E3E4"/>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32" name="Google Shape;332;p14"/>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1820"/>
              <a:buFont typeface="Lato"/>
              <a:buNone/>
            </a:pPr>
            <a:r>
              <a:rPr b="0" i="0" lang="en-US" sz="1820" u="none" cap="none" strike="noStrike">
                <a:solidFill>
                  <a:srgbClr val="00E3E4"/>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33" name="Google Shape;333;p14"/>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1820"/>
              <a:buFont typeface="Lato"/>
              <a:buNone/>
            </a:pPr>
            <a:r>
              <a:rPr b="0" i="0" lang="en-US" sz="1820" u="none" cap="none" strike="noStrike">
                <a:solidFill>
                  <a:srgbClr val="00E3E4"/>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34" name="Google Shape;334;p14"/>
          <p:cNvPicPr preferRelativeResize="0"/>
          <p:nvPr/>
        </p:nvPicPr>
        <p:blipFill rotWithShape="1">
          <a:blip r:embed="rId5">
            <a:alphaModFix/>
          </a:blip>
          <a:srcRect b="0" l="0" r="0" t="0"/>
          <a:stretch/>
        </p:blipFill>
        <p:spPr>
          <a:xfrm>
            <a:off x="3368467" y="3771900"/>
            <a:ext cx="8291591" cy="5511006"/>
          </a:xfrm>
          <a:prstGeom prst="rect">
            <a:avLst/>
          </a:prstGeom>
          <a:noFill/>
          <a:ln>
            <a:noFill/>
          </a:ln>
        </p:spPr>
      </p:pic>
      <p:pic>
        <p:nvPicPr>
          <p:cNvPr descr=" " id="335" name="Google Shape;335;p14"/>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36" name="Google Shape;336;p14"/>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37" name="Google Shape;337;p14"/>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38" name="Google Shape;338;p14"/>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39" name="Google Shape;339;p14"/>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40" name="Google Shape;340;p14"/>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41" name="Google Shape;341;p14"/>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42" name="Google Shape;342;p14"/>
          <p:cNvPicPr preferRelativeResize="0"/>
          <p:nvPr/>
        </p:nvPicPr>
        <p:blipFill rotWithShape="1">
          <a:blip r:embed="rId13">
            <a:alphaModFix/>
          </a:blip>
          <a:srcRect b="0" l="0" r="0" t="0"/>
          <a:stretch/>
        </p:blipFill>
        <p:spPr>
          <a:xfrm>
            <a:off x="3355539" y="5483845"/>
            <a:ext cx="8050168" cy="2373585"/>
          </a:xfrm>
          <a:prstGeom prst="rect">
            <a:avLst/>
          </a:prstGeom>
          <a:noFill/>
          <a:ln>
            <a:noFill/>
          </a:ln>
        </p:spPr>
      </p:pic>
      <p:pic>
        <p:nvPicPr>
          <p:cNvPr descr=" " id="343" name="Google Shape;343;p14"/>
          <p:cNvPicPr preferRelativeResize="0"/>
          <p:nvPr/>
        </p:nvPicPr>
        <p:blipFill rotWithShape="1">
          <a:blip r:embed="rId14">
            <a:alphaModFix/>
          </a:blip>
          <a:srcRect b="0" l="0" r="0" t="0"/>
          <a:stretch/>
        </p:blipFill>
        <p:spPr>
          <a:xfrm>
            <a:off x="3369143" y="6359525"/>
            <a:ext cx="8044031" cy="2268538"/>
          </a:xfrm>
          <a:prstGeom prst="rect">
            <a:avLst/>
          </a:prstGeom>
          <a:noFill/>
          <a:ln>
            <a:noFill/>
          </a:ln>
        </p:spPr>
      </p:pic>
      <p:pic>
        <p:nvPicPr>
          <p:cNvPr descr=" " id="344" name="Google Shape;344;p14"/>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45" name="Google Shape;345;p14"/>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46" name="Google Shape;346;p14"/>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47" name="Google Shape;347;p14"/>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48" name="Google Shape;348;p14"/>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49" name="Google Shape;349;p14"/>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350" name="Google Shape;350;p14"/>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351" name="Google Shape;351;p14"/>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352" name="Google Shape;352;p14"/>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353" name="Google Shape;353;p14"/>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354" name="Google Shape;354;p14"/>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355" name="Google Shape;355;p14"/>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356" name="Google Shape;356;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8" name="Google Shape;358;p14"/>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359" name="Google Shape;359;p14"/>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360" name="Google Shape;360;p14"/>
          <p:cNvSpPr/>
          <p:nvPr/>
        </p:nvSpPr>
        <p:spPr>
          <a:xfrm>
            <a:off x="15972246" y="6365379"/>
            <a:ext cx="2451406"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4"/>
          <p:cNvSpPr/>
          <p:nvPr/>
        </p:nvSpPr>
        <p:spPr>
          <a:xfrm>
            <a:off x="15972246" y="6292850"/>
            <a:ext cx="265463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34.574</a:t>
            </a:r>
            <a:endParaRPr b="0" i="0" sz="4800" u="none" cap="none" strike="noStrike">
              <a:solidFill>
                <a:schemeClr val="dk1"/>
              </a:solidFill>
              <a:latin typeface="Calibri"/>
              <a:ea typeface="Calibri"/>
              <a:cs typeface="Calibri"/>
              <a:sym typeface="Calibri"/>
            </a:endParaRPr>
          </a:p>
        </p:txBody>
      </p:sp>
      <p:sp>
        <p:nvSpPr>
          <p:cNvPr id="362" name="Google Shape;362;p14"/>
          <p:cNvSpPr/>
          <p:nvPr/>
        </p:nvSpPr>
        <p:spPr>
          <a:xfrm>
            <a:off x="16696237" y="705485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63" name="Google Shape;363;p14"/>
          <p:cNvSpPr/>
          <p:nvPr/>
        </p:nvSpPr>
        <p:spPr>
          <a:xfrm>
            <a:off x="13260457" y="10515600"/>
            <a:ext cx="7874984"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4"/>
          <p:cNvSpPr/>
          <p:nvPr/>
        </p:nvSpPr>
        <p:spPr>
          <a:xfrm>
            <a:off x="13260457" y="10515600"/>
            <a:ext cx="7874984"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4"/>
          <p:cNvSpPr/>
          <p:nvPr/>
        </p:nvSpPr>
        <p:spPr>
          <a:xfrm>
            <a:off x="13158845" y="10515600"/>
            <a:ext cx="8078210"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Treasure Found</a:t>
            </a:r>
            <a:endParaRPr b="0" i="0" sz="4800" u="none" cap="none" strike="noStrike">
              <a:solidFill>
                <a:schemeClr val="dk1"/>
              </a:solidFill>
              <a:latin typeface="Calibri"/>
              <a:ea typeface="Calibri"/>
              <a:cs typeface="Calibri"/>
              <a:sym typeface="Calibri"/>
            </a:endParaRPr>
          </a:p>
        </p:txBody>
      </p:sp>
      <p:sp>
        <p:nvSpPr>
          <p:cNvPr id="366" name="Google Shape;366;p14"/>
          <p:cNvSpPr/>
          <p:nvPr/>
        </p:nvSpPr>
        <p:spPr>
          <a:xfrm>
            <a:off x="13192716" y="113792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67" name="Google Shape;367;p14"/>
          <p:cNvSpPr/>
          <p:nvPr/>
        </p:nvSpPr>
        <p:spPr>
          <a:xfrm>
            <a:off x="3251606" y="10515600"/>
            <a:ext cx="7874984"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4"/>
          <p:cNvSpPr/>
          <p:nvPr/>
        </p:nvSpPr>
        <p:spPr>
          <a:xfrm>
            <a:off x="3251606" y="10515600"/>
            <a:ext cx="7874984"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4"/>
          <p:cNvSpPr/>
          <p:nvPr/>
        </p:nvSpPr>
        <p:spPr>
          <a:xfrm>
            <a:off x="3149994" y="10515600"/>
            <a:ext cx="8078210"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Spellcasting Progress</a:t>
            </a:r>
            <a:endParaRPr b="0" i="0" sz="4800" u="none" cap="none" strike="noStrike">
              <a:solidFill>
                <a:schemeClr val="dk1"/>
              </a:solidFill>
              <a:latin typeface="Calibri"/>
              <a:ea typeface="Calibri"/>
              <a:cs typeface="Calibri"/>
              <a:sym typeface="Calibri"/>
            </a:endParaRPr>
          </a:p>
        </p:txBody>
      </p:sp>
      <p:sp>
        <p:nvSpPr>
          <p:cNvPr id="370" name="Google Shape;370;p14"/>
          <p:cNvSpPr/>
          <p:nvPr/>
        </p:nvSpPr>
        <p:spPr>
          <a:xfrm>
            <a:off x="3183865" y="113792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375" name="Shape 375"/>
        <p:cNvGrpSpPr/>
        <p:nvPr/>
      </p:nvGrpSpPr>
      <p:grpSpPr>
        <a:xfrm>
          <a:off x="0" y="0"/>
          <a:ext cx="0" cy="0"/>
          <a:chOff x="0" y="0"/>
          <a:chExt cx="0" cy="0"/>
        </a:xfrm>
      </p:grpSpPr>
      <p:pic>
        <p:nvPicPr>
          <p:cNvPr descr=" " id="376" name="Google Shape;376;p15"/>
          <p:cNvPicPr preferRelativeResize="0"/>
          <p:nvPr/>
        </p:nvPicPr>
        <p:blipFill rotWithShape="1">
          <a:blip r:embed="rId3">
            <a:alphaModFix/>
          </a:blip>
          <a:srcRect b="0" l="0" r="0" t="0"/>
          <a:stretch/>
        </p:blipFill>
        <p:spPr>
          <a:xfrm>
            <a:off x="0" y="0"/>
            <a:ext cx="24387048" cy="10935196"/>
          </a:xfrm>
          <a:prstGeom prst="rect">
            <a:avLst/>
          </a:prstGeom>
          <a:noFill/>
          <a:ln>
            <a:noFill/>
          </a:ln>
        </p:spPr>
      </p:pic>
      <p:sp>
        <p:nvSpPr>
          <p:cNvPr id="377" name="Google Shape;377;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8" name="Google Shape;378;p1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79" name="Google Shape;379;p15"/>
          <p:cNvSpPr/>
          <p:nvPr/>
        </p:nvSpPr>
        <p:spPr>
          <a:xfrm>
            <a:off x="14111464" y="7340600"/>
            <a:ext cx="8738692" cy="21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5"/>
          <p:cNvSpPr/>
          <p:nvPr/>
        </p:nvSpPr>
        <p:spPr>
          <a:xfrm>
            <a:off x="14111464" y="7340600"/>
            <a:ext cx="8738692" cy="21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5"/>
          <p:cNvSpPr/>
          <p:nvPr/>
        </p:nvSpPr>
        <p:spPr>
          <a:xfrm>
            <a:off x="14111464" y="7340600"/>
            <a:ext cx="894191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A web application</a:t>
            </a:r>
            <a:endParaRPr b="0" i="0" sz="4800" u="none" cap="none" strike="noStrike">
              <a:solidFill>
                <a:schemeClr val="dk1"/>
              </a:solidFill>
              <a:latin typeface="Calibri"/>
              <a:ea typeface="Calibri"/>
              <a:cs typeface="Calibri"/>
              <a:sym typeface="Calibri"/>
            </a:endParaRPr>
          </a:p>
        </p:txBody>
      </p:sp>
      <p:sp>
        <p:nvSpPr>
          <p:cNvPr id="382" name="Google Shape;382;p15"/>
          <p:cNvSpPr/>
          <p:nvPr/>
        </p:nvSpPr>
        <p:spPr>
          <a:xfrm>
            <a:off x="14111464" y="83058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83" name="Google Shape;383;p15"/>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384" name="Google Shape;384;p15"/>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385" name="Google Shape;385;p15"/>
          <p:cNvSpPr/>
          <p:nvPr/>
        </p:nvSpPr>
        <p:spPr>
          <a:xfrm>
            <a:off x="14111464" y="4152900"/>
            <a:ext cx="10690503" cy="287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8000"/>
              <a:buFont typeface="Orbitron Black"/>
              <a:buNone/>
            </a:pPr>
            <a:r>
              <a:rPr b="0" i="0" lang="en-US" sz="8000" u="none" cap="none" strike="noStrike">
                <a:solidFill>
                  <a:srgbClr val="00E3E4"/>
                </a:solidFill>
                <a:latin typeface="Orbitron Black"/>
                <a:ea typeface="Orbitron Black"/>
                <a:cs typeface="Orbitron Black"/>
                <a:sym typeface="Orbitron Black"/>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390" name="Shape 390"/>
        <p:cNvGrpSpPr/>
        <p:nvPr/>
      </p:nvGrpSpPr>
      <p:grpSpPr>
        <a:xfrm>
          <a:off x="0" y="0"/>
          <a:ext cx="0" cy="0"/>
          <a:chOff x="0" y="0"/>
          <a:chExt cx="0" cy="0"/>
        </a:xfrm>
      </p:grpSpPr>
      <p:pic>
        <p:nvPicPr>
          <p:cNvPr descr=" " id="391" name="Google Shape;391;p16"/>
          <p:cNvPicPr preferRelativeResize="0"/>
          <p:nvPr/>
        </p:nvPicPr>
        <p:blipFill rotWithShape="1">
          <a:blip r:embed="rId3">
            <a:alphaModFix/>
          </a:blip>
          <a:srcRect b="0" l="0" r="0" t="0"/>
          <a:stretch/>
        </p:blipFill>
        <p:spPr>
          <a:xfrm>
            <a:off x="11520340" y="0"/>
            <a:ext cx="12866708" cy="13716000"/>
          </a:xfrm>
          <a:prstGeom prst="rect">
            <a:avLst/>
          </a:prstGeom>
          <a:noFill/>
          <a:ln>
            <a:noFill/>
          </a:ln>
        </p:spPr>
      </p:pic>
      <p:sp>
        <p:nvSpPr>
          <p:cNvPr id="392" name="Google Shape;392;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3" name="Google Shape;393;p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94" name="Google Shape;394;p16"/>
          <p:cNvSpPr/>
          <p:nvPr/>
        </p:nvSpPr>
        <p:spPr>
          <a:xfrm>
            <a:off x="2946768" y="4864100"/>
            <a:ext cx="8738692" cy="27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6"/>
          <p:cNvSpPr/>
          <p:nvPr/>
        </p:nvSpPr>
        <p:spPr>
          <a:xfrm>
            <a:off x="2946768" y="4864100"/>
            <a:ext cx="8738692" cy="27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6"/>
          <p:cNvSpPr/>
          <p:nvPr/>
        </p:nvSpPr>
        <p:spPr>
          <a:xfrm>
            <a:off x="2946768" y="4864100"/>
            <a:ext cx="894191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An mobile app</a:t>
            </a:r>
            <a:endParaRPr b="0" i="0" sz="4800" u="none" cap="none" strike="noStrike">
              <a:solidFill>
                <a:schemeClr val="dk1"/>
              </a:solidFill>
              <a:latin typeface="Calibri"/>
              <a:ea typeface="Calibri"/>
              <a:cs typeface="Calibri"/>
              <a:sym typeface="Calibri"/>
            </a:endParaRPr>
          </a:p>
        </p:txBody>
      </p:sp>
      <p:sp>
        <p:nvSpPr>
          <p:cNvPr id="397" name="Google Shape;397;p16"/>
          <p:cNvSpPr/>
          <p:nvPr/>
        </p:nvSpPr>
        <p:spPr>
          <a:xfrm>
            <a:off x="2946768" y="58293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398" name="Google Shape;398;p16"/>
          <p:cNvSpPr/>
          <p:nvPr/>
        </p:nvSpPr>
        <p:spPr>
          <a:xfrm>
            <a:off x="2946768" y="81280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399" name="Google Shape;399;p16"/>
          <p:cNvSpPr/>
          <p:nvPr/>
        </p:nvSpPr>
        <p:spPr>
          <a:xfrm>
            <a:off x="2895962" y="1854200"/>
            <a:ext cx="12900579" cy="287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8000"/>
              <a:buFont typeface="Orbitron Black"/>
              <a:buNone/>
            </a:pPr>
            <a:r>
              <a:rPr b="0" i="0" lang="en-US" sz="8000" u="none" cap="none" strike="noStrike">
                <a:solidFill>
                  <a:srgbClr val="00E3E4"/>
                </a:solidFill>
                <a:latin typeface="Orbitron Black"/>
                <a:ea typeface="Orbitron Black"/>
                <a:cs typeface="Orbitron Black"/>
                <a:sym typeface="Orbitron Black"/>
              </a:rPr>
              <a:t>The Future of Fantasy</a:t>
            </a:r>
            <a:endParaRPr b="0" i="0" sz="8000" u="none" cap="none" strike="noStrike">
              <a:solidFill>
                <a:schemeClr val="dk1"/>
              </a:solidFill>
              <a:latin typeface="Calibri"/>
              <a:ea typeface="Calibri"/>
              <a:cs typeface="Calibri"/>
              <a:sym typeface="Calibri"/>
            </a:endParaRPr>
          </a:p>
        </p:txBody>
      </p:sp>
      <p:pic>
        <p:nvPicPr>
          <p:cNvPr descr=" " id="400" name="Google Shape;400;p16"/>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01" name="Google Shape;401;p16"/>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406" name="Shape 406"/>
        <p:cNvGrpSpPr/>
        <p:nvPr/>
      </p:nvGrpSpPr>
      <p:grpSpPr>
        <a:xfrm>
          <a:off x="0" y="0"/>
          <a:ext cx="0" cy="0"/>
          <a:chOff x="0" y="0"/>
          <a:chExt cx="0" cy="0"/>
        </a:xfrm>
      </p:grpSpPr>
      <p:pic>
        <p:nvPicPr>
          <p:cNvPr descr=" " id="407" name="Google Shape;407;p17"/>
          <p:cNvPicPr preferRelativeResize="0"/>
          <p:nvPr/>
        </p:nvPicPr>
        <p:blipFill rotWithShape="1">
          <a:blip r:embed="rId3">
            <a:alphaModFix/>
          </a:blip>
          <a:srcRect b="0" l="0" r="0" t="0"/>
          <a:stretch/>
        </p:blipFill>
        <p:spPr>
          <a:xfrm>
            <a:off x="596975" y="7937500"/>
            <a:ext cx="23790073" cy="5778500"/>
          </a:xfrm>
          <a:prstGeom prst="rect">
            <a:avLst/>
          </a:prstGeom>
          <a:noFill/>
          <a:ln>
            <a:noFill/>
          </a:ln>
        </p:spPr>
      </p:pic>
      <p:sp>
        <p:nvSpPr>
          <p:cNvPr id="408" name="Google Shape;408;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9" name="Google Shape;409;p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0" name="Google Shape;410;p17"/>
          <p:cNvSpPr/>
          <p:nvPr/>
        </p:nvSpPr>
        <p:spPr>
          <a:xfrm>
            <a:off x="876410" y="8305800"/>
            <a:ext cx="5715714"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7"/>
          <p:cNvSpPr/>
          <p:nvPr/>
        </p:nvSpPr>
        <p:spPr>
          <a:xfrm>
            <a:off x="876410" y="8305800"/>
            <a:ext cx="5715714"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7"/>
          <p:cNvSpPr/>
          <p:nvPr/>
        </p:nvSpPr>
        <p:spPr>
          <a:xfrm>
            <a:off x="876410" y="8305800"/>
            <a:ext cx="5918940" cy="172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A web application</a:t>
            </a:r>
            <a:endParaRPr b="0" i="0" sz="4800" u="none" cap="none" strike="noStrike">
              <a:solidFill>
                <a:schemeClr val="dk1"/>
              </a:solidFill>
              <a:latin typeface="Calibri"/>
              <a:ea typeface="Calibri"/>
              <a:cs typeface="Calibri"/>
              <a:sym typeface="Calibri"/>
            </a:endParaRPr>
          </a:p>
        </p:txBody>
      </p:sp>
      <p:sp>
        <p:nvSpPr>
          <p:cNvPr id="413" name="Google Shape;413;p17"/>
          <p:cNvSpPr/>
          <p:nvPr/>
        </p:nvSpPr>
        <p:spPr>
          <a:xfrm>
            <a:off x="876410" y="10033000"/>
            <a:ext cx="585119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14" name="Google Shape;414;p17"/>
          <p:cNvSpPr/>
          <p:nvPr/>
        </p:nvSpPr>
        <p:spPr>
          <a:xfrm>
            <a:off x="825603" y="1231900"/>
            <a:ext cx="7007042" cy="668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8000"/>
              <a:buFont typeface="Orbitron Black"/>
              <a:buNone/>
            </a:pPr>
            <a:r>
              <a:rPr b="0" i="0" lang="en-US" sz="8000" u="none" cap="none" strike="noStrike">
                <a:solidFill>
                  <a:srgbClr val="00E3E4"/>
                </a:solidFill>
                <a:latin typeface="Orbitron Black"/>
                <a:ea typeface="Orbitron Black"/>
                <a:cs typeface="Orbitron Black"/>
                <a:sym typeface="Orbitron Black"/>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15" name="Google Shape;415;p17"/>
          <p:cNvSpPr/>
          <p:nvPr/>
        </p:nvSpPr>
        <p:spPr>
          <a:xfrm>
            <a:off x="16766096" y="44196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16" name="Google Shape;416;p17"/>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17" name="Google Shape;417;p17"/>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422" name="Shape 422"/>
        <p:cNvGrpSpPr/>
        <p:nvPr/>
      </p:nvGrpSpPr>
      <p:grpSpPr>
        <a:xfrm>
          <a:off x="0" y="0"/>
          <a:ext cx="0" cy="0"/>
          <a:chOff x="0" y="0"/>
          <a:chExt cx="0" cy="0"/>
        </a:xfrm>
      </p:grpSpPr>
      <p:pic>
        <p:nvPicPr>
          <p:cNvPr descr=" " id="423" name="Google Shape;423;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24" name="Google Shape;424;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5" name="Google Shape;425;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26" name="Google Shape;426;p18"/>
          <p:cNvSpPr/>
          <p:nvPr/>
        </p:nvSpPr>
        <p:spPr>
          <a:xfrm>
            <a:off x="15690694" y="698500"/>
            <a:ext cx="7464300" cy="2878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E3E4"/>
              </a:buClr>
              <a:buSzPts val="8000"/>
              <a:buFont typeface="Orbitron Black"/>
              <a:buNone/>
            </a:pPr>
            <a:r>
              <a:rPr b="0" i="0" lang="en-US" sz="8000" u="none" cap="none" strike="noStrike">
                <a:solidFill>
                  <a:srgbClr val="00E3E4"/>
                </a:solidFill>
                <a:latin typeface="Orbitron Black"/>
                <a:ea typeface="Orbitron Black"/>
                <a:cs typeface="Orbitron Black"/>
                <a:sym typeface="Orbitron Black"/>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431" name="Shape 431"/>
        <p:cNvGrpSpPr/>
        <p:nvPr/>
      </p:nvGrpSpPr>
      <p:grpSpPr>
        <a:xfrm>
          <a:off x="0" y="0"/>
          <a:ext cx="0" cy="0"/>
          <a:chOff x="0" y="0"/>
          <a:chExt cx="0" cy="0"/>
        </a:xfrm>
      </p:grpSpPr>
      <p:pic>
        <p:nvPicPr>
          <p:cNvPr descr=" " id="432" name="Google Shape;432;p19"/>
          <p:cNvPicPr preferRelativeResize="0"/>
          <p:nvPr/>
        </p:nvPicPr>
        <p:blipFill rotWithShape="1">
          <a:blip r:embed="rId3">
            <a:alphaModFix/>
          </a:blip>
          <a:srcRect b="0" l="0" r="0" t="0"/>
          <a:stretch/>
        </p:blipFill>
        <p:spPr>
          <a:xfrm>
            <a:off x="0" y="0"/>
            <a:ext cx="24387048" cy="10935196"/>
          </a:xfrm>
          <a:prstGeom prst="rect">
            <a:avLst/>
          </a:prstGeom>
          <a:noFill/>
          <a:ln>
            <a:noFill/>
          </a:ln>
        </p:spPr>
      </p:pic>
      <p:sp>
        <p:nvSpPr>
          <p:cNvPr id="433" name="Google Shape;433;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35" name="Google Shape;435;p19"/>
          <p:cNvPicPr preferRelativeResize="0"/>
          <p:nvPr/>
        </p:nvPicPr>
        <p:blipFill rotWithShape="1">
          <a:blip r:embed="rId5">
            <a:alphaModFix/>
          </a:blip>
          <a:srcRect b="0" l="0" r="0" t="0"/>
          <a:stretch/>
        </p:blipFill>
        <p:spPr>
          <a:xfrm>
            <a:off x="0" y="0"/>
            <a:ext cx="7646356" cy="13716000"/>
          </a:xfrm>
          <a:prstGeom prst="rect">
            <a:avLst/>
          </a:prstGeom>
          <a:noFill/>
          <a:ln>
            <a:noFill/>
          </a:ln>
        </p:spPr>
      </p:pic>
      <p:sp>
        <p:nvSpPr>
          <p:cNvPr id="436" name="Google Shape;436;p19"/>
          <p:cNvSpPr/>
          <p:nvPr/>
        </p:nvSpPr>
        <p:spPr>
          <a:xfrm>
            <a:off x="8675184" y="2578100"/>
            <a:ext cx="6604826" cy="34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9"/>
          <p:cNvSpPr/>
          <p:nvPr/>
        </p:nvSpPr>
        <p:spPr>
          <a:xfrm>
            <a:off x="8675184" y="3282950"/>
            <a:ext cx="635079"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9"/>
          <p:cNvSpPr/>
          <p:nvPr/>
        </p:nvSpPr>
        <p:spPr>
          <a:xfrm>
            <a:off x="8675184" y="3282950"/>
            <a:ext cx="1177014"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12800"/>
              <a:buFont typeface="Orbitron Black"/>
              <a:buNone/>
            </a:pPr>
            <a:r>
              <a:rPr b="0" i="0" lang="en-US" sz="12800" u="none" cap="none" strike="noStrike">
                <a:solidFill>
                  <a:srgbClr val="00E3E4"/>
                </a:solidFill>
                <a:latin typeface="Orbitron Black"/>
                <a:ea typeface="Orbitron Black"/>
                <a:cs typeface="Orbitron Black"/>
                <a:sym typeface="Orbitron Black"/>
              </a:rPr>
              <a:t>1</a:t>
            </a:r>
            <a:endParaRPr b="0" i="0" sz="12800" u="none" cap="none" strike="noStrike">
              <a:solidFill>
                <a:schemeClr val="dk1"/>
              </a:solidFill>
              <a:latin typeface="Calibri"/>
              <a:ea typeface="Calibri"/>
              <a:cs typeface="Calibri"/>
              <a:sym typeface="Calibri"/>
            </a:endParaRPr>
          </a:p>
        </p:txBody>
      </p:sp>
      <p:sp>
        <p:nvSpPr>
          <p:cNvPr id="439" name="Google Shape;439;p19"/>
          <p:cNvSpPr/>
          <p:nvPr/>
        </p:nvSpPr>
        <p:spPr>
          <a:xfrm>
            <a:off x="9513489" y="2578100"/>
            <a:ext cx="5766521" cy="34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9"/>
          <p:cNvSpPr/>
          <p:nvPr/>
        </p:nvSpPr>
        <p:spPr>
          <a:xfrm>
            <a:off x="9513489" y="2578100"/>
            <a:ext cx="5969746" cy="172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Discover the secrets</a:t>
            </a:r>
            <a:endParaRPr b="0" i="0" sz="4800" u="none" cap="none" strike="noStrike">
              <a:solidFill>
                <a:schemeClr val="dk1"/>
              </a:solidFill>
              <a:latin typeface="Calibri"/>
              <a:ea typeface="Calibri"/>
              <a:cs typeface="Calibri"/>
              <a:sym typeface="Calibri"/>
            </a:endParaRPr>
          </a:p>
        </p:txBody>
      </p:sp>
      <p:sp>
        <p:nvSpPr>
          <p:cNvPr id="441" name="Google Shape;441;p19"/>
          <p:cNvSpPr/>
          <p:nvPr/>
        </p:nvSpPr>
        <p:spPr>
          <a:xfrm>
            <a:off x="9513489" y="4203700"/>
            <a:ext cx="5902004"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42" name="Google Shape;442;p19"/>
          <p:cNvSpPr/>
          <p:nvPr/>
        </p:nvSpPr>
        <p:spPr>
          <a:xfrm>
            <a:off x="8675184" y="6997700"/>
            <a:ext cx="6604826" cy="406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9"/>
          <p:cNvSpPr/>
          <p:nvPr/>
        </p:nvSpPr>
        <p:spPr>
          <a:xfrm>
            <a:off x="8675184" y="8007350"/>
            <a:ext cx="1346368"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9"/>
          <p:cNvSpPr/>
          <p:nvPr/>
        </p:nvSpPr>
        <p:spPr>
          <a:xfrm>
            <a:off x="8675184" y="8007350"/>
            <a:ext cx="1888303"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12800"/>
              <a:buFont typeface="Orbitron Black"/>
              <a:buNone/>
            </a:pPr>
            <a:r>
              <a:rPr b="0" i="0" lang="en-US" sz="12800" u="none" cap="none" strike="noStrike">
                <a:solidFill>
                  <a:srgbClr val="00E3E4"/>
                </a:solidFill>
                <a:latin typeface="Orbitron Black"/>
                <a:ea typeface="Orbitron Black"/>
                <a:cs typeface="Orbitron Black"/>
                <a:sym typeface="Orbitron Black"/>
              </a:rPr>
              <a:t>3</a:t>
            </a:r>
            <a:endParaRPr b="0" i="0" sz="12800" u="none" cap="none" strike="noStrike">
              <a:solidFill>
                <a:schemeClr val="dk1"/>
              </a:solidFill>
              <a:latin typeface="Calibri"/>
              <a:ea typeface="Calibri"/>
              <a:cs typeface="Calibri"/>
              <a:sym typeface="Calibri"/>
            </a:endParaRPr>
          </a:p>
        </p:txBody>
      </p:sp>
      <p:sp>
        <p:nvSpPr>
          <p:cNvPr id="445" name="Google Shape;445;p19"/>
          <p:cNvSpPr/>
          <p:nvPr/>
        </p:nvSpPr>
        <p:spPr>
          <a:xfrm>
            <a:off x="10224778" y="6997700"/>
            <a:ext cx="5055232" cy="406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9"/>
          <p:cNvSpPr/>
          <p:nvPr/>
        </p:nvSpPr>
        <p:spPr>
          <a:xfrm>
            <a:off x="10224778" y="6997700"/>
            <a:ext cx="5258457" cy="172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Meet the creatures</a:t>
            </a:r>
            <a:endParaRPr b="0" i="0" sz="4800" u="none" cap="none" strike="noStrike">
              <a:solidFill>
                <a:schemeClr val="dk1"/>
              </a:solidFill>
              <a:latin typeface="Calibri"/>
              <a:ea typeface="Calibri"/>
              <a:cs typeface="Calibri"/>
              <a:sym typeface="Calibri"/>
            </a:endParaRPr>
          </a:p>
        </p:txBody>
      </p:sp>
      <p:sp>
        <p:nvSpPr>
          <p:cNvPr id="447" name="Google Shape;447;p19"/>
          <p:cNvSpPr/>
          <p:nvPr/>
        </p:nvSpPr>
        <p:spPr>
          <a:xfrm>
            <a:off x="10224778" y="8623300"/>
            <a:ext cx="5190715"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48" name="Google Shape;448;p19"/>
          <p:cNvSpPr/>
          <p:nvPr/>
        </p:nvSpPr>
        <p:spPr>
          <a:xfrm>
            <a:off x="16181822" y="6997700"/>
            <a:ext cx="6604826" cy="406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9"/>
          <p:cNvSpPr/>
          <p:nvPr/>
        </p:nvSpPr>
        <p:spPr>
          <a:xfrm>
            <a:off x="16181822" y="8007350"/>
            <a:ext cx="1193949"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9"/>
          <p:cNvSpPr/>
          <p:nvPr/>
        </p:nvSpPr>
        <p:spPr>
          <a:xfrm>
            <a:off x="16181822" y="8007350"/>
            <a:ext cx="1735884"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12800"/>
              <a:buFont typeface="Orbitron Black"/>
              <a:buNone/>
            </a:pPr>
            <a:r>
              <a:rPr b="0" i="0" lang="en-US" sz="12800" u="none" cap="none" strike="noStrike">
                <a:solidFill>
                  <a:srgbClr val="00E3E4"/>
                </a:solidFill>
                <a:latin typeface="Orbitron Black"/>
                <a:ea typeface="Orbitron Black"/>
                <a:cs typeface="Orbitron Black"/>
                <a:sym typeface="Orbitron Black"/>
              </a:rPr>
              <a:t>4</a:t>
            </a:r>
            <a:endParaRPr b="0" i="0" sz="12800" u="none" cap="none" strike="noStrike">
              <a:solidFill>
                <a:schemeClr val="dk1"/>
              </a:solidFill>
              <a:latin typeface="Calibri"/>
              <a:ea typeface="Calibri"/>
              <a:cs typeface="Calibri"/>
              <a:sym typeface="Calibri"/>
            </a:endParaRPr>
          </a:p>
        </p:txBody>
      </p:sp>
      <p:sp>
        <p:nvSpPr>
          <p:cNvPr id="451" name="Google Shape;451;p19"/>
          <p:cNvSpPr/>
          <p:nvPr/>
        </p:nvSpPr>
        <p:spPr>
          <a:xfrm>
            <a:off x="17578997" y="6997700"/>
            <a:ext cx="5207651" cy="406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9"/>
          <p:cNvSpPr/>
          <p:nvPr/>
        </p:nvSpPr>
        <p:spPr>
          <a:xfrm>
            <a:off x="17578997" y="6997700"/>
            <a:ext cx="5410876" cy="172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Uncover the magic</a:t>
            </a:r>
            <a:endParaRPr b="0" i="0" sz="4800" u="none" cap="none" strike="noStrike">
              <a:solidFill>
                <a:schemeClr val="dk1"/>
              </a:solidFill>
              <a:latin typeface="Calibri"/>
              <a:ea typeface="Calibri"/>
              <a:cs typeface="Calibri"/>
              <a:sym typeface="Calibri"/>
            </a:endParaRPr>
          </a:p>
        </p:txBody>
      </p:sp>
      <p:sp>
        <p:nvSpPr>
          <p:cNvPr id="453" name="Google Shape;453;p19"/>
          <p:cNvSpPr/>
          <p:nvPr/>
        </p:nvSpPr>
        <p:spPr>
          <a:xfrm>
            <a:off x="17578997" y="8623300"/>
            <a:ext cx="5343134"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54" name="Google Shape;454;p19"/>
          <p:cNvSpPr/>
          <p:nvPr/>
        </p:nvSpPr>
        <p:spPr>
          <a:xfrm>
            <a:off x="16181822" y="2578100"/>
            <a:ext cx="6604826" cy="34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9"/>
          <p:cNvSpPr/>
          <p:nvPr/>
        </p:nvSpPr>
        <p:spPr>
          <a:xfrm>
            <a:off x="16181822" y="3282950"/>
            <a:ext cx="1359070"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9"/>
          <p:cNvSpPr/>
          <p:nvPr/>
        </p:nvSpPr>
        <p:spPr>
          <a:xfrm>
            <a:off x="16181822" y="3282950"/>
            <a:ext cx="1901004"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12800"/>
              <a:buFont typeface="Orbitron Black"/>
              <a:buNone/>
            </a:pPr>
            <a:r>
              <a:rPr b="0" i="0" lang="en-US" sz="12800" u="none" cap="none" strike="noStrike">
                <a:solidFill>
                  <a:srgbClr val="00E3E4"/>
                </a:solidFill>
                <a:latin typeface="Orbitron Black"/>
                <a:ea typeface="Orbitron Black"/>
                <a:cs typeface="Orbitron Black"/>
                <a:sym typeface="Orbitron Black"/>
              </a:rPr>
              <a:t>2</a:t>
            </a:r>
            <a:endParaRPr b="0" i="0" sz="12800" u="none" cap="none" strike="noStrike">
              <a:solidFill>
                <a:schemeClr val="dk1"/>
              </a:solidFill>
              <a:latin typeface="Calibri"/>
              <a:ea typeface="Calibri"/>
              <a:cs typeface="Calibri"/>
              <a:sym typeface="Calibri"/>
            </a:endParaRPr>
          </a:p>
        </p:txBody>
      </p:sp>
      <p:sp>
        <p:nvSpPr>
          <p:cNvPr id="457" name="Google Shape;457;p19"/>
          <p:cNvSpPr/>
          <p:nvPr/>
        </p:nvSpPr>
        <p:spPr>
          <a:xfrm>
            <a:off x="17744118" y="2578100"/>
            <a:ext cx="5042530" cy="34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9"/>
          <p:cNvSpPr/>
          <p:nvPr/>
        </p:nvSpPr>
        <p:spPr>
          <a:xfrm>
            <a:off x="17744118" y="2578100"/>
            <a:ext cx="5245756" cy="172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Find your own path</a:t>
            </a:r>
            <a:endParaRPr b="0" i="0" sz="4800" u="none" cap="none" strike="noStrike">
              <a:solidFill>
                <a:schemeClr val="dk1"/>
              </a:solidFill>
              <a:latin typeface="Calibri"/>
              <a:ea typeface="Calibri"/>
              <a:cs typeface="Calibri"/>
              <a:sym typeface="Calibri"/>
            </a:endParaRPr>
          </a:p>
        </p:txBody>
      </p:sp>
      <p:sp>
        <p:nvSpPr>
          <p:cNvPr id="459" name="Google Shape;459;p19"/>
          <p:cNvSpPr/>
          <p:nvPr/>
        </p:nvSpPr>
        <p:spPr>
          <a:xfrm>
            <a:off x="17744118" y="4203700"/>
            <a:ext cx="5178014"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26" name="Shape 26"/>
        <p:cNvGrpSpPr/>
        <p:nvPr/>
      </p:nvGrpSpPr>
      <p:grpSpPr>
        <a:xfrm>
          <a:off x="0" y="0"/>
          <a:ext cx="0" cy="0"/>
          <a:chOff x="0" y="0"/>
          <a:chExt cx="0" cy="0"/>
        </a:xfrm>
      </p:grpSpPr>
      <p:pic>
        <p:nvPicPr>
          <p:cNvPr descr=" " id="27" name="Google Shape;27;p2"/>
          <p:cNvPicPr preferRelativeResize="0"/>
          <p:nvPr/>
        </p:nvPicPr>
        <p:blipFill rotWithShape="1">
          <a:blip r:embed="rId3">
            <a:alphaModFix/>
          </a:blip>
          <a:srcRect b="0" l="0" r="0" t="0"/>
          <a:stretch/>
        </p:blipFill>
        <p:spPr>
          <a:xfrm>
            <a:off x="0" y="0"/>
            <a:ext cx="4079272" cy="13716000"/>
          </a:xfrm>
          <a:prstGeom prst="rect">
            <a:avLst/>
          </a:prstGeom>
          <a:noFill/>
          <a:ln>
            <a:noFill/>
          </a:ln>
        </p:spPr>
      </p:pic>
      <p:pic>
        <p:nvPicPr>
          <p:cNvPr descr=" " id="28" name="Google Shape;28;p2"/>
          <p:cNvPicPr preferRelativeResize="0"/>
          <p:nvPr/>
        </p:nvPicPr>
        <p:blipFill rotWithShape="1">
          <a:blip r:embed="rId4">
            <a:alphaModFix/>
          </a:blip>
          <a:srcRect b="0" l="0" r="0" t="0"/>
          <a:stretch/>
        </p:blipFill>
        <p:spPr>
          <a:xfrm>
            <a:off x="12892111" y="0"/>
            <a:ext cx="11494937" cy="13716000"/>
          </a:xfrm>
          <a:prstGeom prst="rect">
            <a:avLst/>
          </a:prstGeom>
          <a:noFill/>
          <a:ln>
            <a:noFill/>
          </a:ln>
        </p:spPr>
      </p:pic>
      <p:sp>
        <p:nvSpPr>
          <p:cNvPr id="29" name="Google Shape;29;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 name="Google Shape;30;p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1" name="Google Shape;31;p2"/>
          <p:cNvSpPr/>
          <p:nvPr/>
        </p:nvSpPr>
        <p:spPr>
          <a:xfrm>
            <a:off x="7769138" y="1143000"/>
            <a:ext cx="8861474" cy="2586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E3E4"/>
              </a:buClr>
              <a:buSzPts val="12800"/>
              <a:buFont typeface="Orbitron Black"/>
              <a:buNone/>
            </a:pPr>
            <a:r>
              <a:rPr b="0" i="0" lang="en-US" sz="12800" u="none" cap="none" strike="noStrike">
                <a:solidFill>
                  <a:srgbClr val="00E3E4"/>
                </a:solidFill>
                <a:latin typeface="Orbitron Black"/>
                <a:ea typeface="Orbitron Black"/>
                <a:cs typeface="Orbitron Black"/>
                <a:sym typeface="Orbitron Black"/>
              </a:rPr>
              <a:t>Welcome</a:t>
            </a:r>
            <a:endParaRPr b="0" i="0" sz="12800" u="none" cap="none" strike="noStrike">
              <a:solidFill>
                <a:schemeClr val="dk1"/>
              </a:solidFill>
              <a:latin typeface="Calibri"/>
              <a:ea typeface="Calibri"/>
              <a:cs typeface="Calibri"/>
              <a:sym typeface="Calibri"/>
            </a:endParaRPr>
          </a:p>
        </p:txBody>
      </p:sp>
      <p:sp>
        <p:nvSpPr>
          <p:cNvPr id="32" name="Google Shape;32;p2"/>
          <p:cNvSpPr/>
          <p:nvPr/>
        </p:nvSpPr>
        <p:spPr>
          <a:xfrm>
            <a:off x="5385473" y="5194300"/>
            <a:ext cx="7731033" cy="501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3" name="Google Shape;33;p2"/>
          <p:cNvPicPr preferRelativeResize="0"/>
          <p:nvPr/>
        </p:nvPicPr>
        <p:blipFill rotWithShape="1">
          <a:blip r:embed="rId6">
            <a:alphaModFix/>
          </a:blip>
          <a:srcRect b="0" l="0" r="0" t="0"/>
          <a:stretch/>
        </p:blipFill>
        <p:spPr>
          <a:xfrm>
            <a:off x="12549168" y="2971800"/>
            <a:ext cx="11831529" cy="10737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464" name="Shape 464"/>
        <p:cNvGrpSpPr/>
        <p:nvPr/>
      </p:nvGrpSpPr>
      <p:grpSpPr>
        <a:xfrm>
          <a:off x="0" y="0"/>
          <a:ext cx="0" cy="0"/>
          <a:chOff x="0" y="0"/>
          <a:chExt cx="0" cy="0"/>
        </a:xfrm>
      </p:grpSpPr>
      <p:pic>
        <p:nvPicPr>
          <p:cNvPr descr=" " id="465" name="Google Shape;465;p20"/>
          <p:cNvPicPr preferRelativeResize="0"/>
          <p:nvPr/>
        </p:nvPicPr>
        <p:blipFill rotWithShape="1">
          <a:blip r:embed="rId3">
            <a:alphaModFix/>
          </a:blip>
          <a:srcRect b="0" l="0" r="0" t="0"/>
          <a:stretch/>
        </p:blipFill>
        <p:spPr>
          <a:xfrm>
            <a:off x="11520340" y="0"/>
            <a:ext cx="12866708" cy="13716000"/>
          </a:xfrm>
          <a:prstGeom prst="rect">
            <a:avLst/>
          </a:prstGeom>
          <a:noFill/>
          <a:ln>
            <a:noFill/>
          </a:ln>
        </p:spPr>
      </p:pic>
      <p:sp>
        <p:nvSpPr>
          <p:cNvPr id="466" name="Google Shape;466;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7" name="Google Shape;467;p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68" name="Google Shape;468;p20"/>
          <p:cNvPicPr preferRelativeResize="0"/>
          <p:nvPr/>
        </p:nvPicPr>
        <p:blipFill rotWithShape="1">
          <a:blip r:embed="rId5">
            <a:alphaModFix/>
          </a:blip>
          <a:srcRect b="0" l="0" r="0" t="0"/>
          <a:stretch/>
        </p:blipFill>
        <p:spPr>
          <a:xfrm>
            <a:off x="927216" y="2019300"/>
            <a:ext cx="14479810" cy="7861300"/>
          </a:xfrm>
          <a:prstGeom prst="rect">
            <a:avLst/>
          </a:prstGeom>
          <a:noFill/>
          <a:ln>
            <a:noFill/>
          </a:ln>
        </p:spPr>
      </p:pic>
      <p:sp>
        <p:nvSpPr>
          <p:cNvPr id="469" name="Google Shape;469;p20"/>
          <p:cNvSpPr/>
          <p:nvPr/>
        </p:nvSpPr>
        <p:spPr>
          <a:xfrm>
            <a:off x="3564912" y="11341100"/>
            <a:ext cx="17257224" cy="1608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E3E4"/>
              </a:buClr>
              <a:buSzPts val="8000"/>
              <a:buFont typeface="Orbitron Black"/>
              <a:buNone/>
            </a:pPr>
            <a:r>
              <a:rPr b="0" i="0" lang="en-US" sz="8000" u="none" cap="none" strike="noStrike">
                <a:solidFill>
                  <a:srgbClr val="00E3E4"/>
                </a:solidFill>
                <a:latin typeface="Orbitron Black"/>
                <a:ea typeface="Orbitron Black"/>
                <a:cs typeface="Orbitron Black"/>
                <a:sym typeface="Orbitron Black"/>
              </a:rPr>
              <a:t>Fantasy Realm at a Glance</a:t>
            </a:r>
            <a:endParaRPr b="0" i="0" sz="8000" u="none" cap="none" strike="noStrike">
              <a:solidFill>
                <a:schemeClr val="dk1"/>
              </a:solidFill>
              <a:latin typeface="Calibri"/>
              <a:ea typeface="Calibri"/>
              <a:cs typeface="Calibri"/>
              <a:sym typeface="Calibri"/>
            </a:endParaRPr>
          </a:p>
        </p:txBody>
      </p:sp>
      <p:sp>
        <p:nvSpPr>
          <p:cNvPr id="470" name="Google Shape;470;p20"/>
          <p:cNvSpPr/>
          <p:nvPr/>
        </p:nvSpPr>
        <p:spPr>
          <a:xfrm>
            <a:off x="16435854" y="1752600"/>
            <a:ext cx="6935067"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0"/>
          <p:cNvSpPr/>
          <p:nvPr/>
        </p:nvSpPr>
        <p:spPr>
          <a:xfrm>
            <a:off x="16435854" y="1752600"/>
            <a:ext cx="6935067"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0"/>
          <p:cNvSpPr/>
          <p:nvPr/>
        </p:nvSpPr>
        <p:spPr>
          <a:xfrm>
            <a:off x="16435854" y="175260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The Forest</a:t>
            </a:r>
            <a:endParaRPr b="0" i="0" sz="4800" u="none" cap="none" strike="noStrike">
              <a:solidFill>
                <a:schemeClr val="dk1"/>
              </a:solidFill>
              <a:latin typeface="Calibri"/>
              <a:ea typeface="Calibri"/>
              <a:cs typeface="Calibri"/>
              <a:sym typeface="Calibri"/>
            </a:endParaRPr>
          </a:p>
        </p:txBody>
      </p:sp>
      <p:sp>
        <p:nvSpPr>
          <p:cNvPr id="473" name="Google Shape;473;p20"/>
          <p:cNvSpPr/>
          <p:nvPr/>
        </p:nvSpPr>
        <p:spPr>
          <a:xfrm>
            <a:off x="16435854" y="26162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474" name="Google Shape;474;p20"/>
          <p:cNvSpPr/>
          <p:nvPr/>
        </p:nvSpPr>
        <p:spPr>
          <a:xfrm>
            <a:off x="16435854" y="4914900"/>
            <a:ext cx="6935067"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0"/>
          <p:cNvSpPr/>
          <p:nvPr/>
        </p:nvSpPr>
        <p:spPr>
          <a:xfrm>
            <a:off x="16435854" y="4914900"/>
            <a:ext cx="6935067"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0"/>
          <p:cNvSpPr/>
          <p:nvPr/>
        </p:nvSpPr>
        <p:spPr>
          <a:xfrm>
            <a:off x="16435854" y="491490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The Crystal Caves</a:t>
            </a:r>
            <a:endParaRPr b="0" i="0" sz="4800" u="none" cap="none" strike="noStrike">
              <a:solidFill>
                <a:schemeClr val="dk1"/>
              </a:solidFill>
              <a:latin typeface="Calibri"/>
              <a:ea typeface="Calibri"/>
              <a:cs typeface="Calibri"/>
              <a:sym typeface="Calibri"/>
            </a:endParaRPr>
          </a:p>
        </p:txBody>
      </p:sp>
      <p:sp>
        <p:nvSpPr>
          <p:cNvPr id="477" name="Google Shape;477;p20"/>
          <p:cNvSpPr/>
          <p:nvPr/>
        </p:nvSpPr>
        <p:spPr>
          <a:xfrm>
            <a:off x="16435854" y="57785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478" name="Google Shape;478;p20"/>
          <p:cNvSpPr/>
          <p:nvPr/>
        </p:nvSpPr>
        <p:spPr>
          <a:xfrm>
            <a:off x="16435854" y="8077200"/>
            <a:ext cx="6935067"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0"/>
          <p:cNvSpPr/>
          <p:nvPr/>
        </p:nvSpPr>
        <p:spPr>
          <a:xfrm>
            <a:off x="16435854" y="8077200"/>
            <a:ext cx="6935067"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0"/>
          <p:cNvSpPr/>
          <p:nvPr/>
        </p:nvSpPr>
        <p:spPr>
          <a:xfrm>
            <a:off x="16435854" y="807720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The Dragon's Lair</a:t>
            </a:r>
            <a:endParaRPr b="0" i="0" sz="4800" u="none" cap="none" strike="noStrike">
              <a:solidFill>
                <a:schemeClr val="dk1"/>
              </a:solidFill>
              <a:latin typeface="Calibri"/>
              <a:ea typeface="Calibri"/>
              <a:cs typeface="Calibri"/>
              <a:sym typeface="Calibri"/>
            </a:endParaRPr>
          </a:p>
        </p:txBody>
      </p:sp>
      <p:sp>
        <p:nvSpPr>
          <p:cNvPr id="481" name="Google Shape;481;p20"/>
          <p:cNvSpPr/>
          <p:nvPr/>
        </p:nvSpPr>
        <p:spPr>
          <a:xfrm>
            <a:off x="16435854" y="89408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486" name="Shape 486"/>
        <p:cNvGrpSpPr/>
        <p:nvPr/>
      </p:nvGrpSpPr>
      <p:grpSpPr>
        <a:xfrm>
          <a:off x="0" y="0"/>
          <a:ext cx="0" cy="0"/>
          <a:chOff x="0" y="0"/>
          <a:chExt cx="0" cy="0"/>
        </a:xfrm>
      </p:grpSpPr>
      <p:pic>
        <p:nvPicPr>
          <p:cNvPr descr=" " id="487" name="Google Shape;487;p21"/>
          <p:cNvPicPr preferRelativeResize="0"/>
          <p:nvPr/>
        </p:nvPicPr>
        <p:blipFill rotWithShape="1">
          <a:blip r:embed="rId3">
            <a:alphaModFix/>
          </a:blip>
          <a:srcRect b="0" l="0" r="0" t="0"/>
          <a:stretch/>
        </p:blipFill>
        <p:spPr>
          <a:xfrm>
            <a:off x="596975" y="7937500"/>
            <a:ext cx="23790073" cy="5778500"/>
          </a:xfrm>
          <a:prstGeom prst="rect">
            <a:avLst/>
          </a:prstGeom>
          <a:noFill/>
          <a:ln>
            <a:noFill/>
          </a:ln>
        </p:spPr>
      </p:pic>
      <p:sp>
        <p:nvSpPr>
          <p:cNvPr id="488" name="Google Shape;488;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9" name="Google Shape;489;p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0" name="Google Shape;490;p21"/>
          <p:cNvSpPr/>
          <p:nvPr/>
        </p:nvSpPr>
        <p:spPr>
          <a:xfrm>
            <a:off x="6054423" y="965200"/>
            <a:ext cx="12278201" cy="1608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E3E4"/>
              </a:buClr>
              <a:buSzPts val="8000"/>
              <a:buFont typeface="Orbitron Black"/>
              <a:buNone/>
            </a:pPr>
            <a:r>
              <a:rPr b="0" i="0" lang="en-US" sz="8000" u="none" cap="none" strike="noStrike">
                <a:solidFill>
                  <a:srgbClr val="00E3E4"/>
                </a:solidFill>
                <a:latin typeface="Orbitron Black"/>
                <a:ea typeface="Orbitron Black"/>
                <a:cs typeface="Orbitron Black"/>
                <a:sym typeface="Orbitron Black"/>
              </a:rPr>
              <a:t>The Timeline</a:t>
            </a:r>
            <a:endParaRPr b="0" i="0" sz="8000" u="none" cap="none" strike="noStrike">
              <a:solidFill>
                <a:schemeClr val="dk1"/>
              </a:solidFill>
              <a:latin typeface="Calibri"/>
              <a:ea typeface="Calibri"/>
              <a:cs typeface="Calibri"/>
              <a:sym typeface="Calibri"/>
            </a:endParaRPr>
          </a:p>
        </p:txBody>
      </p:sp>
      <p:pic>
        <p:nvPicPr>
          <p:cNvPr descr=" " id="491" name="Google Shape;491;p21"/>
          <p:cNvPicPr preferRelativeResize="0"/>
          <p:nvPr/>
        </p:nvPicPr>
        <p:blipFill rotWithShape="1">
          <a:blip r:embed="rId5">
            <a:alphaModFix/>
          </a:blip>
          <a:srcRect b="0" l="0" r="0" t="0"/>
          <a:stretch/>
        </p:blipFill>
        <p:spPr>
          <a:xfrm>
            <a:off x="927216" y="3937000"/>
            <a:ext cx="22532616" cy="7251700"/>
          </a:xfrm>
          <a:prstGeom prst="rect">
            <a:avLst/>
          </a:prstGeom>
          <a:noFill/>
          <a:ln>
            <a:noFill/>
          </a:ln>
        </p:spPr>
      </p:pic>
      <p:sp>
        <p:nvSpPr>
          <p:cNvPr id="492" name="Google Shape;492;p21"/>
          <p:cNvSpPr/>
          <p:nvPr/>
        </p:nvSpPr>
        <p:spPr>
          <a:xfrm>
            <a:off x="3035679" y="6667500"/>
            <a:ext cx="18087061"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3" name="Google Shape;493;p21"/>
          <p:cNvPicPr preferRelativeResize="0"/>
          <p:nvPr/>
        </p:nvPicPr>
        <p:blipFill rotWithShape="1">
          <a:blip r:embed="rId6">
            <a:alphaModFix/>
          </a:blip>
          <a:srcRect b="0" l="0" r="0" t="0"/>
          <a:stretch/>
        </p:blipFill>
        <p:spPr>
          <a:xfrm>
            <a:off x="3035679" y="6667500"/>
            <a:ext cx="1625803" cy="1625600"/>
          </a:xfrm>
          <a:prstGeom prst="rect">
            <a:avLst/>
          </a:prstGeom>
          <a:noFill/>
          <a:ln>
            <a:noFill/>
          </a:ln>
        </p:spPr>
      </p:pic>
      <p:sp>
        <p:nvSpPr>
          <p:cNvPr id="494" name="Google Shape;494;p21"/>
          <p:cNvSpPr/>
          <p:nvPr/>
        </p:nvSpPr>
        <p:spPr>
          <a:xfrm>
            <a:off x="3035679" y="6667500"/>
            <a:ext cx="1625803" cy="1625600"/>
          </a:xfrm>
          <a:prstGeom prst="roundRect">
            <a:avLst>
              <a:gd fmla="val 781313" name="adj"/>
            </a:avLst>
          </a:prstGeom>
          <a:noFill/>
          <a:ln cap="flat" cmpd="sng" w="12700">
            <a:solidFill>
              <a:srgbClr val="00E3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1"/>
          <p:cNvSpPr/>
          <p:nvPr/>
        </p:nvSpPr>
        <p:spPr>
          <a:xfrm>
            <a:off x="2730841" y="6997700"/>
            <a:ext cx="2235479"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E3E4"/>
              </a:buClr>
              <a:buSzPts val="4800"/>
              <a:buFont typeface="Orbitron"/>
              <a:buNone/>
            </a:pPr>
            <a:r>
              <a:rPr b="1" i="0" lang="en-US" sz="4800" u="none" cap="none" strike="noStrike">
                <a:solidFill>
                  <a:srgbClr val="00E3E4"/>
                </a:solidFill>
                <a:latin typeface="Orbitron"/>
                <a:ea typeface="Orbitron"/>
                <a:cs typeface="Orbitron"/>
                <a:sym typeface="Orbitron"/>
              </a:rPr>
              <a:t>2022</a:t>
            </a:r>
            <a:endParaRPr b="0" i="0" sz="4800" u="none" cap="none" strike="noStrike">
              <a:solidFill>
                <a:schemeClr val="dk1"/>
              </a:solidFill>
              <a:latin typeface="Calibri"/>
              <a:ea typeface="Calibri"/>
              <a:cs typeface="Calibri"/>
              <a:sym typeface="Calibri"/>
            </a:endParaRPr>
          </a:p>
        </p:txBody>
      </p:sp>
      <p:sp>
        <p:nvSpPr>
          <p:cNvPr id="496" name="Google Shape;496;p21"/>
          <p:cNvSpPr/>
          <p:nvPr/>
        </p:nvSpPr>
        <p:spPr>
          <a:xfrm>
            <a:off x="4661483" y="74803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7" name="Google Shape;497;p21"/>
          <p:cNvPicPr preferRelativeResize="0"/>
          <p:nvPr/>
        </p:nvPicPr>
        <p:blipFill rotWithShape="1">
          <a:blip r:embed="rId7">
            <a:alphaModFix/>
          </a:blip>
          <a:srcRect b="0" l="0" r="0" t="0"/>
          <a:stretch/>
        </p:blipFill>
        <p:spPr>
          <a:xfrm>
            <a:off x="4661483" y="7442200"/>
            <a:ext cx="3861283" cy="38100"/>
          </a:xfrm>
          <a:prstGeom prst="rect">
            <a:avLst/>
          </a:prstGeom>
          <a:noFill/>
          <a:ln>
            <a:noFill/>
          </a:ln>
        </p:spPr>
      </p:pic>
      <p:pic>
        <p:nvPicPr>
          <p:cNvPr descr=" " id="498" name="Google Shape;498;p21"/>
          <p:cNvPicPr preferRelativeResize="0"/>
          <p:nvPr/>
        </p:nvPicPr>
        <p:blipFill rotWithShape="1">
          <a:blip r:embed="rId6">
            <a:alphaModFix/>
          </a:blip>
          <a:srcRect b="0" l="0" r="0" t="0"/>
          <a:stretch/>
        </p:blipFill>
        <p:spPr>
          <a:xfrm>
            <a:off x="8522765" y="6667500"/>
            <a:ext cx="1625803" cy="1625600"/>
          </a:xfrm>
          <a:prstGeom prst="rect">
            <a:avLst/>
          </a:prstGeom>
          <a:noFill/>
          <a:ln>
            <a:noFill/>
          </a:ln>
        </p:spPr>
      </p:pic>
      <p:sp>
        <p:nvSpPr>
          <p:cNvPr id="499" name="Google Shape;499;p21"/>
          <p:cNvSpPr/>
          <p:nvPr/>
        </p:nvSpPr>
        <p:spPr>
          <a:xfrm>
            <a:off x="8522765" y="6667500"/>
            <a:ext cx="1625803" cy="1625600"/>
          </a:xfrm>
          <a:prstGeom prst="roundRect">
            <a:avLst>
              <a:gd fmla="val 781313" name="adj"/>
            </a:avLst>
          </a:prstGeom>
          <a:noFill/>
          <a:ln cap="flat" cmpd="sng" w="12700">
            <a:solidFill>
              <a:srgbClr val="00E3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1"/>
          <p:cNvSpPr/>
          <p:nvPr/>
        </p:nvSpPr>
        <p:spPr>
          <a:xfrm>
            <a:off x="8217927" y="6997700"/>
            <a:ext cx="2235479"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E3E4"/>
              </a:buClr>
              <a:buSzPts val="4800"/>
              <a:buFont typeface="Orbitron"/>
              <a:buNone/>
            </a:pPr>
            <a:r>
              <a:rPr b="1" i="0" lang="en-US" sz="4800" u="none" cap="none" strike="noStrike">
                <a:solidFill>
                  <a:srgbClr val="00E3E4"/>
                </a:solidFill>
                <a:latin typeface="Orbitron"/>
                <a:ea typeface="Orbitron"/>
                <a:cs typeface="Orbitron"/>
                <a:sym typeface="Orbitron"/>
              </a:rPr>
              <a:t>2023</a:t>
            </a:r>
            <a:endParaRPr b="0" i="0" sz="4800" u="none" cap="none" strike="noStrike">
              <a:solidFill>
                <a:schemeClr val="dk1"/>
              </a:solidFill>
              <a:latin typeface="Calibri"/>
              <a:ea typeface="Calibri"/>
              <a:cs typeface="Calibri"/>
              <a:sym typeface="Calibri"/>
            </a:endParaRPr>
          </a:p>
        </p:txBody>
      </p:sp>
      <p:sp>
        <p:nvSpPr>
          <p:cNvPr id="501" name="Google Shape;501;p21"/>
          <p:cNvSpPr/>
          <p:nvPr/>
        </p:nvSpPr>
        <p:spPr>
          <a:xfrm>
            <a:off x="10148568" y="74803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2" name="Google Shape;502;p21"/>
          <p:cNvPicPr preferRelativeResize="0"/>
          <p:nvPr/>
        </p:nvPicPr>
        <p:blipFill rotWithShape="1">
          <a:blip r:embed="rId7">
            <a:alphaModFix/>
          </a:blip>
          <a:srcRect b="0" l="0" r="0" t="0"/>
          <a:stretch/>
        </p:blipFill>
        <p:spPr>
          <a:xfrm>
            <a:off x="10148568" y="7442200"/>
            <a:ext cx="3861283" cy="38100"/>
          </a:xfrm>
          <a:prstGeom prst="rect">
            <a:avLst/>
          </a:prstGeom>
          <a:noFill/>
          <a:ln>
            <a:noFill/>
          </a:ln>
        </p:spPr>
      </p:pic>
      <p:pic>
        <p:nvPicPr>
          <p:cNvPr descr=" " id="503" name="Google Shape;503;p21"/>
          <p:cNvPicPr preferRelativeResize="0"/>
          <p:nvPr/>
        </p:nvPicPr>
        <p:blipFill rotWithShape="1">
          <a:blip r:embed="rId6">
            <a:alphaModFix/>
          </a:blip>
          <a:srcRect b="0" l="0" r="0" t="0"/>
          <a:stretch/>
        </p:blipFill>
        <p:spPr>
          <a:xfrm>
            <a:off x="14009851" y="6667500"/>
            <a:ext cx="1625803" cy="1625600"/>
          </a:xfrm>
          <a:prstGeom prst="rect">
            <a:avLst/>
          </a:prstGeom>
          <a:noFill/>
          <a:ln>
            <a:noFill/>
          </a:ln>
        </p:spPr>
      </p:pic>
      <p:sp>
        <p:nvSpPr>
          <p:cNvPr id="504" name="Google Shape;504;p21"/>
          <p:cNvSpPr/>
          <p:nvPr/>
        </p:nvSpPr>
        <p:spPr>
          <a:xfrm>
            <a:off x="14009851" y="6667500"/>
            <a:ext cx="1625803" cy="1625600"/>
          </a:xfrm>
          <a:prstGeom prst="roundRect">
            <a:avLst>
              <a:gd fmla="val 781313" name="adj"/>
            </a:avLst>
          </a:prstGeom>
          <a:noFill/>
          <a:ln cap="flat" cmpd="sng" w="12700">
            <a:solidFill>
              <a:srgbClr val="00E3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1"/>
          <p:cNvSpPr/>
          <p:nvPr/>
        </p:nvSpPr>
        <p:spPr>
          <a:xfrm>
            <a:off x="13736767" y="6997700"/>
            <a:ext cx="2171971"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E3E4"/>
              </a:buClr>
              <a:buSzPts val="4800"/>
              <a:buFont typeface="Orbitron"/>
              <a:buNone/>
            </a:pPr>
            <a:r>
              <a:rPr b="1" i="0" lang="en-US" sz="4800" u="none" cap="none" strike="noStrike">
                <a:solidFill>
                  <a:srgbClr val="00E3E4"/>
                </a:solidFill>
                <a:latin typeface="Orbitron"/>
                <a:ea typeface="Orbitron"/>
                <a:cs typeface="Orbitron"/>
                <a:sym typeface="Orbitron"/>
              </a:rPr>
              <a:t>2024</a:t>
            </a:r>
            <a:endParaRPr b="0" i="0" sz="4800" u="none" cap="none" strike="noStrike">
              <a:solidFill>
                <a:schemeClr val="dk1"/>
              </a:solidFill>
              <a:latin typeface="Calibri"/>
              <a:ea typeface="Calibri"/>
              <a:cs typeface="Calibri"/>
              <a:sym typeface="Calibri"/>
            </a:endParaRPr>
          </a:p>
        </p:txBody>
      </p:sp>
      <p:sp>
        <p:nvSpPr>
          <p:cNvPr id="506" name="Google Shape;506;p21"/>
          <p:cNvSpPr/>
          <p:nvPr/>
        </p:nvSpPr>
        <p:spPr>
          <a:xfrm>
            <a:off x="15635654" y="74803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7" name="Google Shape;507;p21"/>
          <p:cNvPicPr preferRelativeResize="0"/>
          <p:nvPr/>
        </p:nvPicPr>
        <p:blipFill rotWithShape="1">
          <a:blip r:embed="rId7">
            <a:alphaModFix/>
          </a:blip>
          <a:srcRect b="0" l="0" r="0" t="0"/>
          <a:stretch/>
        </p:blipFill>
        <p:spPr>
          <a:xfrm>
            <a:off x="15635654" y="7442200"/>
            <a:ext cx="3861283" cy="38100"/>
          </a:xfrm>
          <a:prstGeom prst="rect">
            <a:avLst/>
          </a:prstGeom>
          <a:noFill/>
          <a:ln>
            <a:noFill/>
          </a:ln>
        </p:spPr>
      </p:pic>
      <p:pic>
        <p:nvPicPr>
          <p:cNvPr descr=" " id="508" name="Google Shape;508;p21"/>
          <p:cNvPicPr preferRelativeResize="0"/>
          <p:nvPr/>
        </p:nvPicPr>
        <p:blipFill rotWithShape="1">
          <a:blip r:embed="rId6">
            <a:alphaModFix/>
          </a:blip>
          <a:srcRect b="0" l="0" r="0" t="0"/>
          <a:stretch/>
        </p:blipFill>
        <p:spPr>
          <a:xfrm>
            <a:off x="19496937" y="6667500"/>
            <a:ext cx="1625803" cy="1625600"/>
          </a:xfrm>
          <a:prstGeom prst="rect">
            <a:avLst/>
          </a:prstGeom>
          <a:noFill/>
          <a:ln>
            <a:noFill/>
          </a:ln>
        </p:spPr>
      </p:pic>
      <p:sp>
        <p:nvSpPr>
          <p:cNvPr id="509" name="Google Shape;509;p21"/>
          <p:cNvSpPr/>
          <p:nvPr/>
        </p:nvSpPr>
        <p:spPr>
          <a:xfrm>
            <a:off x="19496937" y="6667500"/>
            <a:ext cx="1625803" cy="1625600"/>
          </a:xfrm>
          <a:prstGeom prst="roundRect">
            <a:avLst>
              <a:gd fmla="val 781313" name="adj"/>
            </a:avLst>
          </a:prstGeom>
          <a:noFill/>
          <a:ln cap="flat" cmpd="sng" w="12700">
            <a:solidFill>
              <a:srgbClr val="00E3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1"/>
          <p:cNvSpPr/>
          <p:nvPr/>
        </p:nvSpPr>
        <p:spPr>
          <a:xfrm>
            <a:off x="19192099" y="6997700"/>
            <a:ext cx="2235479"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E3E4"/>
              </a:buClr>
              <a:buSzPts val="4800"/>
              <a:buFont typeface="Orbitron"/>
              <a:buNone/>
            </a:pPr>
            <a:r>
              <a:rPr b="1" i="0" lang="en-US" sz="4800" u="none" cap="none" strike="noStrike">
                <a:solidFill>
                  <a:srgbClr val="00E3E4"/>
                </a:solidFill>
                <a:latin typeface="Orbitron"/>
                <a:ea typeface="Orbitron"/>
                <a:cs typeface="Orbitron"/>
                <a:sym typeface="Orbitron"/>
              </a:rPr>
              <a:t>2025</a:t>
            </a:r>
            <a:endParaRPr b="0" i="0" sz="4800" u="none" cap="none" strike="noStrike">
              <a:solidFill>
                <a:schemeClr val="dk1"/>
              </a:solidFill>
              <a:latin typeface="Calibri"/>
              <a:ea typeface="Calibri"/>
              <a:cs typeface="Calibri"/>
              <a:sym typeface="Calibri"/>
            </a:endParaRPr>
          </a:p>
        </p:txBody>
      </p:sp>
      <p:sp>
        <p:nvSpPr>
          <p:cNvPr id="511" name="Google Shape;511;p21"/>
          <p:cNvSpPr/>
          <p:nvPr/>
        </p:nvSpPr>
        <p:spPr>
          <a:xfrm>
            <a:off x="927216" y="4013200"/>
            <a:ext cx="609676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1"/>
          <p:cNvSpPr/>
          <p:nvPr/>
        </p:nvSpPr>
        <p:spPr>
          <a:xfrm>
            <a:off x="927216" y="4013200"/>
            <a:ext cx="609676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1"/>
          <p:cNvSpPr/>
          <p:nvPr/>
        </p:nvSpPr>
        <p:spPr>
          <a:xfrm>
            <a:off x="825603" y="401320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Dragon Taming</a:t>
            </a:r>
            <a:endParaRPr b="0" i="0" sz="4800" u="none" cap="none" strike="noStrike">
              <a:solidFill>
                <a:schemeClr val="dk1"/>
              </a:solidFill>
              <a:latin typeface="Calibri"/>
              <a:ea typeface="Calibri"/>
              <a:cs typeface="Calibri"/>
              <a:sym typeface="Calibri"/>
            </a:endParaRPr>
          </a:p>
        </p:txBody>
      </p:sp>
      <p:sp>
        <p:nvSpPr>
          <p:cNvPr id="514" name="Google Shape;514;p21"/>
          <p:cNvSpPr/>
          <p:nvPr/>
        </p:nvSpPr>
        <p:spPr>
          <a:xfrm>
            <a:off x="859474" y="48768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15" name="Google Shape;515;p21"/>
          <p:cNvSpPr/>
          <p:nvPr/>
        </p:nvSpPr>
        <p:spPr>
          <a:xfrm>
            <a:off x="11926791" y="4013200"/>
            <a:ext cx="609676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1"/>
          <p:cNvSpPr/>
          <p:nvPr/>
        </p:nvSpPr>
        <p:spPr>
          <a:xfrm>
            <a:off x="11926791" y="4013200"/>
            <a:ext cx="609676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1"/>
          <p:cNvSpPr/>
          <p:nvPr/>
        </p:nvSpPr>
        <p:spPr>
          <a:xfrm>
            <a:off x="11825178" y="401320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Unicorn Migration</a:t>
            </a:r>
            <a:endParaRPr b="0" i="0" sz="4800" u="none" cap="none" strike="noStrike">
              <a:solidFill>
                <a:schemeClr val="dk1"/>
              </a:solidFill>
              <a:latin typeface="Calibri"/>
              <a:ea typeface="Calibri"/>
              <a:cs typeface="Calibri"/>
              <a:sym typeface="Calibri"/>
            </a:endParaRPr>
          </a:p>
        </p:txBody>
      </p:sp>
      <p:sp>
        <p:nvSpPr>
          <p:cNvPr id="518" name="Google Shape;518;p21"/>
          <p:cNvSpPr/>
          <p:nvPr/>
        </p:nvSpPr>
        <p:spPr>
          <a:xfrm>
            <a:off x="11859049" y="48768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19" name="Google Shape;519;p21"/>
          <p:cNvSpPr/>
          <p:nvPr/>
        </p:nvSpPr>
        <p:spPr>
          <a:xfrm>
            <a:off x="17363070" y="8648700"/>
            <a:ext cx="6096762"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1"/>
          <p:cNvSpPr/>
          <p:nvPr/>
        </p:nvSpPr>
        <p:spPr>
          <a:xfrm>
            <a:off x="17363070" y="8648700"/>
            <a:ext cx="6096762"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1"/>
          <p:cNvSpPr/>
          <p:nvPr/>
        </p:nvSpPr>
        <p:spPr>
          <a:xfrm>
            <a:off x="17261457" y="8648700"/>
            <a:ext cx="6299987" cy="1727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Rainbow Sightings</a:t>
            </a:r>
            <a:endParaRPr b="0" i="0" sz="4800" u="none" cap="none" strike="noStrike">
              <a:solidFill>
                <a:schemeClr val="dk1"/>
              </a:solidFill>
              <a:latin typeface="Calibri"/>
              <a:ea typeface="Calibri"/>
              <a:cs typeface="Calibri"/>
              <a:sym typeface="Calibri"/>
            </a:endParaRPr>
          </a:p>
        </p:txBody>
      </p:sp>
      <p:sp>
        <p:nvSpPr>
          <p:cNvPr id="522" name="Google Shape;522;p21"/>
          <p:cNvSpPr/>
          <p:nvPr/>
        </p:nvSpPr>
        <p:spPr>
          <a:xfrm>
            <a:off x="17295328" y="102743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23" name="Google Shape;523;p21"/>
          <p:cNvSpPr/>
          <p:nvPr/>
        </p:nvSpPr>
        <p:spPr>
          <a:xfrm>
            <a:off x="6490511" y="9029700"/>
            <a:ext cx="609676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1"/>
          <p:cNvSpPr/>
          <p:nvPr/>
        </p:nvSpPr>
        <p:spPr>
          <a:xfrm>
            <a:off x="6490511" y="9029700"/>
            <a:ext cx="609676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1"/>
          <p:cNvSpPr/>
          <p:nvPr/>
        </p:nvSpPr>
        <p:spPr>
          <a:xfrm>
            <a:off x="6388899" y="902970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Enchanted Pool</a:t>
            </a:r>
            <a:endParaRPr b="0" i="0" sz="4800" u="none" cap="none" strike="noStrike">
              <a:solidFill>
                <a:schemeClr val="dk1"/>
              </a:solidFill>
              <a:latin typeface="Calibri"/>
              <a:ea typeface="Calibri"/>
              <a:cs typeface="Calibri"/>
              <a:sym typeface="Calibri"/>
            </a:endParaRPr>
          </a:p>
        </p:txBody>
      </p:sp>
      <p:sp>
        <p:nvSpPr>
          <p:cNvPr id="526" name="Google Shape;526;p21"/>
          <p:cNvSpPr/>
          <p:nvPr/>
        </p:nvSpPr>
        <p:spPr>
          <a:xfrm>
            <a:off x="6422769" y="98933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531" name="Shape 531"/>
        <p:cNvGrpSpPr/>
        <p:nvPr/>
      </p:nvGrpSpPr>
      <p:grpSpPr>
        <a:xfrm>
          <a:off x="0" y="0"/>
          <a:ext cx="0" cy="0"/>
          <a:chOff x="0" y="0"/>
          <a:chExt cx="0" cy="0"/>
        </a:xfrm>
      </p:grpSpPr>
      <p:pic>
        <p:nvPicPr>
          <p:cNvPr descr=" " id="532" name="Google Shape;532;p22"/>
          <p:cNvPicPr preferRelativeResize="0"/>
          <p:nvPr/>
        </p:nvPicPr>
        <p:blipFill rotWithShape="1">
          <a:blip r:embed="rId3">
            <a:alphaModFix/>
          </a:blip>
          <a:srcRect b="0" l="0" r="0" t="0"/>
          <a:stretch/>
        </p:blipFill>
        <p:spPr>
          <a:xfrm>
            <a:off x="0" y="0"/>
            <a:ext cx="24387048" cy="10935196"/>
          </a:xfrm>
          <a:prstGeom prst="rect">
            <a:avLst/>
          </a:prstGeom>
          <a:noFill/>
          <a:ln>
            <a:noFill/>
          </a:ln>
        </p:spPr>
      </p:pic>
      <p:sp>
        <p:nvSpPr>
          <p:cNvPr id="533" name="Google Shape;533;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4" name="Google Shape;534;p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35" name="Google Shape;535;p22"/>
          <p:cNvSpPr/>
          <p:nvPr/>
        </p:nvSpPr>
        <p:spPr>
          <a:xfrm>
            <a:off x="3581848" y="711200"/>
            <a:ext cx="9687077"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8000"/>
              <a:buFont typeface="Orbitron Black"/>
              <a:buNone/>
            </a:pPr>
            <a:r>
              <a:rPr b="0" i="0" lang="en-US" sz="8000" u="none" cap="none" strike="noStrike">
                <a:solidFill>
                  <a:srgbClr val="00E3E4"/>
                </a:solidFill>
                <a:latin typeface="Orbitron Black"/>
                <a:ea typeface="Orbitron Black"/>
                <a:cs typeface="Orbitron Black"/>
                <a:sym typeface="Orbitron Black"/>
              </a:rPr>
              <a:t>Our Team</a:t>
            </a:r>
            <a:endParaRPr b="0" i="0" sz="8000" u="none" cap="none" strike="noStrike">
              <a:solidFill>
                <a:schemeClr val="dk1"/>
              </a:solidFill>
              <a:latin typeface="Calibri"/>
              <a:ea typeface="Calibri"/>
              <a:cs typeface="Calibri"/>
              <a:sym typeface="Calibri"/>
            </a:endParaRPr>
          </a:p>
        </p:txBody>
      </p:sp>
      <p:sp>
        <p:nvSpPr>
          <p:cNvPr id="536" name="Google Shape;536;p22"/>
          <p:cNvSpPr/>
          <p:nvPr/>
        </p:nvSpPr>
        <p:spPr>
          <a:xfrm>
            <a:off x="3556445" y="2832100"/>
            <a:ext cx="4788498" cy="995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7" name="Google Shape;537;p22"/>
          <p:cNvPicPr preferRelativeResize="0"/>
          <p:nvPr/>
        </p:nvPicPr>
        <p:blipFill rotWithShape="1">
          <a:blip r:embed="rId5">
            <a:alphaModFix/>
          </a:blip>
          <a:srcRect b="0" l="0" r="0" t="0"/>
          <a:stretch/>
        </p:blipFill>
        <p:spPr>
          <a:xfrm>
            <a:off x="3556445" y="2832100"/>
            <a:ext cx="4788498" cy="8229600"/>
          </a:xfrm>
          <a:prstGeom prst="rect">
            <a:avLst/>
          </a:prstGeom>
          <a:noFill/>
          <a:ln>
            <a:noFill/>
          </a:ln>
        </p:spPr>
      </p:pic>
      <p:sp>
        <p:nvSpPr>
          <p:cNvPr id="538" name="Google Shape;538;p22"/>
          <p:cNvSpPr/>
          <p:nvPr/>
        </p:nvSpPr>
        <p:spPr>
          <a:xfrm>
            <a:off x="3556445" y="11264900"/>
            <a:ext cx="4788498"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2"/>
          <p:cNvSpPr/>
          <p:nvPr/>
        </p:nvSpPr>
        <p:spPr>
          <a:xfrm>
            <a:off x="3556445" y="11264900"/>
            <a:ext cx="4788498"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2"/>
          <p:cNvSpPr/>
          <p:nvPr/>
        </p:nvSpPr>
        <p:spPr>
          <a:xfrm>
            <a:off x="3454832" y="11264900"/>
            <a:ext cx="4991724"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Eldruin</a:t>
            </a:r>
            <a:endParaRPr b="0" i="0" sz="4800" u="none" cap="none" strike="noStrike">
              <a:solidFill>
                <a:schemeClr val="dk1"/>
              </a:solidFill>
              <a:latin typeface="Calibri"/>
              <a:ea typeface="Calibri"/>
              <a:cs typeface="Calibri"/>
              <a:sym typeface="Calibri"/>
            </a:endParaRPr>
          </a:p>
        </p:txBody>
      </p:sp>
      <p:sp>
        <p:nvSpPr>
          <p:cNvPr id="541" name="Google Shape;541;p22"/>
          <p:cNvSpPr/>
          <p:nvPr/>
        </p:nvSpPr>
        <p:spPr>
          <a:xfrm>
            <a:off x="3488703" y="121793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42" name="Google Shape;542;p22"/>
          <p:cNvSpPr/>
          <p:nvPr/>
        </p:nvSpPr>
        <p:spPr>
          <a:xfrm>
            <a:off x="9157845" y="2832100"/>
            <a:ext cx="4788498" cy="995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3" name="Google Shape;543;p22"/>
          <p:cNvPicPr preferRelativeResize="0"/>
          <p:nvPr/>
        </p:nvPicPr>
        <p:blipFill rotWithShape="1">
          <a:blip r:embed="rId6">
            <a:alphaModFix/>
          </a:blip>
          <a:srcRect b="0" l="0" r="0" t="0"/>
          <a:stretch/>
        </p:blipFill>
        <p:spPr>
          <a:xfrm>
            <a:off x="9157845" y="2832100"/>
            <a:ext cx="4788498" cy="8229600"/>
          </a:xfrm>
          <a:prstGeom prst="rect">
            <a:avLst/>
          </a:prstGeom>
          <a:noFill/>
          <a:ln>
            <a:noFill/>
          </a:ln>
        </p:spPr>
      </p:pic>
      <p:sp>
        <p:nvSpPr>
          <p:cNvPr id="544" name="Google Shape;544;p22"/>
          <p:cNvSpPr/>
          <p:nvPr/>
        </p:nvSpPr>
        <p:spPr>
          <a:xfrm>
            <a:off x="9157845" y="11264900"/>
            <a:ext cx="4788498"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2"/>
          <p:cNvSpPr/>
          <p:nvPr/>
        </p:nvSpPr>
        <p:spPr>
          <a:xfrm>
            <a:off x="9157845" y="11264900"/>
            <a:ext cx="4788498"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2"/>
          <p:cNvSpPr/>
          <p:nvPr/>
        </p:nvSpPr>
        <p:spPr>
          <a:xfrm>
            <a:off x="9056232" y="11264900"/>
            <a:ext cx="4991724"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Elementalen</a:t>
            </a:r>
            <a:endParaRPr b="0" i="0" sz="4800" u="none" cap="none" strike="noStrike">
              <a:solidFill>
                <a:schemeClr val="dk1"/>
              </a:solidFill>
              <a:latin typeface="Calibri"/>
              <a:ea typeface="Calibri"/>
              <a:cs typeface="Calibri"/>
              <a:sym typeface="Calibri"/>
            </a:endParaRPr>
          </a:p>
        </p:txBody>
      </p:sp>
      <p:sp>
        <p:nvSpPr>
          <p:cNvPr id="547" name="Google Shape;547;p22"/>
          <p:cNvSpPr/>
          <p:nvPr/>
        </p:nvSpPr>
        <p:spPr>
          <a:xfrm>
            <a:off x="9090103" y="121793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48" name="Google Shape;548;p22"/>
          <p:cNvSpPr/>
          <p:nvPr/>
        </p:nvSpPr>
        <p:spPr>
          <a:xfrm>
            <a:off x="14759245" y="2832100"/>
            <a:ext cx="4788498" cy="995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9" name="Google Shape;549;p22"/>
          <p:cNvPicPr preferRelativeResize="0"/>
          <p:nvPr/>
        </p:nvPicPr>
        <p:blipFill rotWithShape="1">
          <a:blip r:embed="rId7">
            <a:alphaModFix/>
          </a:blip>
          <a:srcRect b="0" l="0" r="0" t="0"/>
          <a:stretch/>
        </p:blipFill>
        <p:spPr>
          <a:xfrm>
            <a:off x="14759245" y="2832100"/>
            <a:ext cx="4788498" cy="8229600"/>
          </a:xfrm>
          <a:prstGeom prst="rect">
            <a:avLst/>
          </a:prstGeom>
          <a:noFill/>
          <a:ln>
            <a:noFill/>
          </a:ln>
        </p:spPr>
      </p:pic>
      <p:sp>
        <p:nvSpPr>
          <p:cNvPr id="550" name="Google Shape;550;p22"/>
          <p:cNvSpPr/>
          <p:nvPr/>
        </p:nvSpPr>
        <p:spPr>
          <a:xfrm>
            <a:off x="14759245" y="11264900"/>
            <a:ext cx="4788498"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2"/>
          <p:cNvSpPr/>
          <p:nvPr/>
        </p:nvSpPr>
        <p:spPr>
          <a:xfrm>
            <a:off x="14759245" y="11264900"/>
            <a:ext cx="4788498"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2"/>
          <p:cNvSpPr/>
          <p:nvPr/>
        </p:nvSpPr>
        <p:spPr>
          <a:xfrm>
            <a:off x="14657632" y="11264900"/>
            <a:ext cx="4991724"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Lunaria</a:t>
            </a:r>
            <a:endParaRPr b="0" i="0" sz="4800" u="none" cap="none" strike="noStrike">
              <a:solidFill>
                <a:schemeClr val="dk1"/>
              </a:solidFill>
              <a:latin typeface="Calibri"/>
              <a:ea typeface="Calibri"/>
              <a:cs typeface="Calibri"/>
              <a:sym typeface="Calibri"/>
            </a:endParaRPr>
          </a:p>
        </p:txBody>
      </p:sp>
      <p:sp>
        <p:nvSpPr>
          <p:cNvPr id="553" name="Google Shape;553;p22"/>
          <p:cNvSpPr/>
          <p:nvPr/>
        </p:nvSpPr>
        <p:spPr>
          <a:xfrm>
            <a:off x="14691503" y="121793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558" name="Shape 558"/>
        <p:cNvGrpSpPr/>
        <p:nvPr/>
      </p:nvGrpSpPr>
      <p:grpSpPr>
        <a:xfrm>
          <a:off x="0" y="0"/>
          <a:ext cx="0" cy="0"/>
          <a:chOff x="0" y="0"/>
          <a:chExt cx="0" cy="0"/>
        </a:xfrm>
      </p:grpSpPr>
      <p:pic>
        <p:nvPicPr>
          <p:cNvPr descr=" " id="559" name="Google Shape;559;p23"/>
          <p:cNvPicPr preferRelativeResize="0"/>
          <p:nvPr/>
        </p:nvPicPr>
        <p:blipFill rotWithShape="1">
          <a:blip r:embed="rId3">
            <a:alphaModFix/>
          </a:blip>
          <a:srcRect b="0" l="0" r="0" t="0"/>
          <a:stretch/>
        </p:blipFill>
        <p:spPr>
          <a:xfrm>
            <a:off x="11520340" y="0"/>
            <a:ext cx="12866708" cy="13716000"/>
          </a:xfrm>
          <a:prstGeom prst="rect">
            <a:avLst/>
          </a:prstGeom>
          <a:noFill/>
          <a:ln>
            <a:noFill/>
          </a:ln>
        </p:spPr>
      </p:pic>
      <p:sp>
        <p:nvSpPr>
          <p:cNvPr id="560" name="Google Shape;560;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1" name="Google Shape;561;p2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62" name="Google Shape;562;p23"/>
          <p:cNvPicPr preferRelativeResize="0"/>
          <p:nvPr/>
        </p:nvPicPr>
        <p:blipFill rotWithShape="1">
          <a:blip r:embed="rId5">
            <a:alphaModFix/>
          </a:blip>
          <a:srcRect b="0" l="0" r="0" t="0"/>
          <a:stretch/>
        </p:blipFill>
        <p:spPr>
          <a:xfrm>
            <a:off x="1930641" y="2108200"/>
            <a:ext cx="7125591" cy="11061700"/>
          </a:xfrm>
          <a:prstGeom prst="rect">
            <a:avLst/>
          </a:prstGeom>
          <a:noFill/>
          <a:ln>
            <a:noFill/>
          </a:ln>
        </p:spPr>
      </p:pic>
      <p:sp>
        <p:nvSpPr>
          <p:cNvPr id="563" name="Google Shape;563;p23"/>
          <p:cNvSpPr/>
          <p:nvPr/>
        </p:nvSpPr>
        <p:spPr>
          <a:xfrm>
            <a:off x="9462683" y="1803400"/>
            <a:ext cx="1625803"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3"/>
          <p:cNvSpPr/>
          <p:nvPr/>
        </p:nvSpPr>
        <p:spPr>
          <a:xfrm>
            <a:off x="9462683" y="18034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5" name="Google Shape;565;p23"/>
          <p:cNvPicPr preferRelativeResize="0"/>
          <p:nvPr/>
        </p:nvPicPr>
        <p:blipFill rotWithShape="1">
          <a:blip r:embed="rId6">
            <a:alphaModFix/>
          </a:blip>
          <a:srcRect b="0" l="0" r="0" t="0"/>
          <a:stretch/>
        </p:blipFill>
        <p:spPr>
          <a:xfrm>
            <a:off x="9767521" y="2108200"/>
            <a:ext cx="1016127" cy="1016000"/>
          </a:xfrm>
          <a:prstGeom prst="rect">
            <a:avLst/>
          </a:prstGeom>
          <a:noFill/>
          <a:ln>
            <a:noFill/>
          </a:ln>
        </p:spPr>
      </p:pic>
      <p:pic>
        <p:nvPicPr>
          <p:cNvPr descr=" " id="566" name="Google Shape;566;p23"/>
          <p:cNvPicPr preferRelativeResize="0"/>
          <p:nvPr/>
        </p:nvPicPr>
        <p:blipFill rotWithShape="1">
          <a:blip r:embed="rId7">
            <a:alphaModFix/>
          </a:blip>
          <a:srcRect b="0" l="0" r="0" t="0"/>
          <a:stretch/>
        </p:blipFill>
        <p:spPr>
          <a:xfrm>
            <a:off x="9883621" y="2285802"/>
            <a:ext cx="793849" cy="660797"/>
          </a:xfrm>
          <a:prstGeom prst="rect">
            <a:avLst/>
          </a:prstGeom>
          <a:noFill/>
          <a:ln>
            <a:noFill/>
          </a:ln>
        </p:spPr>
      </p:pic>
      <p:pic>
        <p:nvPicPr>
          <p:cNvPr descr=" " id="567" name="Google Shape;567;p23"/>
          <p:cNvPicPr preferRelativeResize="0"/>
          <p:nvPr/>
        </p:nvPicPr>
        <p:blipFill rotWithShape="1">
          <a:blip r:embed="rId8">
            <a:alphaModFix/>
          </a:blip>
          <a:srcRect b="0" l="0" r="0" t="0"/>
          <a:stretch/>
        </p:blipFill>
        <p:spPr>
          <a:xfrm>
            <a:off x="10237480" y="3429000"/>
            <a:ext cx="38105" cy="1625600"/>
          </a:xfrm>
          <a:prstGeom prst="rect">
            <a:avLst/>
          </a:prstGeom>
          <a:noFill/>
          <a:ln>
            <a:noFill/>
          </a:ln>
        </p:spPr>
      </p:pic>
      <p:sp>
        <p:nvSpPr>
          <p:cNvPr id="568" name="Google Shape;568;p23"/>
          <p:cNvSpPr/>
          <p:nvPr/>
        </p:nvSpPr>
        <p:spPr>
          <a:xfrm>
            <a:off x="9462683" y="50546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9" name="Google Shape;569;p23"/>
          <p:cNvPicPr preferRelativeResize="0"/>
          <p:nvPr/>
        </p:nvPicPr>
        <p:blipFill rotWithShape="1">
          <a:blip r:embed="rId6">
            <a:alphaModFix/>
          </a:blip>
          <a:srcRect b="0" l="0" r="0" t="0"/>
          <a:stretch/>
        </p:blipFill>
        <p:spPr>
          <a:xfrm>
            <a:off x="9767521" y="5359400"/>
            <a:ext cx="1016127" cy="1016000"/>
          </a:xfrm>
          <a:prstGeom prst="rect">
            <a:avLst/>
          </a:prstGeom>
          <a:noFill/>
          <a:ln>
            <a:noFill/>
          </a:ln>
        </p:spPr>
      </p:pic>
      <p:pic>
        <p:nvPicPr>
          <p:cNvPr descr=" " id="570" name="Google Shape;570;p23"/>
          <p:cNvPicPr preferRelativeResize="0"/>
          <p:nvPr/>
        </p:nvPicPr>
        <p:blipFill rotWithShape="1">
          <a:blip r:embed="rId9">
            <a:alphaModFix/>
          </a:blip>
          <a:srcRect b="0" l="0" r="0" t="0"/>
          <a:stretch/>
        </p:blipFill>
        <p:spPr>
          <a:xfrm>
            <a:off x="9831029" y="5581650"/>
            <a:ext cx="889111" cy="571500"/>
          </a:xfrm>
          <a:prstGeom prst="rect">
            <a:avLst/>
          </a:prstGeom>
          <a:noFill/>
          <a:ln>
            <a:noFill/>
          </a:ln>
        </p:spPr>
      </p:pic>
      <p:pic>
        <p:nvPicPr>
          <p:cNvPr descr=" " id="571" name="Google Shape;571;p23"/>
          <p:cNvPicPr preferRelativeResize="0"/>
          <p:nvPr/>
        </p:nvPicPr>
        <p:blipFill rotWithShape="1">
          <a:blip r:embed="rId8">
            <a:alphaModFix/>
          </a:blip>
          <a:srcRect b="0" l="0" r="0" t="0"/>
          <a:stretch/>
        </p:blipFill>
        <p:spPr>
          <a:xfrm>
            <a:off x="10237480" y="6680200"/>
            <a:ext cx="38105" cy="1625600"/>
          </a:xfrm>
          <a:prstGeom prst="rect">
            <a:avLst/>
          </a:prstGeom>
          <a:noFill/>
          <a:ln>
            <a:noFill/>
          </a:ln>
        </p:spPr>
      </p:pic>
      <p:sp>
        <p:nvSpPr>
          <p:cNvPr id="572" name="Google Shape;572;p23"/>
          <p:cNvSpPr/>
          <p:nvPr/>
        </p:nvSpPr>
        <p:spPr>
          <a:xfrm>
            <a:off x="9462683" y="83058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3" name="Google Shape;573;p23"/>
          <p:cNvPicPr preferRelativeResize="0"/>
          <p:nvPr/>
        </p:nvPicPr>
        <p:blipFill rotWithShape="1">
          <a:blip r:embed="rId6">
            <a:alphaModFix/>
          </a:blip>
          <a:srcRect b="0" l="0" r="0" t="0"/>
          <a:stretch/>
        </p:blipFill>
        <p:spPr>
          <a:xfrm>
            <a:off x="9767521" y="8610600"/>
            <a:ext cx="1016127" cy="1016000"/>
          </a:xfrm>
          <a:prstGeom prst="rect">
            <a:avLst/>
          </a:prstGeom>
          <a:noFill/>
          <a:ln>
            <a:noFill/>
          </a:ln>
        </p:spPr>
      </p:pic>
      <p:pic>
        <p:nvPicPr>
          <p:cNvPr descr=" " id="574" name="Google Shape;574;p23"/>
          <p:cNvPicPr preferRelativeResize="0"/>
          <p:nvPr/>
        </p:nvPicPr>
        <p:blipFill rotWithShape="1">
          <a:blip r:embed="rId10">
            <a:alphaModFix/>
          </a:blip>
          <a:srcRect b="0" l="0" r="0" t="0"/>
          <a:stretch/>
        </p:blipFill>
        <p:spPr>
          <a:xfrm>
            <a:off x="9938198" y="8709819"/>
            <a:ext cx="674772" cy="817662"/>
          </a:xfrm>
          <a:prstGeom prst="rect">
            <a:avLst/>
          </a:prstGeom>
          <a:noFill/>
          <a:ln>
            <a:noFill/>
          </a:ln>
        </p:spPr>
      </p:pic>
      <p:pic>
        <p:nvPicPr>
          <p:cNvPr descr=" " id="575" name="Google Shape;575;p23"/>
          <p:cNvPicPr preferRelativeResize="0"/>
          <p:nvPr/>
        </p:nvPicPr>
        <p:blipFill rotWithShape="1">
          <a:blip r:embed="rId8">
            <a:alphaModFix/>
          </a:blip>
          <a:srcRect b="0" l="0" r="0" t="0"/>
          <a:stretch/>
        </p:blipFill>
        <p:spPr>
          <a:xfrm>
            <a:off x="10237480" y="9931400"/>
            <a:ext cx="38105" cy="1625600"/>
          </a:xfrm>
          <a:prstGeom prst="rect">
            <a:avLst/>
          </a:prstGeom>
          <a:noFill/>
          <a:ln>
            <a:noFill/>
          </a:ln>
        </p:spPr>
      </p:pic>
      <p:sp>
        <p:nvSpPr>
          <p:cNvPr id="576" name="Google Shape;576;p23"/>
          <p:cNvSpPr/>
          <p:nvPr/>
        </p:nvSpPr>
        <p:spPr>
          <a:xfrm>
            <a:off x="9462683" y="115570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7" name="Google Shape;577;p23"/>
          <p:cNvPicPr preferRelativeResize="0"/>
          <p:nvPr/>
        </p:nvPicPr>
        <p:blipFill rotWithShape="1">
          <a:blip r:embed="rId6">
            <a:alphaModFix/>
          </a:blip>
          <a:srcRect b="0" l="0" r="0" t="0"/>
          <a:stretch/>
        </p:blipFill>
        <p:spPr>
          <a:xfrm>
            <a:off x="9767521" y="11861800"/>
            <a:ext cx="1016127" cy="1016000"/>
          </a:xfrm>
          <a:prstGeom prst="rect">
            <a:avLst/>
          </a:prstGeom>
          <a:noFill/>
          <a:ln>
            <a:noFill/>
          </a:ln>
        </p:spPr>
      </p:pic>
      <p:pic>
        <p:nvPicPr>
          <p:cNvPr descr=" " id="578" name="Google Shape;578;p23"/>
          <p:cNvPicPr preferRelativeResize="0"/>
          <p:nvPr/>
        </p:nvPicPr>
        <p:blipFill rotWithShape="1">
          <a:blip r:embed="rId11">
            <a:alphaModFix/>
          </a:blip>
          <a:srcRect b="0" l="0" r="0" t="0"/>
          <a:stretch/>
        </p:blipFill>
        <p:spPr>
          <a:xfrm>
            <a:off x="10061245" y="11925300"/>
            <a:ext cx="428679" cy="214313"/>
          </a:xfrm>
          <a:prstGeom prst="rect">
            <a:avLst/>
          </a:prstGeom>
          <a:noFill/>
          <a:ln>
            <a:noFill/>
          </a:ln>
        </p:spPr>
      </p:pic>
      <p:pic>
        <p:nvPicPr>
          <p:cNvPr descr=" " id="579" name="Google Shape;579;p23"/>
          <p:cNvPicPr preferRelativeResize="0"/>
          <p:nvPr/>
        </p:nvPicPr>
        <p:blipFill rotWithShape="1">
          <a:blip r:embed="rId12">
            <a:alphaModFix/>
          </a:blip>
          <a:srcRect b="0" l="0" r="0" t="0"/>
          <a:stretch/>
        </p:blipFill>
        <p:spPr>
          <a:xfrm>
            <a:off x="9842936" y="12124730"/>
            <a:ext cx="865296" cy="689570"/>
          </a:xfrm>
          <a:prstGeom prst="rect">
            <a:avLst/>
          </a:prstGeom>
          <a:noFill/>
          <a:ln>
            <a:noFill/>
          </a:ln>
        </p:spPr>
      </p:pic>
      <p:sp>
        <p:nvSpPr>
          <p:cNvPr id="580" name="Google Shape;580;p23"/>
          <p:cNvSpPr/>
          <p:nvPr/>
        </p:nvSpPr>
        <p:spPr>
          <a:xfrm>
            <a:off x="10948768" y="34544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581" name="Google Shape;581;p23"/>
          <p:cNvSpPr/>
          <p:nvPr/>
        </p:nvSpPr>
        <p:spPr>
          <a:xfrm>
            <a:off x="10948768" y="68707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582" name="Google Shape;582;p23"/>
          <p:cNvSpPr/>
          <p:nvPr/>
        </p:nvSpPr>
        <p:spPr>
          <a:xfrm>
            <a:off x="10948768" y="102235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583" name="Google Shape;583;p23"/>
          <p:cNvSpPr/>
          <p:nvPr/>
        </p:nvSpPr>
        <p:spPr>
          <a:xfrm>
            <a:off x="13810859" y="749300"/>
            <a:ext cx="8810668" cy="1608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E3E4"/>
              </a:buClr>
              <a:buSzPts val="8000"/>
              <a:buFont typeface="Orbitron Black"/>
              <a:buNone/>
            </a:pPr>
            <a:r>
              <a:rPr b="0" i="0" lang="en-US" sz="8000" u="none" cap="none" strike="noStrike">
                <a:solidFill>
                  <a:srgbClr val="00E3E4"/>
                </a:solidFill>
                <a:latin typeface="Orbitron Black"/>
                <a:ea typeface="Orbitron Black"/>
                <a:cs typeface="Orbitron Black"/>
                <a:sym typeface="Orbitron Black"/>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588" name="Shape 588"/>
        <p:cNvGrpSpPr/>
        <p:nvPr/>
      </p:nvGrpSpPr>
      <p:grpSpPr>
        <a:xfrm>
          <a:off x="0" y="0"/>
          <a:ext cx="0" cy="0"/>
          <a:chOff x="0" y="0"/>
          <a:chExt cx="0" cy="0"/>
        </a:xfrm>
      </p:grpSpPr>
      <p:pic>
        <p:nvPicPr>
          <p:cNvPr descr=" " id="589" name="Google Shape;589;p24"/>
          <p:cNvPicPr preferRelativeResize="0"/>
          <p:nvPr/>
        </p:nvPicPr>
        <p:blipFill rotWithShape="1">
          <a:blip r:embed="rId3">
            <a:alphaModFix/>
          </a:blip>
          <a:srcRect b="0" l="0" r="0" t="0"/>
          <a:stretch/>
        </p:blipFill>
        <p:spPr>
          <a:xfrm>
            <a:off x="0" y="0"/>
            <a:ext cx="24387048" cy="10935196"/>
          </a:xfrm>
          <a:prstGeom prst="rect">
            <a:avLst/>
          </a:prstGeom>
          <a:noFill/>
          <a:ln>
            <a:noFill/>
          </a:ln>
        </p:spPr>
      </p:pic>
      <p:sp>
        <p:nvSpPr>
          <p:cNvPr id="590" name="Google Shape;590;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1" name="Google Shape;591;p2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92" name="Google Shape;592;p24"/>
          <p:cNvSpPr/>
          <p:nvPr/>
        </p:nvSpPr>
        <p:spPr>
          <a:xfrm>
            <a:off x="787498" y="3124200"/>
            <a:ext cx="23167696" cy="889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4"/>
          <p:cNvSpPr/>
          <p:nvPr/>
        </p:nvSpPr>
        <p:spPr>
          <a:xfrm>
            <a:off x="10173972" y="3124200"/>
            <a:ext cx="5487086" cy="1689100"/>
          </a:xfrm>
          <a:prstGeom prst="rect">
            <a:avLst/>
          </a:prstGeom>
          <a:noFill/>
          <a:ln cap="flat" cmpd="sng" w="25400">
            <a:solidFill>
              <a:srgbClr val="00E3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4" name="Google Shape;594;p24"/>
          <p:cNvPicPr preferRelativeResize="0"/>
          <p:nvPr/>
        </p:nvPicPr>
        <p:blipFill rotWithShape="1">
          <a:blip r:embed="rId5">
            <a:alphaModFix/>
          </a:blip>
          <a:srcRect b="0" l="0" r="0" t="0"/>
          <a:stretch/>
        </p:blipFill>
        <p:spPr>
          <a:xfrm>
            <a:off x="10478810" y="3409950"/>
            <a:ext cx="1117740" cy="1117600"/>
          </a:xfrm>
          <a:prstGeom prst="rect">
            <a:avLst/>
          </a:prstGeom>
          <a:noFill/>
          <a:ln>
            <a:noFill/>
          </a:ln>
        </p:spPr>
      </p:pic>
      <p:sp>
        <p:nvSpPr>
          <p:cNvPr id="595" name="Google Shape;595;p24"/>
          <p:cNvSpPr/>
          <p:nvPr/>
        </p:nvSpPr>
        <p:spPr>
          <a:xfrm>
            <a:off x="11799775" y="3327400"/>
            <a:ext cx="3556445" cy="12827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4"/>
          <p:cNvSpPr/>
          <p:nvPr/>
        </p:nvSpPr>
        <p:spPr>
          <a:xfrm>
            <a:off x="11799775" y="33274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rbitron"/>
              <a:buNone/>
            </a:pPr>
            <a:r>
              <a:rPr b="1" i="0" lang="en-US" sz="3600" u="none" cap="none" strike="noStrike">
                <a:solidFill>
                  <a:srgbClr val="FFFFFF"/>
                </a:solidFill>
                <a:latin typeface="Orbitron"/>
                <a:ea typeface="Orbitron"/>
                <a:cs typeface="Orbitron"/>
                <a:sym typeface="Orbitron"/>
              </a:rPr>
              <a:t>Chloe Ng</a:t>
            </a:r>
            <a:endParaRPr b="0" i="0" sz="3600" u="none" cap="none" strike="noStrike">
              <a:solidFill>
                <a:schemeClr val="dk1"/>
              </a:solidFill>
              <a:latin typeface="Calibri"/>
              <a:ea typeface="Calibri"/>
              <a:cs typeface="Calibri"/>
              <a:sym typeface="Calibri"/>
            </a:endParaRPr>
          </a:p>
        </p:txBody>
      </p:sp>
      <p:sp>
        <p:nvSpPr>
          <p:cNvPr id="597" name="Google Shape;597;p24"/>
          <p:cNvSpPr/>
          <p:nvPr/>
        </p:nvSpPr>
        <p:spPr>
          <a:xfrm>
            <a:off x="11799775" y="40005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598" name="Google Shape;598;p24"/>
          <p:cNvSpPr/>
          <p:nvPr/>
        </p:nvSpPr>
        <p:spPr>
          <a:xfrm>
            <a:off x="787498" y="5486400"/>
            <a:ext cx="5487086" cy="1689100"/>
          </a:xfrm>
          <a:prstGeom prst="rect">
            <a:avLst/>
          </a:prstGeom>
          <a:noFill/>
          <a:ln cap="flat" cmpd="sng" w="25400">
            <a:solidFill>
              <a:srgbClr val="00E3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9" name="Google Shape;599;p24"/>
          <p:cNvPicPr preferRelativeResize="0"/>
          <p:nvPr/>
        </p:nvPicPr>
        <p:blipFill rotWithShape="1">
          <a:blip r:embed="rId6">
            <a:alphaModFix/>
          </a:blip>
          <a:srcRect b="0" l="0" r="0" t="0"/>
          <a:stretch/>
        </p:blipFill>
        <p:spPr>
          <a:xfrm>
            <a:off x="1092337" y="5772150"/>
            <a:ext cx="1117740" cy="1117600"/>
          </a:xfrm>
          <a:prstGeom prst="rect">
            <a:avLst/>
          </a:prstGeom>
          <a:noFill/>
          <a:ln>
            <a:noFill/>
          </a:ln>
        </p:spPr>
      </p:pic>
      <p:sp>
        <p:nvSpPr>
          <p:cNvPr id="600" name="Google Shape;600;p24"/>
          <p:cNvSpPr/>
          <p:nvPr/>
        </p:nvSpPr>
        <p:spPr>
          <a:xfrm>
            <a:off x="2413302" y="5689600"/>
            <a:ext cx="3556445" cy="12827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4"/>
          <p:cNvSpPr/>
          <p:nvPr/>
        </p:nvSpPr>
        <p:spPr>
          <a:xfrm>
            <a:off x="2413302" y="56896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rbitron"/>
              <a:buNone/>
            </a:pPr>
            <a:r>
              <a:rPr b="1" i="0" lang="en-US" sz="3600" u="none" cap="none" strike="noStrike">
                <a:solidFill>
                  <a:srgbClr val="FFFFFF"/>
                </a:solidFill>
                <a:latin typeface="Orbitron"/>
                <a:ea typeface="Orbitron"/>
                <a:cs typeface="Orbitron"/>
                <a:sym typeface="Orbitron"/>
              </a:rPr>
              <a:t>Valtorin</a:t>
            </a:r>
            <a:endParaRPr b="0" i="0" sz="3600" u="none" cap="none" strike="noStrike">
              <a:solidFill>
                <a:schemeClr val="dk1"/>
              </a:solidFill>
              <a:latin typeface="Calibri"/>
              <a:ea typeface="Calibri"/>
              <a:cs typeface="Calibri"/>
              <a:sym typeface="Calibri"/>
            </a:endParaRPr>
          </a:p>
        </p:txBody>
      </p:sp>
      <p:sp>
        <p:nvSpPr>
          <p:cNvPr id="602" name="Google Shape;602;p24"/>
          <p:cNvSpPr/>
          <p:nvPr/>
        </p:nvSpPr>
        <p:spPr>
          <a:xfrm>
            <a:off x="2413302" y="63627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03" name="Google Shape;603;p24"/>
          <p:cNvSpPr/>
          <p:nvPr/>
        </p:nvSpPr>
        <p:spPr>
          <a:xfrm>
            <a:off x="3835879" y="7823200"/>
            <a:ext cx="5487086" cy="1689100"/>
          </a:xfrm>
          <a:prstGeom prst="rect">
            <a:avLst/>
          </a:prstGeom>
          <a:noFill/>
          <a:ln cap="flat" cmpd="sng" w="25400">
            <a:solidFill>
              <a:srgbClr val="00E3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4" name="Google Shape;604;p24"/>
          <p:cNvPicPr preferRelativeResize="0"/>
          <p:nvPr/>
        </p:nvPicPr>
        <p:blipFill rotWithShape="1">
          <a:blip r:embed="rId7">
            <a:alphaModFix/>
          </a:blip>
          <a:srcRect b="0" l="0" r="0" t="0"/>
          <a:stretch/>
        </p:blipFill>
        <p:spPr>
          <a:xfrm>
            <a:off x="4140718" y="8108950"/>
            <a:ext cx="1117740" cy="1117600"/>
          </a:xfrm>
          <a:prstGeom prst="rect">
            <a:avLst/>
          </a:prstGeom>
          <a:noFill/>
          <a:ln>
            <a:noFill/>
          </a:ln>
        </p:spPr>
      </p:pic>
      <p:sp>
        <p:nvSpPr>
          <p:cNvPr id="605" name="Google Shape;605;p24"/>
          <p:cNvSpPr/>
          <p:nvPr/>
        </p:nvSpPr>
        <p:spPr>
          <a:xfrm>
            <a:off x="5461683" y="8026400"/>
            <a:ext cx="3556445" cy="12827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4"/>
          <p:cNvSpPr/>
          <p:nvPr/>
        </p:nvSpPr>
        <p:spPr>
          <a:xfrm>
            <a:off x="5461683" y="80264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rbitron"/>
              <a:buNone/>
            </a:pPr>
            <a:r>
              <a:rPr b="1" i="0" lang="en-US" sz="3600" u="none" cap="none" strike="noStrike">
                <a:solidFill>
                  <a:srgbClr val="FFFFFF"/>
                </a:solidFill>
                <a:latin typeface="Orbitron"/>
                <a:ea typeface="Orbitron"/>
                <a:cs typeface="Orbitron"/>
                <a:sym typeface="Orbitron"/>
              </a:rPr>
              <a:t>Lucian</a:t>
            </a:r>
            <a:endParaRPr b="0" i="0" sz="3600" u="none" cap="none" strike="noStrike">
              <a:solidFill>
                <a:schemeClr val="dk1"/>
              </a:solidFill>
              <a:latin typeface="Calibri"/>
              <a:ea typeface="Calibri"/>
              <a:cs typeface="Calibri"/>
              <a:sym typeface="Calibri"/>
            </a:endParaRPr>
          </a:p>
        </p:txBody>
      </p:sp>
      <p:sp>
        <p:nvSpPr>
          <p:cNvPr id="607" name="Google Shape;607;p24"/>
          <p:cNvSpPr/>
          <p:nvPr/>
        </p:nvSpPr>
        <p:spPr>
          <a:xfrm>
            <a:off x="5461683" y="86995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08" name="Google Shape;608;p24"/>
          <p:cNvSpPr/>
          <p:nvPr/>
        </p:nvSpPr>
        <p:spPr>
          <a:xfrm>
            <a:off x="3835879" y="10210800"/>
            <a:ext cx="5487086" cy="1689100"/>
          </a:xfrm>
          <a:prstGeom prst="rect">
            <a:avLst/>
          </a:prstGeom>
          <a:noFill/>
          <a:ln cap="flat" cmpd="sng" w="25400">
            <a:solidFill>
              <a:srgbClr val="00E3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9" name="Google Shape;609;p24"/>
          <p:cNvPicPr preferRelativeResize="0"/>
          <p:nvPr/>
        </p:nvPicPr>
        <p:blipFill rotWithShape="1">
          <a:blip r:embed="rId8">
            <a:alphaModFix/>
          </a:blip>
          <a:srcRect b="0" l="0" r="0" t="0"/>
          <a:stretch/>
        </p:blipFill>
        <p:spPr>
          <a:xfrm>
            <a:off x="4140718" y="10496550"/>
            <a:ext cx="1117740" cy="1117600"/>
          </a:xfrm>
          <a:prstGeom prst="rect">
            <a:avLst/>
          </a:prstGeom>
          <a:noFill/>
          <a:ln>
            <a:noFill/>
          </a:ln>
        </p:spPr>
      </p:pic>
      <p:sp>
        <p:nvSpPr>
          <p:cNvPr id="610" name="Google Shape;610;p24"/>
          <p:cNvSpPr/>
          <p:nvPr/>
        </p:nvSpPr>
        <p:spPr>
          <a:xfrm>
            <a:off x="5461683" y="10414000"/>
            <a:ext cx="3556445" cy="12827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4"/>
          <p:cNvSpPr/>
          <p:nvPr/>
        </p:nvSpPr>
        <p:spPr>
          <a:xfrm>
            <a:off x="5461683" y="104140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rbitron"/>
              <a:buNone/>
            </a:pPr>
            <a:r>
              <a:rPr b="1" i="0" lang="en-US" sz="3600" u="none" cap="none" strike="noStrike">
                <a:solidFill>
                  <a:srgbClr val="FFFFFF"/>
                </a:solidFill>
                <a:latin typeface="Orbitron"/>
                <a:ea typeface="Orbitron"/>
                <a:cs typeface="Orbitron"/>
                <a:sym typeface="Orbitron"/>
              </a:rPr>
              <a:t>Cedric</a:t>
            </a:r>
            <a:endParaRPr b="0" i="0" sz="3600" u="none" cap="none" strike="noStrike">
              <a:solidFill>
                <a:schemeClr val="dk1"/>
              </a:solidFill>
              <a:latin typeface="Calibri"/>
              <a:ea typeface="Calibri"/>
              <a:cs typeface="Calibri"/>
              <a:sym typeface="Calibri"/>
            </a:endParaRPr>
          </a:p>
        </p:txBody>
      </p:sp>
      <p:sp>
        <p:nvSpPr>
          <p:cNvPr id="612" name="Google Shape;612;p24"/>
          <p:cNvSpPr/>
          <p:nvPr/>
        </p:nvSpPr>
        <p:spPr>
          <a:xfrm>
            <a:off x="5461683" y="110871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13" name="Google Shape;613;p24"/>
          <p:cNvSpPr/>
          <p:nvPr/>
        </p:nvSpPr>
        <p:spPr>
          <a:xfrm>
            <a:off x="15343518" y="7848600"/>
            <a:ext cx="5487086" cy="1689100"/>
          </a:xfrm>
          <a:prstGeom prst="rect">
            <a:avLst/>
          </a:prstGeom>
          <a:noFill/>
          <a:ln cap="flat" cmpd="sng" w="25400">
            <a:solidFill>
              <a:srgbClr val="00E3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p24"/>
          <p:cNvPicPr preferRelativeResize="0"/>
          <p:nvPr/>
        </p:nvPicPr>
        <p:blipFill rotWithShape="1">
          <a:blip r:embed="rId9">
            <a:alphaModFix/>
          </a:blip>
          <a:srcRect b="0" l="0" r="0" t="0"/>
          <a:stretch/>
        </p:blipFill>
        <p:spPr>
          <a:xfrm>
            <a:off x="15648356" y="8134350"/>
            <a:ext cx="1117740" cy="1117600"/>
          </a:xfrm>
          <a:prstGeom prst="rect">
            <a:avLst/>
          </a:prstGeom>
          <a:noFill/>
          <a:ln>
            <a:noFill/>
          </a:ln>
        </p:spPr>
      </p:pic>
      <p:sp>
        <p:nvSpPr>
          <p:cNvPr id="615" name="Google Shape;615;p24"/>
          <p:cNvSpPr/>
          <p:nvPr/>
        </p:nvSpPr>
        <p:spPr>
          <a:xfrm>
            <a:off x="16969321" y="8051800"/>
            <a:ext cx="3556445" cy="12827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4"/>
          <p:cNvSpPr/>
          <p:nvPr/>
        </p:nvSpPr>
        <p:spPr>
          <a:xfrm>
            <a:off x="16969321" y="80518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rbitron"/>
              <a:buNone/>
            </a:pPr>
            <a:r>
              <a:rPr b="1" i="0" lang="en-US" sz="3600" u="none" cap="none" strike="noStrike">
                <a:solidFill>
                  <a:srgbClr val="FFFFFF"/>
                </a:solidFill>
                <a:latin typeface="Orbitron"/>
                <a:ea typeface="Orbitron"/>
                <a:cs typeface="Orbitron"/>
                <a:sym typeface="Orbitron"/>
              </a:rPr>
              <a:t>Elvina</a:t>
            </a:r>
            <a:endParaRPr b="0" i="0" sz="3600" u="none" cap="none" strike="noStrike">
              <a:solidFill>
                <a:schemeClr val="dk1"/>
              </a:solidFill>
              <a:latin typeface="Calibri"/>
              <a:ea typeface="Calibri"/>
              <a:cs typeface="Calibri"/>
              <a:sym typeface="Calibri"/>
            </a:endParaRPr>
          </a:p>
        </p:txBody>
      </p:sp>
      <p:sp>
        <p:nvSpPr>
          <p:cNvPr id="617" name="Google Shape;617;p24"/>
          <p:cNvSpPr/>
          <p:nvPr/>
        </p:nvSpPr>
        <p:spPr>
          <a:xfrm>
            <a:off x="16969321" y="87249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18" name="Google Shape;618;p24"/>
          <p:cNvSpPr/>
          <p:nvPr/>
        </p:nvSpPr>
        <p:spPr>
          <a:xfrm>
            <a:off x="15343518" y="10210800"/>
            <a:ext cx="5487086" cy="1689100"/>
          </a:xfrm>
          <a:prstGeom prst="rect">
            <a:avLst/>
          </a:prstGeom>
          <a:noFill/>
          <a:ln cap="flat" cmpd="sng" w="25400">
            <a:solidFill>
              <a:srgbClr val="00E3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9" name="Google Shape;619;p24"/>
          <p:cNvPicPr preferRelativeResize="0"/>
          <p:nvPr/>
        </p:nvPicPr>
        <p:blipFill rotWithShape="1">
          <a:blip r:embed="rId10">
            <a:alphaModFix/>
          </a:blip>
          <a:srcRect b="0" l="0" r="0" t="0"/>
          <a:stretch/>
        </p:blipFill>
        <p:spPr>
          <a:xfrm>
            <a:off x="15648356" y="10496550"/>
            <a:ext cx="1117740" cy="1117600"/>
          </a:xfrm>
          <a:prstGeom prst="rect">
            <a:avLst/>
          </a:prstGeom>
          <a:noFill/>
          <a:ln>
            <a:noFill/>
          </a:ln>
        </p:spPr>
      </p:pic>
      <p:sp>
        <p:nvSpPr>
          <p:cNvPr id="620" name="Google Shape;620;p24"/>
          <p:cNvSpPr/>
          <p:nvPr/>
        </p:nvSpPr>
        <p:spPr>
          <a:xfrm>
            <a:off x="16969321" y="10414000"/>
            <a:ext cx="3556445" cy="12827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4"/>
          <p:cNvSpPr/>
          <p:nvPr/>
        </p:nvSpPr>
        <p:spPr>
          <a:xfrm>
            <a:off x="16969321" y="104140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rbitron"/>
              <a:buNone/>
            </a:pPr>
            <a:r>
              <a:rPr b="1" i="0" lang="en-US" sz="3600" u="none" cap="none" strike="noStrike">
                <a:solidFill>
                  <a:srgbClr val="FFFFFF"/>
                </a:solidFill>
                <a:latin typeface="Orbitron"/>
                <a:ea typeface="Orbitron"/>
                <a:cs typeface="Orbitron"/>
                <a:sym typeface="Orbitron"/>
              </a:rPr>
              <a:t>Seraphina</a:t>
            </a:r>
            <a:endParaRPr b="0" i="0" sz="3600" u="none" cap="none" strike="noStrike">
              <a:solidFill>
                <a:schemeClr val="dk1"/>
              </a:solidFill>
              <a:latin typeface="Calibri"/>
              <a:ea typeface="Calibri"/>
              <a:cs typeface="Calibri"/>
              <a:sym typeface="Calibri"/>
            </a:endParaRPr>
          </a:p>
        </p:txBody>
      </p:sp>
      <p:sp>
        <p:nvSpPr>
          <p:cNvPr id="622" name="Google Shape;622;p24"/>
          <p:cNvSpPr/>
          <p:nvPr/>
        </p:nvSpPr>
        <p:spPr>
          <a:xfrm>
            <a:off x="16969321" y="110871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23" name="Google Shape;623;p24"/>
          <p:cNvSpPr/>
          <p:nvPr/>
        </p:nvSpPr>
        <p:spPr>
          <a:xfrm>
            <a:off x="6681035" y="5486400"/>
            <a:ext cx="5487086" cy="1689100"/>
          </a:xfrm>
          <a:prstGeom prst="rect">
            <a:avLst/>
          </a:prstGeom>
          <a:noFill/>
          <a:ln cap="flat" cmpd="sng" w="25400">
            <a:solidFill>
              <a:srgbClr val="00E3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p24"/>
          <p:cNvPicPr preferRelativeResize="0"/>
          <p:nvPr/>
        </p:nvPicPr>
        <p:blipFill rotWithShape="1">
          <a:blip r:embed="rId11">
            <a:alphaModFix/>
          </a:blip>
          <a:srcRect b="0" l="0" r="0" t="0"/>
          <a:stretch/>
        </p:blipFill>
        <p:spPr>
          <a:xfrm>
            <a:off x="6985873" y="5772150"/>
            <a:ext cx="1117740" cy="1117600"/>
          </a:xfrm>
          <a:prstGeom prst="rect">
            <a:avLst/>
          </a:prstGeom>
          <a:noFill/>
          <a:ln>
            <a:noFill/>
          </a:ln>
        </p:spPr>
      </p:pic>
      <p:sp>
        <p:nvSpPr>
          <p:cNvPr id="625" name="Google Shape;625;p24"/>
          <p:cNvSpPr/>
          <p:nvPr/>
        </p:nvSpPr>
        <p:spPr>
          <a:xfrm>
            <a:off x="8306838" y="5689600"/>
            <a:ext cx="3556445" cy="12827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4"/>
          <p:cNvSpPr/>
          <p:nvPr/>
        </p:nvSpPr>
        <p:spPr>
          <a:xfrm>
            <a:off x="8306838" y="56896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rbitron"/>
              <a:buNone/>
            </a:pPr>
            <a:r>
              <a:rPr b="1" i="0" lang="en-US" sz="3600" u="none" cap="none" strike="noStrike">
                <a:solidFill>
                  <a:srgbClr val="FFFFFF"/>
                </a:solidFill>
                <a:latin typeface="Orbitron"/>
                <a:ea typeface="Orbitron"/>
                <a:cs typeface="Orbitron"/>
                <a:sym typeface="Orbitron"/>
              </a:rPr>
              <a:t>Aurielle</a:t>
            </a:r>
            <a:endParaRPr b="0" i="0" sz="3600" u="none" cap="none" strike="noStrike">
              <a:solidFill>
                <a:schemeClr val="dk1"/>
              </a:solidFill>
              <a:latin typeface="Calibri"/>
              <a:ea typeface="Calibri"/>
              <a:cs typeface="Calibri"/>
              <a:sym typeface="Calibri"/>
            </a:endParaRPr>
          </a:p>
        </p:txBody>
      </p:sp>
      <p:sp>
        <p:nvSpPr>
          <p:cNvPr id="627" name="Google Shape;627;p24"/>
          <p:cNvSpPr/>
          <p:nvPr/>
        </p:nvSpPr>
        <p:spPr>
          <a:xfrm>
            <a:off x="8306838" y="63627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28" name="Google Shape;628;p24"/>
          <p:cNvSpPr/>
          <p:nvPr/>
        </p:nvSpPr>
        <p:spPr>
          <a:xfrm>
            <a:off x="18468108" y="5486400"/>
            <a:ext cx="5487086" cy="1689100"/>
          </a:xfrm>
          <a:prstGeom prst="rect">
            <a:avLst/>
          </a:prstGeom>
          <a:noFill/>
          <a:ln cap="flat" cmpd="sng" w="25400">
            <a:solidFill>
              <a:srgbClr val="00E3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p24"/>
          <p:cNvPicPr preferRelativeResize="0"/>
          <p:nvPr/>
        </p:nvPicPr>
        <p:blipFill rotWithShape="1">
          <a:blip r:embed="rId12">
            <a:alphaModFix/>
          </a:blip>
          <a:srcRect b="0" l="0" r="0" t="0"/>
          <a:stretch/>
        </p:blipFill>
        <p:spPr>
          <a:xfrm>
            <a:off x="18772946" y="5772150"/>
            <a:ext cx="1117740" cy="1117600"/>
          </a:xfrm>
          <a:prstGeom prst="rect">
            <a:avLst/>
          </a:prstGeom>
          <a:noFill/>
          <a:ln>
            <a:noFill/>
          </a:ln>
        </p:spPr>
      </p:pic>
      <p:sp>
        <p:nvSpPr>
          <p:cNvPr id="630" name="Google Shape;630;p24"/>
          <p:cNvSpPr/>
          <p:nvPr/>
        </p:nvSpPr>
        <p:spPr>
          <a:xfrm>
            <a:off x="20093911" y="5689600"/>
            <a:ext cx="3556445" cy="12827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4"/>
          <p:cNvSpPr/>
          <p:nvPr/>
        </p:nvSpPr>
        <p:spPr>
          <a:xfrm>
            <a:off x="20093911" y="56896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rbitron"/>
              <a:buNone/>
            </a:pPr>
            <a:r>
              <a:rPr b="1" i="0" lang="en-US" sz="3600" u="none" cap="none" strike="noStrike">
                <a:solidFill>
                  <a:srgbClr val="FFFFFF"/>
                </a:solidFill>
                <a:latin typeface="Orbitron"/>
                <a:ea typeface="Orbitron"/>
                <a:cs typeface="Orbitron"/>
                <a:sym typeface="Orbitron"/>
              </a:rPr>
              <a:t>Dariana</a:t>
            </a:r>
            <a:endParaRPr b="0" i="0" sz="3600" u="none" cap="none" strike="noStrike">
              <a:solidFill>
                <a:schemeClr val="dk1"/>
              </a:solidFill>
              <a:latin typeface="Calibri"/>
              <a:ea typeface="Calibri"/>
              <a:cs typeface="Calibri"/>
              <a:sym typeface="Calibri"/>
            </a:endParaRPr>
          </a:p>
        </p:txBody>
      </p:sp>
      <p:sp>
        <p:nvSpPr>
          <p:cNvPr id="632" name="Google Shape;632;p24"/>
          <p:cNvSpPr/>
          <p:nvPr/>
        </p:nvSpPr>
        <p:spPr>
          <a:xfrm>
            <a:off x="20093911" y="63627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33" name="Google Shape;633;p24"/>
          <p:cNvSpPr/>
          <p:nvPr/>
        </p:nvSpPr>
        <p:spPr>
          <a:xfrm>
            <a:off x="12574572" y="5486400"/>
            <a:ext cx="5487086" cy="1689100"/>
          </a:xfrm>
          <a:prstGeom prst="rect">
            <a:avLst/>
          </a:prstGeom>
          <a:noFill/>
          <a:ln cap="flat" cmpd="sng" w="25400">
            <a:solidFill>
              <a:srgbClr val="00E3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4" name="Google Shape;634;p24"/>
          <p:cNvPicPr preferRelativeResize="0"/>
          <p:nvPr/>
        </p:nvPicPr>
        <p:blipFill rotWithShape="1">
          <a:blip r:embed="rId13">
            <a:alphaModFix/>
          </a:blip>
          <a:srcRect b="0" l="0" r="0" t="0"/>
          <a:stretch/>
        </p:blipFill>
        <p:spPr>
          <a:xfrm>
            <a:off x="12879410" y="5772150"/>
            <a:ext cx="1117740" cy="1117600"/>
          </a:xfrm>
          <a:prstGeom prst="rect">
            <a:avLst/>
          </a:prstGeom>
          <a:noFill/>
          <a:ln>
            <a:noFill/>
          </a:ln>
        </p:spPr>
      </p:pic>
      <p:sp>
        <p:nvSpPr>
          <p:cNvPr id="635" name="Google Shape;635;p24"/>
          <p:cNvSpPr/>
          <p:nvPr/>
        </p:nvSpPr>
        <p:spPr>
          <a:xfrm>
            <a:off x="14200375" y="5689600"/>
            <a:ext cx="3556445" cy="12827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4"/>
          <p:cNvSpPr/>
          <p:nvPr/>
        </p:nvSpPr>
        <p:spPr>
          <a:xfrm>
            <a:off x="14200375" y="56896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rbitron"/>
              <a:buNone/>
            </a:pPr>
            <a:r>
              <a:rPr b="1" i="0" lang="en-US" sz="3600" u="none" cap="none" strike="noStrike">
                <a:solidFill>
                  <a:srgbClr val="FFFFFF"/>
                </a:solidFill>
                <a:latin typeface="Orbitron"/>
                <a:ea typeface="Orbitron"/>
                <a:cs typeface="Orbitron"/>
                <a:sym typeface="Orbitron"/>
              </a:rPr>
              <a:t>Theronis</a:t>
            </a:r>
            <a:endParaRPr b="0" i="0" sz="3600" u="none" cap="none" strike="noStrike">
              <a:solidFill>
                <a:schemeClr val="dk1"/>
              </a:solidFill>
              <a:latin typeface="Calibri"/>
              <a:ea typeface="Calibri"/>
              <a:cs typeface="Calibri"/>
              <a:sym typeface="Calibri"/>
            </a:endParaRPr>
          </a:p>
        </p:txBody>
      </p:sp>
      <p:sp>
        <p:nvSpPr>
          <p:cNvPr id="637" name="Google Shape;637;p24"/>
          <p:cNvSpPr/>
          <p:nvPr/>
        </p:nvSpPr>
        <p:spPr>
          <a:xfrm>
            <a:off x="14200375" y="63627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38" name="Google Shape;638;p24"/>
          <p:cNvPicPr preferRelativeResize="0"/>
          <p:nvPr/>
        </p:nvPicPr>
        <p:blipFill rotWithShape="1">
          <a:blip r:embed="rId14">
            <a:alphaModFix/>
          </a:blip>
          <a:srcRect b="0" l="0" r="0" t="0"/>
          <a:stretch/>
        </p:blipFill>
        <p:spPr>
          <a:xfrm>
            <a:off x="3353219" y="5054600"/>
            <a:ext cx="17680610" cy="25400"/>
          </a:xfrm>
          <a:prstGeom prst="rect">
            <a:avLst/>
          </a:prstGeom>
          <a:noFill/>
          <a:ln>
            <a:noFill/>
          </a:ln>
        </p:spPr>
      </p:pic>
      <p:pic>
        <p:nvPicPr>
          <p:cNvPr descr=" " id="639" name="Google Shape;639;p24"/>
          <p:cNvPicPr preferRelativeResize="0"/>
          <p:nvPr/>
        </p:nvPicPr>
        <p:blipFill rotWithShape="1">
          <a:blip r:embed="rId15">
            <a:alphaModFix/>
          </a:blip>
          <a:srcRect b="0" l="0" r="0" t="0"/>
          <a:stretch/>
        </p:blipFill>
        <p:spPr>
          <a:xfrm>
            <a:off x="12993724" y="4673600"/>
            <a:ext cx="25403" cy="406400"/>
          </a:xfrm>
          <a:prstGeom prst="rect">
            <a:avLst/>
          </a:prstGeom>
          <a:noFill/>
          <a:ln>
            <a:noFill/>
          </a:ln>
        </p:spPr>
      </p:pic>
      <p:pic>
        <p:nvPicPr>
          <p:cNvPr descr=" " id="640" name="Google Shape;640;p24"/>
          <p:cNvPicPr preferRelativeResize="0"/>
          <p:nvPr/>
        </p:nvPicPr>
        <p:blipFill rotWithShape="1">
          <a:blip r:embed="rId16">
            <a:alphaModFix/>
          </a:blip>
          <a:srcRect b="0" l="0" r="0" t="0"/>
          <a:stretch/>
        </p:blipFill>
        <p:spPr>
          <a:xfrm>
            <a:off x="3340518" y="5080000"/>
            <a:ext cx="25403" cy="419100"/>
          </a:xfrm>
          <a:prstGeom prst="rect">
            <a:avLst/>
          </a:prstGeom>
          <a:noFill/>
          <a:ln>
            <a:noFill/>
          </a:ln>
        </p:spPr>
      </p:pic>
      <p:pic>
        <p:nvPicPr>
          <p:cNvPr descr=" " id="641" name="Google Shape;641;p24"/>
          <p:cNvPicPr preferRelativeResize="0"/>
          <p:nvPr/>
        </p:nvPicPr>
        <p:blipFill rotWithShape="1">
          <a:blip r:embed="rId16">
            <a:alphaModFix/>
          </a:blip>
          <a:srcRect b="0" l="0" r="0" t="0"/>
          <a:stretch/>
        </p:blipFill>
        <p:spPr>
          <a:xfrm>
            <a:off x="9500787" y="5080000"/>
            <a:ext cx="25403" cy="419100"/>
          </a:xfrm>
          <a:prstGeom prst="rect">
            <a:avLst/>
          </a:prstGeom>
          <a:noFill/>
          <a:ln>
            <a:noFill/>
          </a:ln>
        </p:spPr>
      </p:pic>
      <p:pic>
        <p:nvPicPr>
          <p:cNvPr descr=" " id="642" name="Google Shape;642;p24"/>
          <p:cNvPicPr preferRelativeResize="0"/>
          <p:nvPr/>
        </p:nvPicPr>
        <p:blipFill rotWithShape="1">
          <a:blip r:embed="rId16">
            <a:alphaModFix/>
          </a:blip>
          <a:srcRect b="0" l="0" r="0" t="0"/>
          <a:stretch/>
        </p:blipFill>
        <p:spPr>
          <a:xfrm>
            <a:off x="15394324" y="5080000"/>
            <a:ext cx="25403" cy="419100"/>
          </a:xfrm>
          <a:prstGeom prst="rect">
            <a:avLst/>
          </a:prstGeom>
          <a:noFill/>
          <a:ln>
            <a:noFill/>
          </a:ln>
        </p:spPr>
      </p:pic>
      <p:pic>
        <p:nvPicPr>
          <p:cNvPr descr=" " id="643" name="Google Shape;643;p24"/>
          <p:cNvPicPr preferRelativeResize="0"/>
          <p:nvPr/>
        </p:nvPicPr>
        <p:blipFill rotWithShape="1">
          <a:blip r:embed="rId16">
            <a:alphaModFix/>
          </a:blip>
          <a:srcRect b="0" l="0" r="0" t="0"/>
          <a:stretch/>
        </p:blipFill>
        <p:spPr>
          <a:xfrm>
            <a:off x="21008426" y="5080000"/>
            <a:ext cx="25403" cy="419100"/>
          </a:xfrm>
          <a:prstGeom prst="rect">
            <a:avLst/>
          </a:prstGeom>
          <a:noFill/>
          <a:ln>
            <a:noFill/>
          </a:ln>
        </p:spPr>
      </p:pic>
      <p:pic>
        <p:nvPicPr>
          <p:cNvPr descr=" " id="644" name="Google Shape;644;p24"/>
          <p:cNvPicPr preferRelativeResize="0"/>
          <p:nvPr/>
        </p:nvPicPr>
        <p:blipFill rotWithShape="1">
          <a:blip r:embed="rId17">
            <a:alphaModFix/>
          </a:blip>
          <a:srcRect b="0" l="0" r="0" t="0"/>
          <a:stretch/>
        </p:blipFill>
        <p:spPr>
          <a:xfrm>
            <a:off x="9500787" y="6896100"/>
            <a:ext cx="25403" cy="4165600"/>
          </a:xfrm>
          <a:prstGeom prst="rect">
            <a:avLst/>
          </a:prstGeom>
          <a:noFill/>
          <a:ln>
            <a:noFill/>
          </a:ln>
        </p:spPr>
      </p:pic>
      <p:pic>
        <p:nvPicPr>
          <p:cNvPr descr=" " id="645" name="Google Shape;645;p24"/>
          <p:cNvPicPr preferRelativeResize="0"/>
          <p:nvPr/>
        </p:nvPicPr>
        <p:blipFill rotWithShape="1">
          <a:blip r:embed="rId18">
            <a:alphaModFix/>
          </a:blip>
          <a:srcRect b="0" l="0" r="0" t="0"/>
          <a:stretch/>
        </p:blipFill>
        <p:spPr>
          <a:xfrm>
            <a:off x="9322965" y="8572500"/>
            <a:ext cx="203225" cy="25400"/>
          </a:xfrm>
          <a:prstGeom prst="rect">
            <a:avLst/>
          </a:prstGeom>
          <a:noFill/>
          <a:ln>
            <a:noFill/>
          </a:ln>
        </p:spPr>
      </p:pic>
      <p:pic>
        <p:nvPicPr>
          <p:cNvPr descr=" " id="646" name="Google Shape;646;p24"/>
          <p:cNvPicPr preferRelativeResize="0"/>
          <p:nvPr/>
        </p:nvPicPr>
        <p:blipFill rotWithShape="1">
          <a:blip r:embed="rId18">
            <a:alphaModFix/>
          </a:blip>
          <a:srcRect b="0" l="0" r="0" t="0"/>
          <a:stretch/>
        </p:blipFill>
        <p:spPr>
          <a:xfrm>
            <a:off x="20830603" y="8572500"/>
            <a:ext cx="203225" cy="25400"/>
          </a:xfrm>
          <a:prstGeom prst="rect">
            <a:avLst/>
          </a:prstGeom>
          <a:noFill/>
          <a:ln>
            <a:noFill/>
          </a:ln>
        </p:spPr>
      </p:pic>
      <p:pic>
        <p:nvPicPr>
          <p:cNvPr descr=" " id="647" name="Google Shape;647;p24"/>
          <p:cNvPicPr preferRelativeResize="0"/>
          <p:nvPr/>
        </p:nvPicPr>
        <p:blipFill rotWithShape="1">
          <a:blip r:embed="rId18">
            <a:alphaModFix/>
          </a:blip>
          <a:srcRect b="0" l="0" r="0" t="0"/>
          <a:stretch/>
        </p:blipFill>
        <p:spPr>
          <a:xfrm>
            <a:off x="9322965" y="11036300"/>
            <a:ext cx="203225" cy="25400"/>
          </a:xfrm>
          <a:prstGeom prst="rect">
            <a:avLst/>
          </a:prstGeom>
          <a:noFill/>
          <a:ln>
            <a:noFill/>
          </a:ln>
        </p:spPr>
      </p:pic>
      <p:pic>
        <p:nvPicPr>
          <p:cNvPr descr=" " id="648" name="Google Shape;648;p24"/>
          <p:cNvPicPr preferRelativeResize="0"/>
          <p:nvPr/>
        </p:nvPicPr>
        <p:blipFill rotWithShape="1">
          <a:blip r:embed="rId18">
            <a:alphaModFix/>
          </a:blip>
          <a:srcRect b="0" l="0" r="0" t="0"/>
          <a:stretch/>
        </p:blipFill>
        <p:spPr>
          <a:xfrm>
            <a:off x="20830603" y="11036300"/>
            <a:ext cx="203225" cy="25400"/>
          </a:xfrm>
          <a:prstGeom prst="rect">
            <a:avLst/>
          </a:prstGeom>
          <a:noFill/>
          <a:ln>
            <a:noFill/>
          </a:ln>
        </p:spPr>
      </p:pic>
      <p:pic>
        <p:nvPicPr>
          <p:cNvPr descr=" " id="649" name="Google Shape;649;p24"/>
          <p:cNvPicPr preferRelativeResize="0"/>
          <p:nvPr/>
        </p:nvPicPr>
        <p:blipFill rotWithShape="1">
          <a:blip r:embed="rId19">
            <a:alphaModFix/>
          </a:blip>
          <a:srcRect b="0" l="0" r="0" t="0"/>
          <a:stretch/>
        </p:blipFill>
        <p:spPr>
          <a:xfrm>
            <a:off x="21008426" y="7035800"/>
            <a:ext cx="25403" cy="4025900"/>
          </a:xfrm>
          <a:prstGeom prst="rect">
            <a:avLst/>
          </a:prstGeom>
          <a:noFill/>
          <a:ln>
            <a:noFill/>
          </a:ln>
        </p:spPr>
      </p:pic>
      <p:sp>
        <p:nvSpPr>
          <p:cNvPr id="650" name="Google Shape;650;p24"/>
          <p:cNvSpPr/>
          <p:nvPr/>
        </p:nvSpPr>
        <p:spPr>
          <a:xfrm>
            <a:off x="7747968" y="12801600"/>
            <a:ext cx="906470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0">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51" name="Google Shape;651;p24"/>
          <p:cNvSpPr/>
          <p:nvPr/>
        </p:nvSpPr>
        <p:spPr>
          <a:xfrm>
            <a:off x="6985873" y="571500"/>
            <a:ext cx="10754011"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8000"/>
              <a:buFont typeface="Orbitron Black"/>
              <a:buNone/>
            </a:pPr>
            <a:r>
              <a:rPr b="0" i="0" lang="en-US" sz="8000" u="none" cap="none" strike="noStrike">
                <a:solidFill>
                  <a:srgbClr val="00E3E4"/>
                </a:solidFill>
                <a:latin typeface="Orbitron Black"/>
                <a:ea typeface="Orbitron Black"/>
                <a:cs typeface="Orbitron Black"/>
                <a:sym typeface="Orbitron Black"/>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656" name="Shape 656"/>
        <p:cNvGrpSpPr/>
        <p:nvPr/>
      </p:nvGrpSpPr>
      <p:grpSpPr>
        <a:xfrm>
          <a:off x="0" y="0"/>
          <a:ext cx="0" cy="0"/>
          <a:chOff x="0" y="0"/>
          <a:chExt cx="0" cy="0"/>
        </a:xfrm>
      </p:grpSpPr>
      <p:pic>
        <p:nvPicPr>
          <p:cNvPr descr=" " id="657" name="Google Shape;657;p25"/>
          <p:cNvPicPr preferRelativeResize="0"/>
          <p:nvPr/>
        </p:nvPicPr>
        <p:blipFill rotWithShape="1">
          <a:blip r:embed="rId3">
            <a:alphaModFix/>
          </a:blip>
          <a:srcRect b="0" l="0" r="0" t="0"/>
          <a:stretch/>
        </p:blipFill>
        <p:spPr>
          <a:xfrm>
            <a:off x="20307776" y="0"/>
            <a:ext cx="4079272" cy="13716000"/>
          </a:xfrm>
          <a:prstGeom prst="rect">
            <a:avLst/>
          </a:prstGeom>
          <a:noFill/>
          <a:ln>
            <a:noFill/>
          </a:ln>
        </p:spPr>
      </p:pic>
      <p:pic>
        <p:nvPicPr>
          <p:cNvPr descr=" " id="658" name="Google Shape;658;p25"/>
          <p:cNvPicPr preferRelativeResize="0"/>
          <p:nvPr/>
        </p:nvPicPr>
        <p:blipFill rotWithShape="1">
          <a:blip r:embed="rId4">
            <a:alphaModFix/>
          </a:blip>
          <a:srcRect b="0" l="0" r="0" t="0"/>
          <a:stretch/>
        </p:blipFill>
        <p:spPr>
          <a:xfrm>
            <a:off x="0" y="0"/>
            <a:ext cx="11494937" cy="13716000"/>
          </a:xfrm>
          <a:prstGeom prst="rect">
            <a:avLst/>
          </a:prstGeom>
          <a:noFill/>
          <a:ln>
            <a:noFill/>
          </a:ln>
        </p:spPr>
      </p:pic>
      <p:sp>
        <p:nvSpPr>
          <p:cNvPr id="659" name="Google Shape;659;p2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0" name="Google Shape;660;p2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61" name="Google Shape;661;p25"/>
          <p:cNvSpPr/>
          <p:nvPr/>
        </p:nvSpPr>
        <p:spPr>
          <a:xfrm>
            <a:off x="2184673" y="2641600"/>
            <a:ext cx="10347560" cy="287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8000"/>
              <a:buFont typeface="Orbitron Black"/>
              <a:buNone/>
            </a:pPr>
            <a:r>
              <a:rPr b="0" i="0" lang="en-US" sz="8000" u="none" cap="none" strike="noStrike">
                <a:solidFill>
                  <a:srgbClr val="00E3E4"/>
                </a:solidFill>
                <a:latin typeface="Orbitron Black"/>
                <a:ea typeface="Orbitron Black"/>
                <a:cs typeface="Orbitron Black"/>
                <a:sym typeface="Orbitron Black"/>
              </a:rPr>
              <a:t>Thank you for choosing EaTemp</a:t>
            </a:r>
            <a:endParaRPr b="0" i="0" sz="8000" u="none" cap="none" strike="noStrike">
              <a:solidFill>
                <a:schemeClr val="dk1"/>
              </a:solidFill>
              <a:latin typeface="Calibri"/>
              <a:ea typeface="Calibri"/>
              <a:cs typeface="Calibri"/>
              <a:sym typeface="Calibri"/>
            </a:endParaRPr>
          </a:p>
        </p:txBody>
      </p:sp>
      <p:sp>
        <p:nvSpPr>
          <p:cNvPr id="662" name="Google Shape;662;p25"/>
          <p:cNvSpPr/>
          <p:nvPr/>
        </p:nvSpPr>
        <p:spPr>
          <a:xfrm>
            <a:off x="2184673" y="6299200"/>
            <a:ext cx="9890303" cy="491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63" name="Google Shape;663;p25"/>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64" name="Google Shape;664;p25"/>
          <p:cNvPicPr preferRelativeResize="0"/>
          <p:nvPr/>
        </p:nvPicPr>
        <p:blipFill rotWithShape="1">
          <a:blip r:embed="rId7">
            <a:alphaModFix/>
          </a:blip>
          <a:srcRect b="0" l="0" r="0" t="0"/>
          <a:stretch/>
        </p:blipFill>
        <p:spPr>
          <a:xfrm>
            <a:off x="13006426" y="2324100"/>
            <a:ext cx="11380622" cy="9080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38" name="Shape 38"/>
        <p:cNvGrpSpPr/>
        <p:nvPr/>
      </p:nvGrpSpPr>
      <p:grpSpPr>
        <a:xfrm>
          <a:off x="0" y="0"/>
          <a:ext cx="0" cy="0"/>
          <a:chOff x="0" y="0"/>
          <a:chExt cx="0" cy="0"/>
        </a:xfrm>
      </p:grpSpPr>
      <p:pic>
        <p:nvPicPr>
          <p:cNvPr descr=" " id="39" name="Google Shape;39;p3"/>
          <p:cNvPicPr preferRelativeResize="0"/>
          <p:nvPr/>
        </p:nvPicPr>
        <p:blipFill rotWithShape="1">
          <a:blip r:embed="rId3">
            <a:alphaModFix/>
          </a:blip>
          <a:srcRect b="0" l="0" r="0" t="0"/>
          <a:stretch/>
        </p:blipFill>
        <p:spPr>
          <a:xfrm>
            <a:off x="0" y="0"/>
            <a:ext cx="12866708" cy="13716000"/>
          </a:xfrm>
          <a:prstGeom prst="rect">
            <a:avLst/>
          </a:prstGeom>
          <a:noFill/>
          <a:ln>
            <a:noFill/>
          </a:ln>
        </p:spPr>
      </p:pic>
      <p:sp>
        <p:nvSpPr>
          <p:cNvPr id="40" name="Google Shape;40;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 name="Google Shape;41;p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2" name="Google Shape;42;p3"/>
          <p:cNvSpPr/>
          <p:nvPr/>
        </p:nvSpPr>
        <p:spPr>
          <a:xfrm>
            <a:off x="4001000" y="1320800"/>
            <a:ext cx="16926982"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12800"/>
              <a:buFont typeface="Orbitron Black"/>
              <a:buNone/>
            </a:pPr>
            <a:r>
              <a:rPr b="0" i="0" lang="en-US" sz="12800" u="none" cap="none" strike="noStrike">
                <a:solidFill>
                  <a:srgbClr val="00E3E4"/>
                </a:solidFill>
                <a:latin typeface="Orbitron Black"/>
                <a:ea typeface="Orbitron Black"/>
                <a:cs typeface="Orbitron Black"/>
                <a:sym typeface="Orbitron Black"/>
              </a:rPr>
              <a:t>Table of Contents</a:t>
            </a:r>
            <a:endParaRPr b="0" i="0" sz="12800" u="none" cap="none" strike="noStrike">
              <a:solidFill>
                <a:schemeClr val="dk1"/>
              </a:solidFill>
              <a:latin typeface="Calibri"/>
              <a:ea typeface="Calibri"/>
              <a:cs typeface="Calibri"/>
              <a:sym typeface="Calibri"/>
            </a:endParaRPr>
          </a:p>
        </p:txBody>
      </p:sp>
      <p:sp>
        <p:nvSpPr>
          <p:cNvPr id="43" name="Google Shape;43;p3"/>
          <p:cNvSpPr/>
          <p:nvPr/>
        </p:nvSpPr>
        <p:spPr>
          <a:xfrm>
            <a:off x="8814902"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a:off x="8814902" y="4051300"/>
            <a:ext cx="1625803" cy="1625600"/>
          </a:xfrm>
          <a:prstGeom prst="roundRect">
            <a:avLst>
              <a:gd fmla="val 781313" name="adj"/>
            </a:avLst>
          </a:prstGeom>
          <a:solidFill>
            <a:srgbClr val="00E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9151494" y="4381500"/>
            <a:ext cx="952619"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01</a:t>
            </a:r>
            <a:endParaRPr b="0" i="0" sz="4800" u="none" cap="none" strike="noStrike">
              <a:solidFill>
                <a:schemeClr val="dk1"/>
              </a:solidFill>
              <a:latin typeface="Calibri"/>
              <a:ea typeface="Calibri"/>
              <a:cs typeface="Calibri"/>
              <a:sym typeface="Calibri"/>
            </a:endParaRPr>
          </a:p>
        </p:txBody>
      </p:sp>
      <p:sp>
        <p:nvSpPr>
          <p:cNvPr id="46" name="Google Shape;46;p3"/>
          <p:cNvSpPr/>
          <p:nvPr/>
        </p:nvSpPr>
        <p:spPr>
          <a:xfrm>
            <a:off x="10643930" y="4127500"/>
            <a:ext cx="5487086"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a:off x="10643930" y="412750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Introduction</a:t>
            </a:r>
            <a:endParaRPr b="0" i="0" sz="4800" u="none" cap="none" strike="noStrike">
              <a:solidFill>
                <a:schemeClr val="dk1"/>
              </a:solidFill>
              <a:latin typeface="Calibri"/>
              <a:ea typeface="Calibri"/>
              <a:cs typeface="Calibri"/>
              <a:sym typeface="Calibri"/>
            </a:endParaRPr>
          </a:p>
        </p:txBody>
      </p:sp>
      <p:sp>
        <p:nvSpPr>
          <p:cNvPr id="48" name="Google Shape;48;p3"/>
          <p:cNvSpPr/>
          <p:nvPr/>
        </p:nvSpPr>
        <p:spPr>
          <a:xfrm>
            <a:off x="10643930" y="49911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49" name="Google Shape;49;p3"/>
          <p:cNvSpPr/>
          <p:nvPr/>
        </p:nvSpPr>
        <p:spPr>
          <a:xfrm>
            <a:off x="16283435"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16283435" y="4051300"/>
            <a:ext cx="1625803" cy="1625600"/>
          </a:xfrm>
          <a:prstGeom prst="roundRect">
            <a:avLst>
              <a:gd fmla="val 781313" name="adj"/>
            </a:avLst>
          </a:prstGeom>
          <a:solidFill>
            <a:srgbClr val="00E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16486661" y="4381500"/>
            <a:ext cx="1219352"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02</a:t>
            </a:r>
            <a:endParaRPr b="0" i="0" sz="4800" u="none" cap="none" strike="noStrike">
              <a:solidFill>
                <a:schemeClr val="dk1"/>
              </a:solidFill>
              <a:latin typeface="Calibri"/>
              <a:ea typeface="Calibri"/>
              <a:cs typeface="Calibri"/>
              <a:sym typeface="Calibri"/>
            </a:endParaRPr>
          </a:p>
        </p:txBody>
      </p:sp>
      <p:sp>
        <p:nvSpPr>
          <p:cNvPr id="52" name="Google Shape;52;p3"/>
          <p:cNvSpPr/>
          <p:nvPr/>
        </p:nvSpPr>
        <p:spPr>
          <a:xfrm>
            <a:off x="18112464" y="4127500"/>
            <a:ext cx="5487086"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18112464" y="412750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Encounters</a:t>
            </a:r>
            <a:endParaRPr b="0" i="0" sz="4800" u="none" cap="none" strike="noStrike">
              <a:solidFill>
                <a:schemeClr val="dk1"/>
              </a:solidFill>
              <a:latin typeface="Calibri"/>
              <a:ea typeface="Calibri"/>
              <a:cs typeface="Calibri"/>
              <a:sym typeface="Calibri"/>
            </a:endParaRPr>
          </a:p>
        </p:txBody>
      </p:sp>
      <p:sp>
        <p:nvSpPr>
          <p:cNvPr id="54" name="Google Shape;54;p3"/>
          <p:cNvSpPr/>
          <p:nvPr/>
        </p:nvSpPr>
        <p:spPr>
          <a:xfrm>
            <a:off x="18112464" y="49911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5" name="Google Shape;55;p3"/>
          <p:cNvSpPr/>
          <p:nvPr/>
        </p:nvSpPr>
        <p:spPr>
          <a:xfrm>
            <a:off x="8814902"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8814902" y="7035800"/>
            <a:ext cx="1625803" cy="1625600"/>
          </a:xfrm>
          <a:prstGeom prst="roundRect">
            <a:avLst>
              <a:gd fmla="val 781313" name="adj"/>
            </a:avLst>
          </a:prstGeom>
          <a:solidFill>
            <a:srgbClr val="00E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9018127" y="7366000"/>
            <a:ext cx="1219352"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03</a:t>
            </a:r>
            <a:endParaRPr b="0" i="0" sz="4800" u="none" cap="none" strike="noStrike">
              <a:solidFill>
                <a:schemeClr val="dk1"/>
              </a:solidFill>
              <a:latin typeface="Calibri"/>
              <a:ea typeface="Calibri"/>
              <a:cs typeface="Calibri"/>
              <a:sym typeface="Calibri"/>
            </a:endParaRPr>
          </a:p>
        </p:txBody>
      </p:sp>
      <p:sp>
        <p:nvSpPr>
          <p:cNvPr id="58" name="Google Shape;58;p3"/>
          <p:cNvSpPr/>
          <p:nvPr/>
        </p:nvSpPr>
        <p:spPr>
          <a:xfrm>
            <a:off x="10643930" y="7112000"/>
            <a:ext cx="5487086"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10643930" y="711200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Wonders</a:t>
            </a:r>
            <a:endParaRPr b="0" i="0" sz="4800" u="none" cap="none" strike="noStrike">
              <a:solidFill>
                <a:schemeClr val="dk1"/>
              </a:solidFill>
              <a:latin typeface="Calibri"/>
              <a:ea typeface="Calibri"/>
              <a:cs typeface="Calibri"/>
              <a:sym typeface="Calibri"/>
            </a:endParaRPr>
          </a:p>
        </p:txBody>
      </p:sp>
      <p:sp>
        <p:nvSpPr>
          <p:cNvPr id="60" name="Google Shape;60;p3"/>
          <p:cNvSpPr/>
          <p:nvPr/>
        </p:nvSpPr>
        <p:spPr>
          <a:xfrm>
            <a:off x="10643930" y="79756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1" name="Google Shape;61;p3"/>
          <p:cNvSpPr/>
          <p:nvPr/>
        </p:nvSpPr>
        <p:spPr>
          <a:xfrm>
            <a:off x="16283435"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16283435" y="7035800"/>
            <a:ext cx="1625803" cy="1625600"/>
          </a:xfrm>
          <a:prstGeom prst="roundRect">
            <a:avLst>
              <a:gd fmla="val 781313" name="adj"/>
            </a:avLst>
          </a:prstGeom>
          <a:solidFill>
            <a:srgbClr val="00E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16512064" y="7366000"/>
            <a:ext cx="1168546"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04</a:t>
            </a:r>
            <a:endParaRPr b="0" i="0" sz="4800" u="none" cap="none" strike="noStrike">
              <a:solidFill>
                <a:schemeClr val="dk1"/>
              </a:solidFill>
              <a:latin typeface="Calibri"/>
              <a:ea typeface="Calibri"/>
              <a:cs typeface="Calibri"/>
              <a:sym typeface="Calibri"/>
            </a:endParaRPr>
          </a:p>
        </p:txBody>
      </p:sp>
      <p:sp>
        <p:nvSpPr>
          <p:cNvPr id="64" name="Google Shape;64;p3"/>
          <p:cNvSpPr/>
          <p:nvPr/>
        </p:nvSpPr>
        <p:spPr>
          <a:xfrm>
            <a:off x="18112464" y="7112000"/>
            <a:ext cx="5487086"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18112464" y="711200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Magic</a:t>
            </a:r>
            <a:endParaRPr b="0" i="0" sz="4800" u="none" cap="none" strike="noStrike">
              <a:solidFill>
                <a:schemeClr val="dk1"/>
              </a:solidFill>
              <a:latin typeface="Calibri"/>
              <a:ea typeface="Calibri"/>
              <a:cs typeface="Calibri"/>
              <a:sym typeface="Calibri"/>
            </a:endParaRPr>
          </a:p>
        </p:txBody>
      </p:sp>
      <p:sp>
        <p:nvSpPr>
          <p:cNvPr id="66" name="Google Shape;66;p3"/>
          <p:cNvSpPr/>
          <p:nvPr/>
        </p:nvSpPr>
        <p:spPr>
          <a:xfrm>
            <a:off x="18112464" y="79756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7" name="Google Shape;67;p3"/>
          <p:cNvSpPr/>
          <p:nvPr/>
        </p:nvSpPr>
        <p:spPr>
          <a:xfrm>
            <a:off x="8814902"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8814902" y="10020300"/>
            <a:ext cx="1625803" cy="1625600"/>
          </a:xfrm>
          <a:prstGeom prst="roundRect">
            <a:avLst>
              <a:gd fmla="val 781313" name="adj"/>
            </a:avLst>
          </a:prstGeom>
          <a:solidFill>
            <a:srgbClr val="00E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9018127" y="10350500"/>
            <a:ext cx="1219352"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05</a:t>
            </a:r>
            <a:endParaRPr b="0" i="0" sz="4800" u="none" cap="none" strike="noStrike">
              <a:solidFill>
                <a:schemeClr val="dk1"/>
              </a:solidFill>
              <a:latin typeface="Calibri"/>
              <a:ea typeface="Calibri"/>
              <a:cs typeface="Calibri"/>
              <a:sym typeface="Calibri"/>
            </a:endParaRPr>
          </a:p>
        </p:txBody>
      </p:sp>
      <p:sp>
        <p:nvSpPr>
          <p:cNvPr id="70" name="Google Shape;70;p3"/>
          <p:cNvSpPr/>
          <p:nvPr/>
        </p:nvSpPr>
        <p:spPr>
          <a:xfrm>
            <a:off x="10643930" y="10096500"/>
            <a:ext cx="5487086"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10643930" y="1009650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Adventure</a:t>
            </a:r>
            <a:endParaRPr b="0" i="0" sz="4800" u="none" cap="none" strike="noStrike">
              <a:solidFill>
                <a:schemeClr val="dk1"/>
              </a:solidFill>
              <a:latin typeface="Calibri"/>
              <a:ea typeface="Calibri"/>
              <a:cs typeface="Calibri"/>
              <a:sym typeface="Calibri"/>
            </a:endParaRPr>
          </a:p>
        </p:txBody>
      </p:sp>
      <p:sp>
        <p:nvSpPr>
          <p:cNvPr id="72" name="Google Shape;72;p3"/>
          <p:cNvSpPr/>
          <p:nvPr/>
        </p:nvSpPr>
        <p:spPr>
          <a:xfrm>
            <a:off x="10643930" y="109601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3" name="Google Shape;73;p3"/>
          <p:cNvSpPr/>
          <p:nvPr/>
        </p:nvSpPr>
        <p:spPr>
          <a:xfrm>
            <a:off x="16283435"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16283435" y="10020300"/>
            <a:ext cx="1625803" cy="1625600"/>
          </a:xfrm>
          <a:prstGeom prst="roundRect">
            <a:avLst>
              <a:gd fmla="val 781313" name="adj"/>
            </a:avLst>
          </a:prstGeom>
          <a:solidFill>
            <a:srgbClr val="00E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16486661" y="10350500"/>
            <a:ext cx="1219352"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06</a:t>
            </a:r>
            <a:endParaRPr b="0" i="0" sz="4800" u="none" cap="none" strike="noStrike">
              <a:solidFill>
                <a:schemeClr val="dk1"/>
              </a:solidFill>
              <a:latin typeface="Calibri"/>
              <a:ea typeface="Calibri"/>
              <a:cs typeface="Calibri"/>
              <a:sym typeface="Calibri"/>
            </a:endParaRPr>
          </a:p>
        </p:txBody>
      </p:sp>
      <p:sp>
        <p:nvSpPr>
          <p:cNvPr id="76" name="Google Shape;76;p3"/>
          <p:cNvSpPr/>
          <p:nvPr/>
        </p:nvSpPr>
        <p:spPr>
          <a:xfrm>
            <a:off x="18112464" y="10096500"/>
            <a:ext cx="5487086"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18112464" y="1009650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Conclusion</a:t>
            </a:r>
            <a:endParaRPr b="0" i="0" sz="4800" u="none" cap="none" strike="noStrike">
              <a:solidFill>
                <a:schemeClr val="dk1"/>
              </a:solidFill>
              <a:latin typeface="Calibri"/>
              <a:ea typeface="Calibri"/>
              <a:cs typeface="Calibri"/>
              <a:sym typeface="Calibri"/>
            </a:endParaRPr>
          </a:p>
        </p:txBody>
      </p:sp>
      <p:sp>
        <p:nvSpPr>
          <p:cNvPr id="78" name="Google Shape;78;p3"/>
          <p:cNvSpPr/>
          <p:nvPr/>
        </p:nvSpPr>
        <p:spPr>
          <a:xfrm>
            <a:off x="18112464" y="109601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79" name="Google Shape;79;p3"/>
          <p:cNvPicPr preferRelativeResize="0"/>
          <p:nvPr/>
        </p:nvPicPr>
        <p:blipFill rotWithShape="1">
          <a:blip r:embed="rId5">
            <a:alphaModFix/>
          </a:blip>
          <a:srcRect b="0" l="0" r="0" t="0"/>
          <a:stretch/>
        </p:blipFill>
        <p:spPr>
          <a:xfrm>
            <a:off x="1257457" y="2997200"/>
            <a:ext cx="7081135" cy="8985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84" name="Shape 84"/>
        <p:cNvGrpSpPr/>
        <p:nvPr/>
      </p:nvGrpSpPr>
      <p:grpSpPr>
        <a:xfrm>
          <a:off x="0" y="0"/>
          <a:ext cx="0" cy="0"/>
          <a:chOff x="0" y="0"/>
          <a:chExt cx="0" cy="0"/>
        </a:xfrm>
      </p:grpSpPr>
      <p:pic>
        <p:nvPicPr>
          <p:cNvPr descr=" " id="85" name="Google Shape;85;p4"/>
          <p:cNvPicPr preferRelativeResize="0"/>
          <p:nvPr/>
        </p:nvPicPr>
        <p:blipFill rotWithShape="1">
          <a:blip r:embed="rId3">
            <a:alphaModFix/>
          </a:blip>
          <a:srcRect b="0" l="0" r="0" t="0"/>
          <a:stretch/>
        </p:blipFill>
        <p:spPr>
          <a:xfrm>
            <a:off x="596975" y="7937500"/>
            <a:ext cx="23790073" cy="5778500"/>
          </a:xfrm>
          <a:prstGeom prst="rect">
            <a:avLst/>
          </a:prstGeom>
          <a:noFill/>
          <a:ln>
            <a:noFill/>
          </a:ln>
        </p:spPr>
      </p:pic>
      <p:sp>
        <p:nvSpPr>
          <p:cNvPr id="86" name="Google Shape;86;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 name="Google Shape;87;p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88" name="Google Shape;88;p4"/>
          <p:cNvSpPr/>
          <p:nvPr/>
        </p:nvSpPr>
        <p:spPr>
          <a:xfrm>
            <a:off x="2959470" y="2247900"/>
            <a:ext cx="18400366"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3E4"/>
              </a:buClr>
              <a:buSzPts val="8000"/>
              <a:buFont typeface="Orbitron Black"/>
              <a:buNone/>
            </a:pPr>
            <a:r>
              <a:rPr b="0" i="0" lang="en-US" sz="8000" u="none" cap="none" strike="noStrike">
                <a:solidFill>
                  <a:srgbClr val="00E3E4"/>
                </a:solidFill>
                <a:latin typeface="Orbitron Black"/>
                <a:ea typeface="Orbitron Black"/>
                <a:cs typeface="Orbitron Black"/>
                <a:sym typeface="Orbitron Black"/>
              </a:rPr>
              <a:t>The Realm of the Extraordinary</a:t>
            </a:r>
            <a:endParaRPr b="0" i="0" sz="8000" u="none" cap="none" strike="noStrike">
              <a:solidFill>
                <a:schemeClr val="dk1"/>
              </a:solidFill>
              <a:latin typeface="Calibri"/>
              <a:ea typeface="Calibri"/>
              <a:cs typeface="Calibri"/>
              <a:sym typeface="Calibri"/>
            </a:endParaRPr>
          </a:p>
        </p:txBody>
      </p:sp>
      <p:sp>
        <p:nvSpPr>
          <p:cNvPr id="89" name="Google Shape;89;p4"/>
          <p:cNvSpPr/>
          <p:nvPr/>
        </p:nvSpPr>
        <p:spPr>
          <a:xfrm>
            <a:off x="2959470" y="45847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0" name="Google Shape;90;p4"/>
          <p:cNvSpPr/>
          <p:nvPr/>
        </p:nvSpPr>
        <p:spPr>
          <a:xfrm>
            <a:off x="12701588" y="45847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95" name="Shape 95"/>
        <p:cNvGrpSpPr/>
        <p:nvPr/>
      </p:nvGrpSpPr>
      <p:grpSpPr>
        <a:xfrm>
          <a:off x="0" y="0"/>
          <a:ext cx="0" cy="0"/>
          <a:chOff x="0" y="0"/>
          <a:chExt cx="0" cy="0"/>
        </a:xfrm>
      </p:grpSpPr>
      <p:pic>
        <p:nvPicPr>
          <p:cNvPr descr=" " id="96" name="Google Shape;96;p5"/>
          <p:cNvPicPr preferRelativeResize="0"/>
          <p:nvPr/>
        </p:nvPicPr>
        <p:blipFill rotWithShape="1">
          <a:blip r:embed="rId3">
            <a:alphaModFix/>
          </a:blip>
          <a:srcRect b="0" l="0" r="0" t="0"/>
          <a:stretch/>
        </p:blipFill>
        <p:spPr>
          <a:xfrm>
            <a:off x="0" y="0"/>
            <a:ext cx="24387048" cy="10935196"/>
          </a:xfrm>
          <a:prstGeom prst="rect">
            <a:avLst/>
          </a:prstGeom>
          <a:noFill/>
          <a:ln>
            <a:noFill/>
          </a:ln>
        </p:spPr>
      </p:pic>
      <p:sp>
        <p:nvSpPr>
          <p:cNvPr id="97" name="Google Shape;97;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8" name="Google Shape;98;p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99" name="Google Shape;99;p5"/>
          <p:cNvPicPr preferRelativeResize="0"/>
          <p:nvPr/>
        </p:nvPicPr>
        <p:blipFill rotWithShape="1">
          <a:blip r:embed="rId5">
            <a:alphaModFix/>
          </a:blip>
          <a:srcRect b="0" l="0" r="0" t="0"/>
          <a:stretch/>
        </p:blipFill>
        <p:spPr>
          <a:xfrm>
            <a:off x="0" y="0"/>
            <a:ext cx="11685461" cy="13716000"/>
          </a:xfrm>
          <a:prstGeom prst="rect">
            <a:avLst/>
          </a:prstGeom>
          <a:noFill/>
          <a:ln>
            <a:noFill/>
          </a:ln>
        </p:spPr>
      </p:pic>
      <p:sp>
        <p:nvSpPr>
          <p:cNvPr id="100" name="Google Shape;100;p5"/>
          <p:cNvSpPr/>
          <p:nvPr/>
        </p:nvSpPr>
        <p:spPr>
          <a:xfrm>
            <a:off x="13057232" y="2705100"/>
            <a:ext cx="9907238" cy="340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5"/>
          <p:cNvSpPr/>
          <p:nvPr/>
        </p:nvSpPr>
        <p:spPr>
          <a:xfrm>
            <a:off x="13057232" y="35941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p5"/>
          <p:cNvPicPr preferRelativeResize="0"/>
          <p:nvPr/>
        </p:nvPicPr>
        <p:blipFill rotWithShape="1">
          <a:blip r:embed="rId6">
            <a:alphaModFix/>
          </a:blip>
          <a:srcRect b="0" l="0" r="0" t="0"/>
          <a:stretch/>
        </p:blipFill>
        <p:spPr>
          <a:xfrm>
            <a:off x="13057232" y="3594100"/>
            <a:ext cx="1625803" cy="1625600"/>
          </a:xfrm>
          <a:prstGeom prst="rect">
            <a:avLst/>
          </a:prstGeom>
          <a:noFill/>
          <a:ln>
            <a:noFill/>
          </a:ln>
        </p:spPr>
      </p:pic>
      <p:pic>
        <p:nvPicPr>
          <p:cNvPr descr=" " id="103" name="Google Shape;103;p5"/>
          <p:cNvPicPr preferRelativeResize="0"/>
          <p:nvPr/>
        </p:nvPicPr>
        <p:blipFill rotWithShape="1">
          <a:blip r:embed="rId7">
            <a:alphaModFix/>
          </a:blip>
          <a:srcRect b="0" l="0" r="0" t="0"/>
          <a:stretch/>
        </p:blipFill>
        <p:spPr>
          <a:xfrm>
            <a:off x="13272170" y="3702050"/>
            <a:ext cx="1196250" cy="1409700"/>
          </a:xfrm>
          <a:prstGeom prst="rect">
            <a:avLst/>
          </a:prstGeom>
          <a:noFill/>
          <a:ln>
            <a:noFill/>
          </a:ln>
        </p:spPr>
      </p:pic>
      <p:sp>
        <p:nvSpPr>
          <p:cNvPr id="104" name="Google Shape;104;p5"/>
          <p:cNvSpPr/>
          <p:nvPr/>
        </p:nvSpPr>
        <p:spPr>
          <a:xfrm>
            <a:off x="15089486" y="2705100"/>
            <a:ext cx="7874984" cy="340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5"/>
          <p:cNvSpPr/>
          <p:nvPr/>
        </p:nvSpPr>
        <p:spPr>
          <a:xfrm>
            <a:off x="15089486" y="2705100"/>
            <a:ext cx="807821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Unicorn Sightings</a:t>
            </a:r>
            <a:endParaRPr b="0" i="0" sz="4800" u="none" cap="none" strike="noStrike">
              <a:solidFill>
                <a:schemeClr val="dk1"/>
              </a:solidFill>
              <a:latin typeface="Calibri"/>
              <a:ea typeface="Calibri"/>
              <a:cs typeface="Calibri"/>
              <a:sym typeface="Calibri"/>
            </a:endParaRPr>
          </a:p>
        </p:txBody>
      </p:sp>
      <p:sp>
        <p:nvSpPr>
          <p:cNvPr id="106" name="Google Shape;106;p5"/>
          <p:cNvSpPr/>
          <p:nvPr/>
        </p:nvSpPr>
        <p:spPr>
          <a:xfrm>
            <a:off x="15089486" y="36703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7" name="Google Shape;107;p5"/>
          <p:cNvSpPr/>
          <p:nvPr/>
        </p:nvSpPr>
        <p:spPr>
          <a:xfrm>
            <a:off x="13057232" y="6858000"/>
            <a:ext cx="9907238" cy="340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5"/>
          <p:cNvSpPr/>
          <p:nvPr/>
        </p:nvSpPr>
        <p:spPr>
          <a:xfrm>
            <a:off x="13057232" y="77470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p5"/>
          <p:cNvPicPr preferRelativeResize="0"/>
          <p:nvPr/>
        </p:nvPicPr>
        <p:blipFill rotWithShape="1">
          <a:blip r:embed="rId6">
            <a:alphaModFix/>
          </a:blip>
          <a:srcRect b="0" l="0" r="0" t="0"/>
          <a:stretch/>
        </p:blipFill>
        <p:spPr>
          <a:xfrm>
            <a:off x="13057232" y="7747000"/>
            <a:ext cx="1625803" cy="1625600"/>
          </a:xfrm>
          <a:prstGeom prst="rect">
            <a:avLst/>
          </a:prstGeom>
          <a:noFill/>
          <a:ln>
            <a:noFill/>
          </a:ln>
        </p:spPr>
      </p:pic>
      <p:pic>
        <p:nvPicPr>
          <p:cNvPr descr=" " id="110" name="Google Shape;110;p5"/>
          <p:cNvPicPr preferRelativeResize="0"/>
          <p:nvPr/>
        </p:nvPicPr>
        <p:blipFill rotWithShape="1">
          <a:blip r:embed="rId8">
            <a:alphaModFix/>
          </a:blip>
          <a:srcRect b="0" l="0" r="0" t="0"/>
          <a:stretch/>
        </p:blipFill>
        <p:spPr>
          <a:xfrm>
            <a:off x="13312216" y="7848600"/>
            <a:ext cx="1116152" cy="1422561"/>
          </a:xfrm>
          <a:prstGeom prst="rect">
            <a:avLst/>
          </a:prstGeom>
          <a:noFill/>
          <a:ln>
            <a:noFill/>
          </a:ln>
        </p:spPr>
      </p:pic>
      <p:sp>
        <p:nvSpPr>
          <p:cNvPr id="111" name="Google Shape;111;p5"/>
          <p:cNvSpPr/>
          <p:nvPr/>
        </p:nvSpPr>
        <p:spPr>
          <a:xfrm>
            <a:off x="15089486" y="6858000"/>
            <a:ext cx="7874984" cy="340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5"/>
          <p:cNvSpPr/>
          <p:nvPr/>
        </p:nvSpPr>
        <p:spPr>
          <a:xfrm>
            <a:off x="15089486" y="6858000"/>
            <a:ext cx="807821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Dragon Taming</a:t>
            </a:r>
            <a:endParaRPr b="0" i="0" sz="4800" u="none" cap="none" strike="noStrike">
              <a:solidFill>
                <a:schemeClr val="dk1"/>
              </a:solidFill>
              <a:latin typeface="Calibri"/>
              <a:ea typeface="Calibri"/>
              <a:cs typeface="Calibri"/>
              <a:sym typeface="Calibri"/>
            </a:endParaRPr>
          </a:p>
        </p:txBody>
      </p:sp>
      <p:sp>
        <p:nvSpPr>
          <p:cNvPr id="113" name="Google Shape;113;p5"/>
          <p:cNvSpPr/>
          <p:nvPr/>
        </p:nvSpPr>
        <p:spPr>
          <a:xfrm>
            <a:off x="15089486" y="78232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118" name="Shape 118"/>
        <p:cNvGrpSpPr/>
        <p:nvPr/>
      </p:nvGrpSpPr>
      <p:grpSpPr>
        <a:xfrm>
          <a:off x="0" y="0"/>
          <a:ext cx="0" cy="0"/>
          <a:chOff x="0" y="0"/>
          <a:chExt cx="0" cy="0"/>
        </a:xfrm>
      </p:grpSpPr>
      <p:pic>
        <p:nvPicPr>
          <p:cNvPr descr=" " id="119" name="Google Shape;119;p6"/>
          <p:cNvPicPr preferRelativeResize="0"/>
          <p:nvPr/>
        </p:nvPicPr>
        <p:blipFill rotWithShape="1">
          <a:blip r:embed="rId3">
            <a:alphaModFix/>
          </a:blip>
          <a:srcRect b="0" l="0" r="0" t="0"/>
          <a:stretch/>
        </p:blipFill>
        <p:spPr>
          <a:xfrm>
            <a:off x="11520340" y="0"/>
            <a:ext cx="12866708" cy="13716000"/>
          </a:xfrm>
          <a:prstGeom prst="rect">
            <a:avLst/>
          </a:prstGeom>
          <a:noFill/>
          <a:ln>
            <a:noFill/>
          </a:ln>
        </p:spPr>
      </p:pic>
      <p:sp>
        <p:nvSpPr>
          <p:cNvPr id="120" name="Google Shape;120;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p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22" name="Google Shape;122;p6"/>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6"/>
          <p:cNvSpPr/>
          <p:nvPr/>
        </p:nvSpPr>
        <p:spPr>
          <a:xfrm>
            <a:off x="6795349" y="13843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p6"/>
          <p:cNvPicPr preferRelativeResize="0"/>
          <p:nvPr/>
        </p:nvPicPr>
        <p:blipFill rotWithShape="1">
          <a:blip r:embed="rId5">
            <a:alphaModFix/>
          </a:blip>
          <a:srcRect b="0" l="0" r="0" t="0"/>
          <a:stretch/>
        </p:blipFill>
        <p:spPr>
          <a:xfrm>
            <a:off x="6795349" y="1384300"/>
            <a:ext cx="1625803" cy="1625600"/>
          </a:xfrm>
          <a:prstGeom prst="rect">
            <a:avLst/>
          </a:prstGeom>
          <a:noFill/>
          <a:ln>
            <a:noFill/>
          </a:ln>
        </p:spPr>
      </p:pic>
      <p:pic>
        <p:nvPicPr>
          <p:cNvPr descr=" " id="125" name="Google Shape;125;p6"/>
          <p:cNvPicPr preferRelativeResize="0"/>
          <p:nvPr/>
        </p:nvPicPr>
        <p:blipFill rotWithShape="1">
          <a:blip r:embed="rId6">
            <a:alphaModFix/>
          </a:blip>
          <a:srcRect b="0" l="0" r="0" t="0"/>
          <a:stretch/>
        </p:blipFill>
        <p:spPr>
          <a:xfrm>
            <a:off x="6954119" y="1485900"/>
            <a:ext cx="1308264" cy="1422400"/>
          </a:xfrm>
          <a:prstGeom prst="rect">
            <a:avLst/>
          </a:prstGeom>
          <a:noFill/>
          <a:ln>
            <a:noFill/>
          </a:ln>
        </p:spPr>
      </p:pic>
      <p:sp>
        <p:nvSpPr>
          <p:cNvPr id="126" name="Google Shape;126;p6"/>
          <p:cNvSpPr/>
          <p:nvPr/>
        </p:nvSpPr>
        <p:spPr>
          <a:xfrm>
            <a:off x="4629729" y="3619500"/>
            <a:ext cx="5957045"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6"/>
          <p:cNvSpPr/>
          <p:nvPr/>
        </p:nvSpPr>
        <p:spPr>
          <a:xfrm>
            <a:off x="4629729" y="3619500"/>
            <a:ext cx="616027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Unicorn Sightings</a:t>
            </a:r>
            <a:endParaRPr b="0" i="0" sz="4800" u="none" cap="none" strike="noStrike">
              <a:solidFill>
                <a:schemeClr val="dk1"/>
              </a:solidFill>
              <a:latin typeface="Calibri"/>
              <a:ea typeface="Calibri"/>
              <a:cs typeface="Calibri"/>
              <a:sym typeface="Calibri"/>
            </a:endParaRPr>
          </a:p>
        </p:txBody>
      </p:sp>
      <p:sp>
        <p:nvSpPr>
          <p:cNvPr id="128" name="Google Shape;128;p6"/>
          <p:cNvSpPr/>
          <p:nvPr/>
        </p:nvSpPr>
        <p:spPr>
          <a:xfrm>
            <a:off x="3543743" y="49911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6"/>
          <p:cNvSpPr/>
          <p:nvPr/>
        </p:nvSpPr>
        <p:spPr>
          <a:xfrm>
            <a:off x="3476001" y="49911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0" name="Google Shape;130;p6"/>
          <p:cNvPicPr preferRelativeResize="0"/>
          <p:nvPr/>
        </p:nvPicPr>
        <p:blipFill rotWithShape="1">
          <a:blip r:embed="rId7">
            <a:alphaModFix/>
          </a:blip>
          <a:srcRect b="0" l="0" r="0" t="0"/>
          <a:stretch/>
        </p:blipFill>
        <p:spPr>
          <a:xfrm>
            <a:off x="3543743" y="7429500"/>
            <a:ext cx="8129016" cy="5168900"/>
          </a:xfrm>
          <a:prstGeom prst="rect">
            <a:avLst/>
          </a:prstGeom>
          <a:noFill/>
          <a:ln>
            <a:noFill/>
          </a:ln>
        </p:spPr>
      </p:pic>
      <p:sp>
        <p:nvSpPr>
          <p:cNvPr id="131" name="Google Shape;131;p6"/>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6"/>
          <p:cNvSpPr/>
          <p:nvPr/>
        </p:nvSpPr>
        <p:spPr>
          <a:xfrm>
            <a:off x="15915089" y="13843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p6"/>
          <p:cNvPicPr preferRelativeResize="0"/>
          <p:nvPr/>
        </p:nvPicPr>
        <p:blipFill rotWithShape="1">
          <a:blip r:embed="rId5">
            <a:alphaModFix/>
          </a:blip>
          <a:srcRect b="0" l="0" r="0" t="0"/>
          <a:stretch/>
        </p:blipFill>
        <p:spPr>
          <a:xfrm>
            <a:off x="15915089" y="1384300"/>
            <a:ext cx="1625803" cy="1625600"/>
          </a:xfrm>
          <a:prstGeom prst="rect">
            <a:avLst/>
          </a:prstGeom>
          <a:noFill/>
          <a:ln>
            <a:noFill/>
          </a:ln>
        </p:spPr>
      </p:pic>
      <p:pic>
        <p:nvPicPr>
          <p:cNvPr descr=" " id="134" name="Google Shape;134;p6"/>
          <p:cNvPicPr preferRelativeResize="0"/>
          <p:nvPr/>
        </p:nvPicPr>
        <p:blipFill rotWithShape="1">
          <a:blip r:embed="rId8">
            <a:alphaModFix/>
          </a:blip>
          <a:srcRect b="0" l="0" r="0" t="0"/>
          <a:stretch/>
        </p:blipFill>
        <p:spPr>
          <a:xfrm>
            <a:off x="16080331" y="1549561"/>
            <a:ext cx="1295481" cy="1294923"/>
          </a:xfrm>
          <a:prstGeom prst="rect">
            <a:avLst/>
          </a:prstGeom>
          <a:noFill/>
          <a:ln>
            <a:noFill/>
          </a:ln>
        </p:spPr>
      </p:pic>
      <p:sp>
        <p:nvSpPr>
          <p:cNvPr id="135" name="Google Shape;135;p6"/>
          <p:cNvSpPr/>
          <p:nvPr/>
        </p:nvSpPr>
        <p:spPr>
          <a:xfrm>
            <a:off x="14162270" y="3619500"/>
            <a:ext cx="5131441"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6"/>
          <p:cNvSpPr/>
          <p:nvPr/>
        </p:nvSpPr>
        <p:spPr>
          <a:xfrm>
            <a:off x="14162270" y="3619500"/>
            <a:ext cx="533466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Dragon Taming</a:t>
            </a:r>
            <a:endParaRPr b="0" i="0" sz="4800" u="none" cap="none" strike="noStrike">
              <a:solidFill>
                <a:schemeClr val="dk1"/>
              </a:solidFill>
              <a:latin typeface="Calibri"/>
              <a:ea typeface="Calibri"/>
              <a:cs typeface="Calibri"/>
              <a:sym typeface="Calibri"/>
            </a:endParaRPr>
          </a:p>
        </p:txBody>
      </p:sp>
      <p:sp>
        <p:nvSpPr>
          <p:cNvPr id="137" name="Google Shape;137;p6"/>
          <p:cNvSpPr/>
          <p:nvPr/>
        </p:nvSpPr>
        <p:spPr>
          <a:xfrm>
            <a:off x="12663483" y="49911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6"/>
          <p:cNvSpPr/>
          <p:nvPr/>
        </p:nvSpPr>
        <p:spPr>
          <a:xfrm>
            <a:off x="12595741" y="49911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9" name="Google Shape;139;p6"/>
          <p:cNvPicPr preferRelativeResize="0"/>
          <p:nvPr/>
        </p:nvPicPr>
        <p:blipFill rotWithShape="1">
          <a:blip r:embed="rId9">
            <a:alphaModFix/>
          </a:blip>
          <a:srcRect b="0" l="0" r="0" t="0"/>
          <a:stretch/>
        </p:blipFill>
        <p:spPr>
          <a:xfrm>
            <a:off x="12663483" y="7429500"/>
            <a:ext cx="8129016" cy="5168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144" name="Shape 144"/>
        <p:cNvGrpSpPr/>
        <p:nvPr/>
      </p:nvGrpSpPr>
      <p:grpSpPr>
        <a:xfrm>
          <a:off x="0" y="0"/>
          <a:ext cx="0" cy="0"/>
          <a:chOff x="0" y="0"/>
          <a:chExt cx="0" cy="0"/>
        </a:xfrm>
      </p:grpSpPr>
      <p:pic>
        <p:nvPicPr>
          <p:cNvPr descr=" " id="145" name="Google Shape;145;p7"/>
          <p:cNvPicPr preferRelativeResize="0"/>
          <p:nvPr/>
        </p:nvPicPr>
        <p:blipFill rotWithShape="1">
          <a:blip r:embed="rId3">
            <a:alphaModFix/>
          </a:blip>
          <a:srcRect b="0" l="0" r="0" t="0"/>
          <a:stretch/>
        </p:blipFill>
        <p:spPr>
          <a:xfrm>
            <a:off x="0" y="0"/>
            <a:ext cx="4079272" cy="13716000"/>
          </a:xfrm>
          <a:prstGeom prst="rect">
            <a:avLst/>
          </a:prstGeom>
          <a:noFill/>
          <a:ln>
            <a:noFill/>
          </a:ln>
        </p:spPr>
      </p:pic>
      <p:pic>
        <p:nvPicPr>
          <p:cNvPr descr=" " id="146" name="Google Shape;146;p7"/>
          <p:cNvPicPr preferRelativeResize="0"/>
          <p:nvPr/>
        </p:nvPicPr>
        <p:blipFill rotWithShape="1">
          <a:blip r:embed="rId4">
            <a:alphaModFix/>
          </a:blip>
          <a:srcRect b="0" l="0" r="0" t="0"/>
          <a:stretch/>
        </p:blipFill>
        <p:spPr>
          <a:xfrm>
            <a:off x="12892111" y="6"/>
            <a:ext cx="11494937" cy="13715994"/>
          </a:xfrm>
          <a:prstGeom prst="rect">
            <a:avLst/>
          </a:prstGeom>
          <a:noFill/>
          <a:ln>
            <a:noFill/>
          </a:ln>
        </p:spPr>
      </p:pic>
      <p:sp>
        <p:nvSpPr>
          <p:cNvPr id="147" name="Google Shape;147;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8" name="Google Shape;148;p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9" name="Google Shape;149;p7"/>
          <p:cNvPicPr preferRelativeResize="0"/>
          <p:nvPr/>
        </p:nvPicPr>
        <p:blipFill rotWithShape="1">
          <a:blip r:embed="rId6">
            <a:alphaModFix/>
          </a:blip>
          <a:srcRect b="0" l="0" r="0" t="0"/>
          <a:stretch/>
        </p:blipFill>
        <p:spPr>
          <a:xfrm>
            <a:off x="876410" y="1384300"/>
            <a:ext cx="5966698" cy="4437887"/>
          </a:xfrm>
          <a:prstGeom prst="rect">
            <a:avLst/>
          </a:prstGeom>
          <a:noFill/>
          <a:ln>
            <a:noFill/>
          </a:ln>
        </p:spPr>
      </p:pic>
      <p:sp>
        <p:nvSpPr>
          <p:cNvPr id="150" name="Google Shape;150;p7"/>
          <p:cNvSpPr/>
          <p:nvPr/>
        </p:nvSpPr>
        <p:spPr>
          <a:xfrm>
            <a:off x="5842730" y="4229100"/>
            <a:ext cx="13603400" cy="621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7"/>
          <p:cNvSpPr/>
          <p:nvPr/>
        </p:nvSpPr>
        <p:spPr>
          <a:xfrm>
            <a:off x="5842730" y="4229100"/>
            <a:ext cx="13806626" cy="553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2" name="Google Shape;152;p7"/>
          <p:cNvSpPr/>
          <p:nvPr/>
        </p:nvSpPr>
        <p:spPr>
          <a:xfrm>
            <a:off x="14467108" y="9867900"/>
            <a:ext cx="513144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rbitron"/>
              <a:buNone/>
            </a:pPr>
            <a:r>
              <a:rPr b="1" i="0" lang="en-US" sz="3600" u="none" cap="none" strike="noStrike">
                <a:solidFill>
                  <a:srgbClr val="FFFFFF"/>
                </a:solidFill>
                <a:latin typeface="Orbitron"/>
                <a:ea typeface="Orbitron"/>
                <a:cs typeface="Orbitron"/>
                <a:sym typeface="Orbitron"/>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157" name="Shape 157"/>
        <p:cNvGrpSpPr/>
        <p:nvPr/>
      </p:nvGrpSpPr>
      <p:grpSpPr>
        <a:xfrm>
          <a:off x="0" y="0"/>
          <a:ext cx="0" cy="0"/>
          <a:chOff x="0" y="0"/>
          <a:chExt cx="0" cy="0"/>
        </a:xfrm>
      </p:grpSpPr>
      <p:pic>
        <p:nvPicPr>
          <p:cNvPr descr=" " id="158" name="Google Shape;158;p8"/>
          <p:cNvPicPr preferRelativeResize="0"/>
          <p:nvPr/>
        </p:nvPicPr>
        <p:blipFill rotWithShape="1">
          <a:blip r:embed="rId3">
            <a:alphaModFix/>
          </a:blip>
          <a:srcRect b="0" l="0" r="0" t="0"/>
          <a:stretch/>
        </p:blipFill>
        <p:spPr>
          <a:xfrm>
            <a:off x="596975" y="7937500"/>
            <a:ext cx="23790073" cy="5778500"/>
          </a:xfrm>
          <a:prstGeom prst="rect">
            <a:avLst/>
          </a:prstGeom>
          <a:noFill/>
          <a:ln>
            <a:noFill/>
          </a:ln>
        </p:spPr>
      </p:pic>
      <p:sp>
        <p:nvSpPr>
          <p:cNvPr id="159" name="Google Shape;159;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0" name="Google Shape;160;p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61" name="Google Shape;161;p8"/>
          <p:cNvPicPr preferRelativeResize="0"/>
          <p:nvPr/>
        </p:nvPicPr>
        <p:blipFill rotWithShape="1">
          <a:blip r:embed="rId5">
            <a:alphaModFix/>
          </a:blip>
          <a:srcRect b="0" l="0" r="0" t="0"/>
          <a:stretch/>
        </p:blipFill>
        <p:spPr>
          <a:xfrm>
            <a:off x="8891111" y="1511300"/>
            <a:ext cx="14708438" cy="11537950"/>
          </a:xfrm>
          <a:prstGeom prst="rect">
            <a:avLst/>
          </a:prstGeom>
          <a:noFill/>
          <a:ln>
            <a:noFill/>
          </a:ln>
        </p:spPr>
      </p:pic>
      <p:sp>
        <p:nvSpPr>
          <p:cNvPr id="162" name="Google Shape;162;p8"/>
          <p:cNvSpPr/>
          <p:nvPr/>
        </p:nvSpPr>
        <p:spPr>
          <a:xfrm>
            <a:off x="2006851" y="2070100"/>
            <a:ext cx="6630229" cy="365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8"/>
          <p:cNvSpPr/>
          <p:nvPr/>
        </p:nvSpPr>
        <p:spPr>
          <a:xfrm>
            <a:off x="2006851" y="2070100"/>
            <a:ext cx="6833454" cy="172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Dragon Taming Technique</a:t>
            </a:r>
            <a:endParaRPr b="0" i="0" sz="4800" u="none" cap="none" strike="noStrike">
              <a:solidFill>
                <a:schemeClr val="dk1"/>
              </a:solidFill>
              <a:latin typeface="Calibri"/>
              <a:ea typeface="Calibri"/>
              <a:cs typeface="Calibri"/>
              <a:sym typeface="Calibri"/>
            </a:endParaRPr>
          </a:p>
        </p:txBody>
      </p:sp>
      <p:sp>
        <p:nvSpPr>
          <p:cNvPr id="164" name="Google Shape;164;p8"/>
          <p:cNvSpPr/>
          <p:nvPr/>
        </p:nvSpPr>
        <p:spPr>
          <a:xfrm>
            <a:off x="2006851" y="3898900"/>
            <a:ext cx="6765712"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5" name="Google Shape;165;p8"/>
          <p:cNvSpPr/>
          <p:nvPr/>
        </p:nvSpPr>
        <p:spPr>
          <a:xfrm>
            <a:off x="2006851" y="6858000"/>
            <a:ext cx="6630229" cy="365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8"/>
          <p:cNvSpPr/>
          <p:nvPr/>
        </p:nvSpPr>
        <p:spPr>
          <a:xfrm>
            <a:off x="2006851" y="6858000"/>
            <a:ext cx="6833454" cy="172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The Art of Unicorn Sighting</a:t>
            </a:r>
            <a:endParaRPr b="0" i="0" sz="4800" u="none" cap="none" strike="noStrike">
              <a:solidFill>
                <a:schemeClr val="dk1"/>
              </a:solidFill>
              <a:latin typeface="Calibri"/>
              <a:ea typeface="Calibri"/>
              <a:cs typeface="Calibri"/>
              <a:sym typeface="Calibri"/>
            </a:endParaRPr>
          </a:p>
        </p:txBody>
      </p:sp>
      <p:sp>
        <p:nvSpPr>
          <p:cNvPr id="167" name="Google Shape;167;p8"/>
          <p:cNvSpPr/>
          <p:nvPr/>
        </p:nvSpPr>
        <p:spPr>
          <a:xfrm>
            <a:off x="2006851" y="8686800"/>
            <a:ext cx="6765712"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1420"/>
        </a:solidFill>
      </p:bgPr>
    </p:bg>
    <p:spTree>
      <p:nvGrpSpPr>
        <p:cNvPr id="172" name="Shape 172"/>
        <p:cNvGrpSpPr/>
        <p:nvPr/>
      </p:nvGrpSpPr>
      <p:grpSpPr>
        <a:xfrm>
          <a:off x="0" y="0"/>
          <a:ext cx="0" cy="0"/>
          <a:chOff x="0" y="0"/>
          <a:chExt cx="0" cy="0"/>
        </a:xfrm>
      </p:grpSpPr>
      <p:pic>
        <p:nvPicPr>
          <p:cNvPr descr=" " id="173" name="Google Shape;173;p9"/>
          <p:cNvPicPr preferRelativeResize="0"/>
          <p:nvPr/>
        </p:nvPicPr>
        <p:blipFill rotWithShape="1">
          <a:blip r:embed="rId3">
            <a:alphaModFix/>
          </a:blip>
          <a:srcRect b="0" l="0" r="0" t="0"/>
          <a:stretch/>
        </p:blipFill>
        <p:spPr>
          <a:xfrm>
            <a:off x="0" y="0"/>
            <a:ext cx="24387048" cy="10935196"/>
          </a:xfrm>
          <a:prstGeom prst="rect">
            <a:avLst/>
          </a:prstGeom>
          <a:noFill/>
          <a:ln>
            <a:noFill/>
          </a:ln>
        </p:spPr>
      </p:pic>
      <p:sp>
        <p:nvSpPr>
          <p:cNvPr id="174" name="Google Shape;174;p9"/>
          <p:cNvSpPr/>
          <p:nvPr/>
        </p:nvSpPr>
        <p:spPr>
          <a:xfrm>
            <a:off x="2091528" y="749300"/>
            <a:ext cx="20216693" cy="1608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E3E4"/>
              </a:buClr>
              <a:buSzPts val="8000"/>
              <a:buFont typeface="Orbitron Black"/>
              <a:buNone/>
            </a:pPr>
            <a:r>
              <a:rPr b="0" i="0" lang="en-US" sz="8000" u="none" cap="none" strike="noStrike">
                <a:solidFill>
                  <a:srgbClr val="00E3E4"/>
                </a:solidFill>
                <a:latin typeface="Orbitron Black"/>
                <a:ea typeface="Orbitron Black"/>
                <a:cs typeface="Orbitron Black"/>
                <a:sym typeface="Orbitron Black"/>
              </a:rPr>
              <a:t>The Magic of Dragons: A Research</a:t>
            </a:r>
            <a:endParaRPr b="0" i="0" sz="8000" u="none" cap="none" strike="noStrike">
              <a:solidFill>
                <a:schemeClr val="dk1"/>
              </a:solidFill>
              <a:latin typeface="Calibri"/>
              <a:ea typeface="Calibri"/>
              <a:cs typeface="Calibri"/>
              <a:sym typeface="Calibri"/>
            </a:endParaRPr>
          </a:p>
        </p:txBody>
      </p:sp>
      <p:sp>
        <p:nvSpPr>
          <p:cNvPr id="175" name="Google Shape;175;p9"/>
          <p:cNvSpPr/>
          <p:nvPr/>
        </p:nvSpPr>
        <p:spPr>
          <a:xfrm>
            <a:off x="2146568" y="4025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9"/>
          <p:cNvSpPr/>
          <p:nvPr/>
        </p:nvSpPr>
        <p:spPr>
          <a:xfrm>
            <a:off x="2146568" y="4025900"/>
            <a:ext cx="8205226" cy="8204200"/>
          </a:xfrm>
          <a:prstGeom prst="ellipse">
            <a:avLst/>
          </a:prstGeom>
          <a:solidFill>
            <a:srgbClr val="00E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9"/>
          <p:cNvSpPr/>
          <p:nvPr/>
        </p:nvSpPr>
        <p:spPr>
          <a:xfrm>
            <a:off x="3175397" y="5918200"/>
            <a:ext cx="6160270" cy="6159500"/>
          </a:xfrm>
          <a:prstGeom prst="ellipse">
            <a:avLst/>
          </a:prstGeom>
          <a:solidFill>
            <a:srgbClr val="2B6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9"/>
          <p:cNvSpPr/>
          <p:nvPr/>
        </p:nvSpPr>
        <p:spPr>
          <a:xfrm>
            <a:off x="4204225" y="7797800"/>
            <a:ext cx="4089911" cy="4089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9"/>
          <p:cNvSpPr/>
          <p:nvPr/>
        </p:nvSpPr>
        <p:spPr>
          <a:xfrm>
            <a:off x="5334667" y="4546600"/>
            <a:ext cx="1816327"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6.7M</a:t>
            </a:r>
            <a:endParaRPr b="0" i="0" sz="4800" u="none" cap="none" strike="noStrike">
              <a:solidFill>
                <a:schemeClr val="dk1"/>
              </a:solidFill>
              <a:latin typeface="Calibri"/>
              <a:ea typeface="Calibri"/>
              <a:cs typeface="Calibri"/>
              <a:sym typeface="Calibri"/>
            </a:endParaRPr>
          </a:p>
        </p:txBody>
      </p:sp>
      <p:sp>
        <p:nvSpPr>
          <p:cNvPr id="180" name="Google Shape;180;p9"/>
          <p:cNvSpPr/>
          <p:nvPr/>
        </p:nvSpPr>
        <p:spPr>
          <a:xfrm>
            <a:off x="5296562" y="9359900"/>
            <a:ext cx="1917940"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E3E4"/>
              </a:buClr>
              <a:buSzPts val="4800"/>
              <a:buFont typeface="Orbitron"/>
              <a:buNone/>
            </a:pPr>
            <a:r>
              <a:rPr b="1" i="0" lang="en-US" sz="4800" u="none" cap="none" strike="noStrike">
                <a:solidFill>
                  <a:srgbClr val="00E3E4"/>
                </a:solidFill>
                <a:latin typeface="Orbitron"/>
                <a:ea typeface="Orbitron"/>
                <a:cs typeface="Orbitron"/>
                <a:sym typeface="Orbitron"/>
              </a:rPr>
              <a:t>2.3M</a:t>
            </a:r>
            <a:endParaRPr b="0" i="0" sz="4800" u="none" cap="none" strike="noStrike">
              <a:solidFill>
                <a:schemeClr val="dk1"/>
              </a:solidFill>
              <a:latin typeface="Calibri"/>
              <a:ea typeface="Calibri"/>
              <a:cs typeface="Calibri"/>
              <a:sym typeface="Calibri"/>
            </a:endParaRPr>
          </a:p>
        </p:txBody>
      </p:sp>
      <p:sp>
        <p:nvSpPr>
          <p:cNvPr id="181" name="Google Shape;181;p9"/>
          <p:cNvSpPr/>
          <p:nvPr/>
        </p:nvSpPr>
        <p:spPr>
          <a:xfrm>
            <a:off x="5347368" y="6426200"/>
            <a:ext cx="1803625"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Orbitron"/>
              <a:buNone/>
            </a:pPr>
            <a:r>
              <a:rPr b="1" i="0" lang="en-US" sz="4800" u="none" cap="none" strike="noStrike">
                <a:solidFill>
                  <a:srgbClr val="FFFFFF"/>
                </a:solidFill>
                <a:latin typeface="Orbitron"/>
                <a:ea typeface="Orbitron"/>
                <a:cs typeface="Orbitron"/>
                <a:sym typeface="Orbitron"/>
              </a:rPr>
              <a:t>4.4M</a:t>
            </a:r>
            <a:endParaRPr b="0" i="0" sz="4800" u="none" cap="none" strike="noStrike">
              <a:solidFill>
                <a:schemeClr val="dk1"/>
              </a:solidFill>
              <a:latin typeface="Calibri"/>
              <a:ea typeface="Calibri"/>
              <a:cs typeface="Calibri"/>
              <a:sym typeface="Calibri"/>
            </a:endParaRPr>
          </a:p>
        </p:txBody>
      </p:sp>
      <p:sp>
        <p:nvSpPr>
          <p:cNvPr id="182" name="Google Shape;182;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p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84" name="Google Shape;184;p9"/>
          <p:cNvSpPr/>
          <p:nvPr/>
        </p:nvSpPr>
        <p:spPr>
          <a:xfrm>
            <a:off x="12638080" y="35941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9"/>
          <p:cNvSpPr/>
          <p:nvPr/>
        </p:nvSpPr>
        <p:spPr>
          <a:xfrm>
            <a:off x="12638080" y="3594100"/>
            <a:ext cx="1016127" cy="10160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6" name="Google Shape;186;p9"/>
          <p:cNvPicPr preferRelativeResize="0"/>
          <p:nvPr/>
        </p:nvPicPr>
        <p:blipFill rotWithShape="1">
          <a:blip r:embed="rId5">
            <a:alphaModFix/>
          </a:blip>
          <a:srcRect b="0" l="0" r="0" t="0"/>
          <a:stretch/>
        </p:blipFill>
        <p:spPr>
          <a:xfrm>
            <a:off x="12638080" y="3594100"/>
            <a:ext cx="1016127" cy="1016000"/>
          </a:xfrm>
          <a:prstGeom prst="rect">
            <a:avLst/>
          </a:prstGeom>
          <a:noFill/>
          <a:ln>
            <a:noFill/>
          </a:ln>
        </p:spPr>
      </p:pic>
      <p:pic>
        <p:nvPicPr>
          <p:cNvPr descr=" " id="187" name="Google Shape;187;p9"/>
          <p:cNvPicPr preferRelativeResize="0"/>
          <p:nvPr/>
        </p:nvPicPr>
        <p:blipFill rotWithShape="1">
          <a:blip r:embed="rId6">
            <a:alphaModFix/>
          </a:blip>
          <a:srcRect b="0" l="0" r="0" t="0"/>
          <a:stretch/>
        </p:blipFill>
        <p:spPr>
          <a:xfrm>
            <a:off x="12799826" y="3689350"/>
            <a:ext cx="693626" cy="825537"/>
          </a:xfrm>
          <a:prstGeom prst="rect">
            <a:avLst/>
          </a:prstGeom>
          <a:noFill/>
          <a:ln>
            <a:noFill/>
          </a:ln>
        </p:spPr>
      </p:pic>
      <p:sp>
        <p:nvSpPr>
          <p:cNvPr id="188" name="Google Shape;188;p9"/>
          <p:cNvSpPr/>
          <p:nvPr/>
        </p:nvSpPr>
        <p:spPr>
          <a:xfrm>
            <a:off x="12638080" y="49149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9"/>
          <p:cNvSpPr/>
          <p:nvPr/>
        </p:nvSpPr>
        <p:spPr>
          <a:xfrm>
            <a:off x="12638080" y="49149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0" name="Google Shape;190;p9"/>
          <p:cNvSpPr/>
          <p:nvPr/>
        </p:nvSpPr>
        <p:spPr>
          <a:xfrm>
            <a:off x="12638080" y="69469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9"/>
          <p:cNvSpPr/>
          <p:nvPr/>
        </p:nvSpPr>
        <p:spPr>
          <a:xfrm>
            <a:off x="12638080" y="6946900"/>
            <a:ext cx="1016127" cy="10160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2" name="Google Shape;192;p9"/>
          <p:cNvPicPr preferRelativeResize="0"/>
          <p:nvPr/>
        </p:nvPicPr>
        <p:blipFill rotWithShape="1">
          <a:blip r:embed="rId5">
            <a:alphaModFix/>
          </a:blip>
          <a:srcRect b="0" l="0" r="0" t="0"/>
          <a:stretch/>
        </p:blipFill>
        <p:spPr>
          <a:xfrm>
            <a:off x="12638080" y="6946900"/>
            <a:ext cx="1016127" cy="1016000"/>
          </a:xfrm>
          <a:prstGeom prst="rect">
            <a:avLst/>
          </a:prstGeom>
          <a:noFill/>
          <a:ln>
            <a:noFill/>
          </a:ln>
        </p:spPr>
      </p:pic>
      <p:pic>
        <p:nvPicPr>
          <p:cNvPr descr=" " id="193" name="Google Shape;193;p9"/>
          <p:cNvPicPr preferRelativeResize="0"/>
          <p:nvPr/>
        </p:nvPicPr>
        <p:blipFill rotWithShape="1">
          <a:blip r:embed="rId7">
            <a:alphaModFix/>
          </a:blip>
          <a:srcRect b="0" l="0" r="0" t="0"/>
          <a:stretch/>
        </p:blipFill>
        <p:spPr>
          <a:xfrm>
            <a:off x="12733341" y="7089775"/>
            <a:ext cx="777972" cy="762000"/>
          </a:xfrm>
          <a:prstGeom prst="rect">
            <a:avLst/>
          </a:prstGeom>
          <a:noFill/>
          <a:ln>
            <a:noFill/>
          </a:ln>
        </p:spPr>
      </p:pic>
      <p:sp>
        <p:nvSpPr>
          <p:cNvPr id="194" name="Google Shape;194;p9"/>
          <p:cNvSpPr/>
          <p:nvPr/>
        </p:nvSpPr>
        <p:spPr>
          <a:xfrm>
            <a:off x="12638080" y="82677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9"/>
          <p:cNvSpPr/>
          <p:nvPr/>
        </p:nvSpPr>
        <p:spPr>
          <a:xfrm>
            <a:off x="12638080" y="82677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6" name="Google Shape;196;p9"/>
          <p:cNvSpPr/>
          <p:nvPr/>
        </p:nvSpPr>
        <p:spPr>
          <a:xfrm>
            <a:off x="12638080" y="102997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9"/>
          <p:cNvSpPr/>
          <p:nvPr/>
        </p:nvSpPr>
        <p:spPr>
          <a:xfrm>
            <a:off x="12638080" y="10299700"/>
            <a:ext cx="1016127" cy="10160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8" name="Google Shape;198;p9"/>
          <p:cNvPicPr preferRelativeResize="0"/>
          <p:nvPr/>
        </p:nvPicPr>
        <p:blipFill rotWithShape="1">
          <a:blip r:embed="rId5">
            <a:alphaModFix/>
          </a:blip>
          <a:srcRect b="0" l="0" r="0" t="0"/>
          <a:stretch/>
        </p:blipFill>
        <p:spPr>
          <a:xfrm>
            <a:off x="12638080" y="10299700"/>
            <a:ext cx="1016127" cy="1016000"/>
          </a:xfrm>
          <a:prstGeom prst="rect">
            <a:avLst/>
          </a:prstGeom>
          <a:noFill/>
          <a:ln>
            <a:noFill/>
          </a:ln>
        </p:spPr>
      </p:pic>
      <p:pic>
        <p:nvPicPr>
          <p:cNvPr descr=" " id="199" name="Google Shape;199;p9"/>
          <p:cNvPicPr preferRelativeResize="0"/>
          <p:nvPr/>
        </p:nvPicPr>
        <p:blipFill rotWithShape="1">
          <a:blip r:embed="rId8">
            <a:alphaModFix/>
          </a:blip>
          <a:srcRect b="0" l="0" r="0" t="0"/>
          <a:stretch/>
        </p:blipFill>
        <p:spPr>
          <a:xfrm>
            <a:off x="12780972" y="10442575"/>
            <a:ext cx="730341" cy="730250"/>
          </a:xfrm>
          <a:prstGeom prst="rect">
            <a:avLst/>
          </a:prstGeom>
          <a:noFill/>
          <a:ln>
            <a:noFill/>
          </a:ln>
        </p:spPr>
      </p:pic>
      <p:sp>
        <p:nvSpPr>
          <p:cNvPr id="200" name="Google Shape;200;p9"/>
          <p:cNvSpPr/>
          <p:nvPr/>
        </p:nvSpPr>
        <p:spPr>
          <a:xfrm>
            <a:off x="12638080" y="116205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9"/>
          <p:cNvSpPr/>
          <p:nvPr/>
        </p:nvSpPr>
        <p:spPr>
          <a:xfrm>
            <a:off x="12638080" y="116205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2023-11-03T08:21:09Z</dcterms:created>
  <dc:creator>PptxGenJS</dc:creator>
</cp:coreProperties>
</file>