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8"/>
  </p:notesMasterIdLst>
  <p:sldIdLst>
    <p:sldId id="256" r:id="rId4"/>
    <p:sldId id="257" r:id="rId5"/>
    <p:sldId id="258" r:id="rId6"/>
    <p:sldId id="259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276f6d5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276f6d5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f695258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f695258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f6952589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f6952589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276f6d53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276f6d53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9752" y="499600"/>
            <a:ext cx="358499" cy="35741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425" y="54900"/>
            <a:ext cx="409150" cy="40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7"/>
          <p:cNvSpPr txBox="1">
            <a:spLocks noGrp="1"/>
          </p:cNvSpPr>
          <p:nvPr>
            <p:ph type="ctrTitle"/>
          </p:nvPr>
        </p:nvSpPr>
        <p:spPr>
          <a:xfrm>
            <a:off x="902950" y="995000"/>
            <a:ext cx="43662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800" b="1"/>
              <a:t>Einprägsame Botschaften vermitteln</a:t>
            </a:r>
            <a:endParaRPr sz="4800" b="1"/>
          </a:p>
        </p:txBody>
      </p:sp>
      <p:sp>
        <p:nvSpPr>
          <p:cNvPr id="157" name="Google Shape;157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2BB0D4"/>
                </a:solidFill>
              </a:rPr>
              <a:t>Die Welt verändern &gt; Medienproduktion &gt; </a:t>
            </a:r>
            <a:r>
              <a:rPr lang="de-DE" b="1">
                <a:solidFill>
                  <a:srgbClr val="2BB0D4"/>
                </a:solidFill>
              </a:rPr>
              <a:t>Einprägsame Botschaften vermitteln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74100" y="844850"/>
            <a:ext cx="2895926" cy="28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8CA095A-0F4B-4F94-B7B1-5F6A08EF5B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05" y="2752904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/>
        </p:nvSpPr>
        <p:spPr>
          <a:xfrm>
            <a:off x="900449" y="1313825"/>
            <a:ext cx="7890025" cy="252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de-DE" sz="2000" b="1" dirty="0">
                <a:solidFill>
                  <a:srgbClr val="2BB0D4"/>
                </a:solidFill>
              </a:rPr>
              <a:t>ansprechend</a:t>
            </a:r>
            <a:r>
              <a:rPr lang="de-DE" sz="2000" dirty="0">
                <a:solidFill>
                  <a:schemeClr val="dk1"/>
                </a:solidFill>
              </a:rPr>
              <a:t> - die Botschaft muss für den Zuhörer interessant sein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de-DE" sz="2000" b="1" dirty="0">
                <a:solidFill>
                  <a:srgbClr val="2BB0D4"/>
                </a:solidFill>
              </a:rPr>
              <a:t>klar</a:t>
            </a:r>
            <a:r>
              <a:rPr lang="de-DE" sz="2000" dirty="0">
                <a:solidFill>
                  <a:schemeClr val="dk1"/>
                </a:solidFill>
              </a:rPr>
              <a:t> - die Botschaft muss klar sein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de-DE" sz="2000" b="1" dirty="0">
                <a:solidFill>
                  <a:srgbClr val="2BB0D4"/>
                </a:solidFill>
              </a:rPr>
              <a:t>direkt</a:t>
            </a:r>
            <a:r>
              <a:rPr lang="de-DE" sz="2000" dirty="0">
                <a:solidFill>
                  <a:schemeClr val="dk1"/>
                </a:solidFill>
              </a:rPr>
              <a:t> - die Ziele des Sprechers sollten klar sein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de-DE" sz="2000" b="1" dirty="0">
                <a:solidFill>
                  <a:srgbClr val="2BB0D4"/>
                </a:solidFill>
              </a:rPr>
              <a:t>eingängig</a:t>
            </a:r>
            <a:r>
              <a:rPr lang="de-DE" sz="2000" dirty="0">
                <a:solidFill>
                  <a:schemeClr val="dk1"/>
                </a:solidFill>
              </a:rPr>
              <a:t> - die Botschaft sollte einfach zu merken sein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de-DE" sz="2000" b="1" dirty="0">
                <a:solidFill>
                  <a:srgbClr val="2BB0D4"/>
                </a:solidFill>
              </a:rPr>
              <a:t>glaubwürdig</a:t>
            </a:r>
            <a:r>
              <a:rPr lang="de-DE" sz="2000" dirty="0">
                <a:solidFill>
                  <a:schemeClr val="dk1"/>
                </a:solidFill>
              </a:rPr>
              <a:t> - das Publikum sollte die Botschaft ernst nehmen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de-DE" sz="2000" b="1" dirty="0">
                <a:solidFill>
                  <a:srgbClr val="2BB0D4"/>
                </a:solidFill>
              </a:rPr>
              <a:t>transparent</a:t>
            </a:r>
            <a:r>
              <a:rPr lang="de-DE" sz="2000" dirty="0">
                <a:solidFill>
                  <a:schemeClr val="dk1"/>
                </a:solidFill>
              </a:rPr>
              <a:t> - das Publikum sollte die Motive hinter der Botschaft erkennen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164" name="Google Shape;164;p38"/>
          <p:cNvSpPr txBox="1"/>
          <p:nvPr/>
        </p:nvSpPr>
        <p:spPr>
          <a:xfrm>
            <a:off x="695675" y="780500"/>
            <a:ext cx="7437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</a:rPr>
              <a:t>Durch diese 6 Eigenschaften prägt sich deine Botschaft ein: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5" name="Google Shape;165;p38"/>
          <p:cNvSpPr txBox="1"/>
          <p:nvPr/>
        </p:nvSpPr>
        <p:spPr>
          <a:xfrm>
            <a:off x="847075" y="3907675"/>
            <a:ext cx="79434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rgbClr val="2BB0D4"/>
                </a:solidFill>
              </a:rPr>
              <a:t>Fallen dir Beispiele für Botschaften ein, die eins oder mehrere der Merkmale aufweisen?</a:t>
            </a:r>
            <a:endParaRPr sz="1800" b="1" dirty="0">
              <a:solidFill>
                <a:srgbClr val="2BB0D4"/>
              </a:solidFill>
            </a:endParaRPr>
          </a:p>
        </p:txBody>
      </p:sp>
      <p:sp>
        <p:nvSpPr>
          <p:cNvPr id="166" name="Google Shape;166;p38"/>
          <p:cNvSpPr txBox="1"/>
          <p:nvPr/>
        </p:nvSpPr>
        <p:spPr>
          <a:xfrm>
            <a:off x="493525" y="146075"/>
            <a:ext cx="865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>
                <a:solidFill>
                  <a:srgbClr val="2BB0D4"/>
                </a:solidFill>
              </a:rPr>
              <a:t>Wie muss eine einprägsame Botschaft sein?</a:t>
            </a:r>
            <a:endParaRPr sz="3000" b="1">
              <a:solidFill>
                <a:srgbClr val="2BB0D4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9065B7-4233-4704-89BE-491254CE9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" y="2752904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 txBox="1"/>
          <p:nvPr/>
        </p:nvSpPr>
        <p:spPr>
          <a:xfrm>
            <a:off x="493525" y="146075"/>
            <a:ext cx="865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>
                <a:solidFill>
                  <a:srgbClr val="2BB0D4"/>
                </a:solidFill>
              </a:rPr>
              <a:t>Zeichen der Zeit</a:t>
            </a:r>
            <a:endParaRPr sz="3000" b="1">
              <a:solidFill>
                <a:srgbClr val="2BB0D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3574" y="874583"/>
            <a:ext cx="4608000" cy="3507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35" y="1536007"/>
            <a:ext cx="3277680" cy="2184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6972" y="1697007"/>
            <a:ext cx="3081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2400" b="1" dirty="0">
                <a:latin typeface="Ink Free" panose="03080402000500000000" pitchFamily="66" charset="0"/>
              </a:rPr>
              <a:t>Obdachlos. Brauche Geld für einen Wintermantel. Jeder Cent hilft.</a:t>
            </a:r>
          </a:p>
          <a:p>
            <a:r>
              <a:rPr lang="de" sz="2400" b="1" dirty="0">
                <a:latin typeface="Ink Free" panose="03080402000500000000" pitchFamily="66" charset="0"/>
              </a:rPr>
              <a:t>Danke.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9FA2781-460E-42D1-9173-808D7A4AD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5" y="2752904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0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179" name="Google Shape;179;p40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180" name="Google Shape;18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0"/>
          <p:cNvPicPr preferRelativeResize="0"/>
          <p:nvPr/>
        </p:nvPicPr>
        <p:blipFill rotWithShape="1">
          <a:blip r:embed="rId7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0"/>
          <p:cNvPicPr preferRelativeResize="0"/>
          <p:nvPr/>
        </p:nvPicPr>
        <p:blipFill rotWithShape="1">
          <a:blip r:embed="rId10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752" y="499600"/>
            <a:ext cx="358499" cy="35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B854AB0-80D1-457C-8CC5-05BAC67FC5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905" y="2752904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Bildschirmpräsentation (16:9)</PresentationFormat>
  <Paragraphs>16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Ink Free</vt:lpstr>
      <vt:lpstr>Simple Light</vt:lpstr>
      <vt:lpstr>Simple Light</vt:lpstr>
      <vt:lpstr>Simple Light</vt:lpstr>
      <vt:lpstr>Einprägsame Botschaften vermitteln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Einprägsame Botschaften vermitteln</dc:title>
  <cp:lastModifiedBy>Groschup, Friederike</cp:lastModifiedBy>
  <cp:revision>3</cp:revision>
  <dcterms:modified xsi:type="dcterms:W3CDTF">2019-10-02T09:16:11Z</dcterms:modified>
</cp:coreProperties>
</file>