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5" r:id="rId4"/>
    <p:sldId id="286" r:id="rId5"/>
    <p:sldId id="295" r:id="rId6"/>
    <p:sldId id="266" r:id="rId7"/>
    <p:sldId id="29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-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&#193;nh%20s&#225;ng%20&#417;n%20c&#7913;u%20&#273;&#7897;%20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ÁNH SÁNG ƠN CỨU ĐỘ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47183" y="3853927"/>
            <a:ext cx="1328469" cy="398896"/>
          </a:xfrm>
        </p:spPr>
        <p:txBody>
          <a:bodyPr>
            <a:normAutofit fontScale="92500"/>
          </a:bodyPr>
          <a:lstStyle/>
          <a:p>
            <a:pPr algn="l"/>
            <a:r>
              <a:rPr lang="en-US" sz="2000" b="1" dirty="0" err="1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Dấu</a:t>
            </a:r>
            <a:r>
              <a:rPr lang="en-US" sz="20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Chân</a:t>
            </a:r>
            <a:endParaRPr lang="en-US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56479" y="5124090"/>
            <a:ext cx="1069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linkClick r:id="rId2" action="ppaction://hlinkfile"/>
              </a:rPr>
              <a:t>Link pdf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1539" y="-133564"/>
            <a:ext cx="12698082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0041" y="147937"/>
            <a:ext cx="1145492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6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6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6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6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6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Na-</a:t>
            </a:r>
            <a:r>
              <a:rPr lang="en-US" sz="6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6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Ma-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Giu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-se.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Trẩy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đền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đền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Giê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-lam,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Giê-su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8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2927"/>
            <a:ext cx="113792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Cha,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an.</a:t>
            </a:r>
            <a:r>
              <a:rPr lang="vi-VN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6800" b="1" dirty="0"/>
              <a:t> </a:t>
            </a:r>
            <a:endParaRPr lang="vi-VN" sz="6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59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4038" y="130685"/>
            <a:ext cx="11379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Si -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mê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- on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, 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đêm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trông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mong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nhìn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thấy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Đấng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Cứu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Tinh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trần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gian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. Nay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ông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gặp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rồi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ẵm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Giê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-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tay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vang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chúc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tụng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tạ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ơn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ca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khen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Chúa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Trời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2927"/>
            <a:ext cx="113792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Cha,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an.</a:t>
            </a:r>
            <a:r>
              <a:rPr lang="vi-VN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6800" b="1" dirty="0"/>
              <a:t> </a:t>
            </a:r>
            <a:endParaRPr lang="vi-VN" sz="6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121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39040"/>
            <a:ext cx="113792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Nay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muôn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dân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ơn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cứu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rỗi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, 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luôn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an 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vui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kín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múc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suối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hồng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ân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. 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Ngài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thật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quá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bao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la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khoan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thương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trần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chịu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treo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cây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khổ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6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5400" b="1" dirty="0"/>
              <a:t> 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2927"/>
            <a:ext cx="113792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Cha,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an.</a:t>
            </a:r>
            <a:r>
              <a:rPr lang="vi-VN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6800" b="1" dirty="0"/>
              <a:t> </a:t>
            </a:r>
            <a:endParaRPr lang="vi-VN" sz="6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512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Override1.xml><?xml version="1.0" encoding="utf-8"?>
<a:themeOverride xmlns:a="http://schemas.openxmlformats.org/drawingml/2006/main">
  <a:clrScheme name="Savon">
    <a:dk1>
      <a:sysClr val="windowText" lastClr="000000"/>
    </a:dk1>
    <a:lt1>
      <a:sysClr val="window" lastClr="FFFFFF"/>
    </a:lt1>
    <a:dk2>
      <a:srgbClr val="1485A4"/>
    </a:dk2>
    <a:lt2>
      <a:srgbClr val="E3DED1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F49100"/>
    </a:hlink>
    <a:folHlink>
      <a:srgbClr val="739D9B"/>
    </a:folHlink>
  </a:clrScheme>
</a:themeOverride>
</file>

<file path=ppt/theme/themeOverride2.xml><?xml version="1.0" encoding="utf-8"?>
<a:themeOverride xmlns:a="http://schemas.openxmlformats.org/drawingml/2006/main">
  <a:clrScheme name="Savon">
    <a:dk1>
      <a:sysClr val="windowText" lastClr="000000"/>
    </a:dk1>
    <a:lt1>
      <a:sysClr val="window" lastClr="FFFFFF"/>
    </a:lt1>
    <a:dk2>
      <a:srgbClr val="1485A4"/>
    </a:dk2>
    <a:lt2>
      <a:srgbClr val="E3DED1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F49100"/>
    </a:hlink>
    <a:folHlink>
      <a:srgbClr val="739D9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261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Garamond</vt:lpstr>
      <vt:lpstr>Times New Roman</vt:lpstr>
      <vt:lpstr>Verdana</vt:lpstr>
      <vt:lpstr>Savon</vt:lpstr>
      <vt:lpstr>ÁNH SÁNG ƠN CỨU ĐỘ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55</cp:revision>
  <dcterms:created xsi:type="dcterms:W3CDTF">2024-12-09T09:39:37Z</dcterms:created>
  <dcterms:modified xsi:type="dcterms:W3CDTF">2025-09-18T08:52:14Z</dcterms:modified>
</cp:coreProperties>
</file>