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27072cb5f_6_0:notes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27072cb5f_6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0300" y="3540065"/>
            <a:ext cx="3175075" cy="3495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1406" l="0" r="0" t="2291"/>
          <a:stretch/>
        </p:blipFill>
        <p:spPr>
          <a:xfrm flipH="1">
            <a:off x="5789575" y="5437025"/>
            <a:ext cx="890150" cy="17821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5757900" y="1981425"/>
            <a:ext cx="3578100" cy="52476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8519700" y="2068875"/>
            <a:ext cx="739800" cy="47772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6649471" y="2673078"/>
            <a:ext cx="1785984" cy="3246196"/>
            <a:chOff x="3056650" y="3467970"/>
            <a:chExt cx="1915675" cy="3401652"/>
          </a:xfrm>
        </p:grpSpPr>
        <p:sp>
          <p:nvSpPr>
            <p:cNvPr id="59" name="Google Shape;59;p13"/>
            <p:cNvSpPr/>
            <p:nvPr/>
          </p:nvSpPr>
          <p:spPr>
            <a:xfrm>
              <a:off x="3056650" y="4672829"/>
              <a:ext cx="1915675" cy="992900"/>
            </a:xfrm>
            <a:custGeom>
              <a:rect b="b" l="l" r="r" t="t"/>
              <a:pathLst>
                <a:path extrusionOk="0" h="39716" w="76627">
                  <a:moveTo>
                    <a:pt x="38213" y="0"/>
                  </a:moveTo>
                  <a:lnTo>
                    <a:pt x="0" y="19657"/>
                  </a:lnTo>
                  <a:lnTo>
                    <a:pt x="38127" y="39716"/>
                  </a:lnTo>
                  <a:lnTo>
                    <a:pt x="76627" y="19657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0" name="Google Shape;60;p13"/>
            <p:cNvSpPr/>
            <p:nvPr/>
          </p:nvSpPr>
          <p:spPr>
            <a:xfrm>
              <a:off x="3061957" y="3467970"/>
              <a:ext cx="1905061" cy="990050"/>
            </a:xfrm>
            <a:custGeom>
              <a:rect b="b" l="l" r="r" t="t"/>
              <a:pathLst>
                <a:path extrusionOk="0" h="39602" w="73152">
                  <a:moveTo>
                    <a:pt x="35974" y="0"/>
                  </a:moveTo>
                  <a:lnTo>
                    <a:pt x="0" y="19543"/>
                  </a:lnTo>
                  <a:lnTo>
                    <a:pt x="36398" y="39602"/>
                  </a:lnTo>
                  <a:lnTo>
                    <a:pt x="73152" y="19543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1" name="Google Shape;61;p13"/>
            <p:cNvSpPr/>
            <p:nvPr/>
          </p:nvSpPr>
          <p:spPr>
            <a:xfrm>
              <a:off x="3066067" y="5880547"/>
              <a:ext cx="1905104" cy="989075"/>
            </a:xfrm>
            <a:custGeom>
              <a:rect b="b" l="l" r="r" t="t"/>
              <a:pathLst>
                <a:path extrusionOk="0" h="39563" w="76904">
                  <a:moveTo>
                    <a:pt x="38495" y="0"/>
                  </a:moveTo>
                  <a:lnTo>
                    <a:pt x="0" y="19504"/>
                  </a:lnTo>
                  <a:lnTo>
                    <a:pt x="38266" y="39563"/>
                  </a:lnTo>
                  <a:lnTo>
                    <a:pt x="76904" y="19504"/>
                  </a:lnTo>
                  <a:close/>
                </a:path>
              </a:pathLst>
            </a:cu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62" name="Google Shape;62;p13"/>
          <p:cNvSpPr txBox="1"/>
          <p:nvPr/>
        </p:nvSpPr>
        <p:spPr>
          <a:xfrm>
            <a:off x="533300" y="547650"/>
            <a:ext cx="6831300" cy="12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600">
                <a:latin typeface="Oswald"/>
                <a:ea typeface="Oswald"/>
                <a:cs typeface="Oswald"/>
                <a:sym typeface="Oswald"/>
              </a:rPr>
              <a:t>Robot Finger Template</a:t>
            </a:r>
            <a:endParaRPr sz="5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1375" y="1925750"/>
            <a:ext cx="36390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 at the drawing of the bones in your hand (below). You’re going to be making a “robot” version of your pointer finger. </a:t>
            </a:r>
            <a:endParaRPr/>
          </a:p>
        </p:txBody>
      </p:sp>
      <p:grpSp>
        <p:nvGrpSpPr>
          <p:cNvPr id="64" name="Google Shape;64;p13"/>
          <p:cNvGrpSpPr/>
          <p:nvPr/>
        </p:nvGrpSpPr>
        <p:grpSpPr>
          <a:xfrm>
            <a:off x="5858415" y="2049419"/>
            <a:ext cx="762056" cy="3427825"/>
            <a:chOff x="3625410" y="4246050"/>
            <a:chExt cx="762056" cy="3411450"/>
          </a:xfrm>
        </p:grpSpPr>
        <p:pic>
          <p:nvPicPr>
            <p:cNvPr id="65" name="Google Shape;65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flipH="1">
              <a:off x="3685775" y="4246050"/>
              <a:ext cx="638575" cy="11551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/>
            <p:cNvPicPr preferRelativeResize="0"/>
            <p:nvPr/>
          </p:nvPicPr>
          <p:blipFill rotWithShape="1">
            <a:blip r:embed="rId6">
              <a:alphaModFix/>
            </a:blip>
            <a:srcRect b="3673" l="0" r="0" t="5400"/>
            <a:stretch/>
          </p:blipFill>
          <p:spPr>
            <a:xfrm flipH="1" rot="-168424">
              <a:off x="3653006" y="5326522"/>
              <a:ext cx="706864" cy="114438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/>
            <p:cNvPicPr preferRelativeResize="0"/>
            <p:nvPr/>
          </p:nvPicPr>
          <p:blipFill rotWithShape="1">
            <a:blip r:embed="rId7">
              <a:alphaModFix/>
            </a:blip>
            <a:srcRect b="0" l="5090" r="-5089" t="2685"/>
            <a:stretch/>
          </p:blipFill>
          <p:spPr>
            <a:xfrm flipH="1">
              <a:off x="3642975" y="6482900"/>
              <a:ext cx="662850" cy="1174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8" name="Google Shape;68;p13"/>
          <p:cNvGrpSpPr/>
          <p:nvPr/>
        </p:nvGrpSpPr>
        <p:grpSpPr>
          <a:xfrm>
            <a:off x="5771079" y="3139297"/>
            <a:ext cx="3549060" cy="2295510"/>
            <a:chOff x="2139450" y="3962400"/>
            <a:chExt cx="3614850" cy="2438400"/>
          </a:xfrm>
        </p:grpSpPr>
        <p:cxnSp>
          <p:nvCxnSpPr>
            <p:cNvPr id="69" name="Google Shape;69;p13"/>
            <p:cNvCxnSpPr/>
            <p:nvPr/>
          </p:nvCxnSpPr>
          <p:spPr>
            <a:xfrm>
              <a:off x="2139450" y="39624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2139450" y="51816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2145300" y="6400800"/>
              <a:ext cx="3609000" cy="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2" name="Google Shape;72;p13"/>
          <p:cNvGrpSpPr/>
          <p:nvPr/>
        </p:nvGrpSpPr>
        <p:grpSpPr>
          <a:xfrm>
            <a:off x="6648928" y="2006906"/>
            <a:ext cx="1787082" cy="5195744"/>
            <a:chOff x="4773100" y="4584600"/>
            <a:chExt cx="1763974" cy="4819800"/>
          </a:xfrm>
        </p:grpSpPr>
        <p:cxnSp>
          <p:nvCxnSpPr>
            <p:cNvPr id="73" name="Google Shape;73;p13"/>
            <p:cNvCxnSpPr/>
            <p:nvPr/>
          </p:nvCxnSpPr>
          <p:spPr>
            <a:xfrm>
              <a:off x="4773100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6537074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5656407" y="4584600"/>
              <a:ext cx="0" cy="4819800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6" name="Google Shape;76;p13"/>
          <p:cNvGrpSpPr/>
          <p:nvPr/>
        </p:nvGrpSpPr>
        <p:grpSpPr>
          <a:xfrm>
            <a:off x="6079450" y="2366750"/>
            <a:ext cx="361925" cy="4023800"/>
            <a:chOff x="3528575" y="4563225"/>
            <a:chExt cx="361925" cy="4023800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3539800" y="4563225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1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3528575" y="6847700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3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3532000" y="8144225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4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3539775" y="5736300"/>
              <a:ext cx="350700" cy="44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2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81" name="Google Shape;81;p13"/>
          <p:cNvSpPr txBox="1"/>
          <p:nvPr/>
        </p:nvSpPr>
        <p:spPr>
          <a:xfrm>
            <a:off x="6646000" y="5957975"/>
            <a:ext cx="980700" cy="12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"/>
                <a:ea typeface="Oswald"/>
                <a:cs typeface="Oswald"/>
                <a:sym typeface="Oswald"/>
              </a:rPr>
              <a:t>Palm Bone</a:t>
            </a:r>
            <a:endParaRPr sz="13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681800" y="2863950"/>
            <a:ext cx="627538" cy="1945244"/>
          </a:xfrm>
          <a:custGeom>
            <a:rect b="b" l="l" r="r" t="t"/>
            <a:pathLst>
              <a:path extrusionOk="0" h="44930" w="23240">
                <a:moveTo>
                  <a:pt x="0" y="0"/>
                </a:moveTo>
                <a:lnTo>
                  <a:pt x="0" y="44414"/>
                </a:lnTo>
                <a:lnTo>
                  <a:pt x="23240" y="44930"/>
                </a:ln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Google Shape;83;p13"/>
          <p:cNvSpPr/>
          <p:nvPr/>
        </p:nvSpPr>
        <p:spPr>
          <a:xfrm>
            <a:off x="1233150" y="4736475"/>
            <a:ext cx="73675" cy="116654"/>
          </a:xfrm>
          <a:custGeom>
            <a:rect b="b" l="l" r="r" t="t"/>
            <a:pathLst>
              <a:path extrusionOk="0" h="6385" w="2947">
                <a:moveTo>
                  <a:pt x="0" y="0"/>
                </a:moveTo>
                <a:lnTo>
                  <a:pt x="2947" y="3438"/>
                </a:lnTo>
                <a:lnTo>
                  <a:pt x="0" y="6385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Google Shape;84;p13"/>
          <p:cNvSpPr txBox="1"/>
          <p:nvPr/>
        </p:nvSpPr>
        <p:spPr>
          <a:xfrm>
            <a:off x="6699150" y="2260825"/>
            <a:ext cx="8727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"/>
                <a:ea typeface="Oswald"/>
                <a:cs typeface="Oswald"/>
                <a:sym typeface="Oswald"/>
              </a:rPr>
              <a:t>Fingertip </a:t>
            </a:r>
            <a:endParaRPr sz="13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Oswald"/>
                <a:ea typeface="Oswald"/>
                <a:cs typeface="Oswald"/>
                <a:sym typeface="Oswald"/>
              </a:rPr>
              <a:t>Bone</a:t>
            </a:r>
            <a:endParaRPr sz="13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3640250" y="4348600"/>
            <a:ext cx="980700" cy="6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Bones 1, 2, and 3 are finger bones.</a:t>
            </a:r>
            <a:endParaRPr sz="1000"/>
          </a:p>
        </p:txBody>
      </p:sp>
      <p:sp>
        <p:nvSpPr>
          <p:cNvPr id="86" name="Google Shape;86;p13"/>
          <p:cNvSpPr txBox="1"/>
          <p:nvPr/>
        </p:nvSpPr>
        <p:spPr>
          <a:xfrm>
            <a:off x="4210350" y="5626025"/>
            <a:ext cx="890100" cy="10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Bone 4 is the bone in the palm of your hand. </a:t>
            </a:r>
            <a:endParaRPr sz="1000"/>
          </a:p>
        </p:txBody>
      </p:sp>
      <p:sp>
        <p:nvSpPr>
          <p:cNvPr id="87" name="Google Shape;87;p13"/>
          <p:cNvSpPr txBox="1"/>
          <p:nvPr/>
        </p:nvSpPr>
        <p:spPr>
          <a:xfrm>
            <a:off x="3147550" y="3092550"/>
            <a:ext cx="872700" cy="74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Pointer Finger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3073799" y="4084703"/>
            <a:ext cx="1382271" cy="1836644"/>
            <a:chOff x="1596411" y="3216213"/>
            <a:chExt cx="1315446" cy="1747854"/>
          </a:xfrm>
        </p:grpSpPr>
        <p:sp>
          <p:nvSpPr>
            <p:cNvPr id="89" name="Google Shape;89;p13"/>
            <p:cNvSpPr txBox="1"/>
            <p:nvPr/>
          </p:nvSpPr>
          <p:spPr>
            <a:xfrm>
              <a:off x="1785957" y="3216213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1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1596411" y="4599266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4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1" name="Google Shape;91;p13"/>
            <p:cNvSpPr txBox="1"/>
            <p:nvPr/>
          </p:nvSpPr>
          <p:spPr>
            <a:xfrm>
              <a:off x="1713218" y="3616850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2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1664962" y="4042500"/>
              <a:ext cx="1125900" cy="36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latin typeface="Oswald"/>
                  <a:ea typeface="Oswald"/>
                  <a:cs typeface="Oswald"/>
                  <a:sym typeface="Oswald"/>
                </a:rPr>
                <a:t>3</a:t>
              </a:r>
              <a:endParaRPr sz="10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93" name="Google Shape;93;p13"/>
          <p:cNvGrpSpPr/>
          <p:nvPr/>
        </p:nvGrpSpPr>
        <p:grpSpPr>
          <a:xfrm>
            <a:off x="7729300" y="339850"/>
            <a:ext cx="2053500" cy="394500"/>
            <a:chOff x="7729300" y="339850"/>
            <a:chExt cx="2053500" cy="394500"/>
          </a:xfrm>
        </p:grpSpPr>
        <p:sp>
          <p:nvSpPr>
            <p:cNvPr id="94" name="Google Shape;94;p13"/>
            <p:cNvSpPr txBox="1"/>
            <p:nvPr/>
          </p:nvSpPr>
          <p:spPr>
            <a:xfrm>
              <a:off x="7729300" y="516250"/>
              <a:ext cx="2053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your biceps bulge?</a:t>
              </a:r>
              <a:endParaRPr sz="900"/>
            </a:p>
          </p:txBody>
        </p:sp>
        <p:pic>
          <p:nvPicPr>
            <p:cNvPr id="95" name="Google Shape;95;p13"/>
            <p:cNvPicPr preferRelativeResize="0"/>
            <p:nvPr/>
          </p:nvPicPr>
          <p:blipFill rotWithShape="1">
            <a:blip r:embed="rId8">
              <a:alphaModFix/>
            </a:blip>
            <a:srcRect b="308" l="0" r="-2406" t="298"/>
            <a:stretch/>
          </p:blipFill>
          <p:spPr>
            <a:xfrm>
              <a:off x="7924450" y="339850"/>
              <a:ext cx="1738677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