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</p:sldMasterIdLst>
  <p:notesMasterIdLst>
    <p:notesMasterId r:id="rId77"/>
  </p:notesMasterIdLst>
  <p:sldIdLst>
    <p:sldId id="2134808265" r:id="rId5"/>
    <p:sldId id="2134808281" r:id="rId6"/>
    <p:sldId id="2134808266" r:id="rId7"/>
    <p:sldId id="2134808267" r:id="rId8"/>
    <p:sldId id="2134808443" r:id="rId9"/>
    <p:sldId id="2134808284" r:id="rId10"/>
    <p:sldId id="2134808438" r:id="rId11"/>
    <p:sldId id="2134808268" r:id="rId12"/>
    <p:sldId id="2134806282" r:id="rId13"/>
    <p:sldId id="2134808270" r:id="rId14"/>
    <p:sldId id="2134808271" r:id="rId15"/>
    <p:sldId id="2134808285" r:id="rId16"/>
    <p:sldId id="2134808273" r:id="rId17"/>
    <p:sldId id="2134808278" r:id="rId18"/>
    <p:sldId id="2134807223" r:id="rId19"/>
    <p:sldId id="2134808870" r:id="rId20"/>
    <p:sldId id="2134807776" r:id="rId21"/>
    <p:sldId id="2134808846" r:id="rId22"/>
    <p:sldId id="2134808885" r:id="rId23"/>
    <p:sldId id="2134808888" r:id="rId24"/>
    <p:sldId id="2134805531" r:id="rId25"/>
    <p:sldId id="2134808437" r:id="rId26"/>
    <p:sldId id="2134808886" r:id="rId27"/>
    <p:sldId id="2134808887" r:id="rId28"/>
    <p:sldId id="2134808851" r:id="rId29"/>
    <p:sldId id="2134808852" r:id="rId30"/>
    <p:sldId id="2134808854" r:id="rId31"/>
    <p:sldId id="2134806216" r:id="rId32"/>
    <p:sldId id="2134808838" r:id="rId33"/>
    <p:sldId id="2134808891" r:id="rId34"/>
    <p:sldId id="2134808248" r:id="rId35"/>
    <p:sldId id="2134808892" r:id="rId36"/>
    <p:sldId id="2134808894" r:id="rId37"/>
    <p:sldId id="2134808895" r:id="rId38"/>
    <p:sldId id="2134808896" r:id="rId39"/>
    <p:sldId id="2134808897" r:id="rId40"/>
    <p:sldId id="2134808192" r:id="rId41"/>
    <p:sldId id="2134808525" r:id="rId42"/>
    <p:sldId id="2134808520" r:id="rId43"/>
    <p:sldId id="2134808358" r:id="rId44"/>
    <p:sldId id="2134808359" r:id="rId45"/>
    <p:sldId id="2134808857" r:id="rId46"/>
    <p:sldId id="2134808858" r:id="rId47"/>
    <p:sldId id="2134806998" r:id="rId48"/>
    <p:sldId id="2134806999" r:id="rId49"/>
    <p:sldId id="2134808859" r:id="rId50"/>
    <p:sldId id="2134807003" r:id="rId51"/>
    <p:sldId id="2134807004" r:id="rId52"/>
    <p:sldId id="2134808290" r:id="rId53"/>
    <p:sldId id="2134808898" r:id="rId54"/>
    <p:sldId id="2134808899" r:id="rId55"/>
    <p:sldId id="2134808900" r:id="rId56"/>
    <p:sldId id="2134807011" r:id="rId57"/>
    <p:sldId id="2134808293" r:id="rId58"/>
    <p:sldId id="2134808294" r:id="rId59"/>
    <p:sldId id="2134808292" r:id="rId60"/>
    <p:sldId id="2134808295" r:id="rId61"/>
    <p:sldId id="2134808866" r:id="rId62"/>
    <p:sldId id="2134808867" r:id="rId63"/>
    <p:sldId id="2134808868" r:id="rId64"/>
    <p:sldId id="2134808902" r:id="rId65"/>
    <p:sldId id="2134808903" r:id="rId66"/>
    <p:sldId id="2134808904" r:id="rId67"/>
    <p:sldId id="2134806115" r:id="rId68"/>
    <p:sldId id="2134808299" r:id="rId69"/>
    <p:sldId id="2134807367" r:id="rId70"/>
    <p:sldId id="2134807368" r:id="rId71"/>
    <p:sldId id="2134807369" r:id="rId72"/>
    <p:sldId id="2134807370" r:id="rId73"/>
    <p:sldId id="2134808805" r:id="rId74"/>
    <p:sldId id="2134808775" r:id="rId75"/>
    <p:sldId id="2134808474" r:id="rId76"/>
  </p:sldIdLst>
  <p:sldSz cx="13716000" cy="10287000"/>
  <p:notesSz cx="6858000" cy="9144000"/>
  <p:embeddedFontLst>
    <p:embeddedFont>
      <p:font typeface="Cambria" panose="02040503050406030204" pitchFamily="18" charset="0"/>
      <p:regular r:id="rId78"/>
      <p:bold r:id="rId79"/>
      <p:italic r:id="rId80"/>
      <p:boldItalic r:id="rId81"/>
    </p:embeddedFont>
    <p:embeddedFont>
      <p:font typeface="Candara" panose="020E0502030303020204" pitchFamily="34" charset="0"/>
      <p:regular r:id="rId82"/>
      <p:bold r:id="rId83"/>
      <p:italic r:id="rId84"/>
      <p:boldItalic r:id="rId85"/>
    </p:embeddedFont>
    <p:embeddedFont>
      <p:font typeface="Carelia" panose="020B0604020202020204" charset="0"/>
      <p:regular r:id="rId86"/>
    </p:embeddedFont>
    <p:embeddedFont>
      <p:font typeface="Dosis" pitchFamily="2" charset="0"/>
      <p:regular r:id="rId87"/>
      <p:bold r:id="rId88"/>
    </p:embeddedFont>
    <p:embeddedFont>
      <p:font typeface="Dosis Bold" charset="0"/>
      <p:regular r:id="rId89"/>
      <p:bold r:id="rId90"/>
    </p:embeddedFont>
    <p:embeddedFont>
      <p:font typeface="Dosis Medium" pitchFamily="2" charset="0"/>
      <p:regular r:id="rId91"/>
    </p:embeddedFont>
    <p:embeddedFont>
      <p:font typeface="KG Primary Penmanship 2" panose="020B0604020202020204" charset="0"/>
      <p:regular r:id="rId92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4"/>
    <a:srgbClr val="E46C0A"/>
    <a:srgbClr val="7F7F7F"/>
    <a:srgbClr val="F2F2F2"/>
    <a:srgbClr val="FDEADA"/>
    <a:srgbClr val="FFFFFF"/>
    <a:srgbClr val="F7F1BD"/>
    <a:srgbClr val="106585"/>
    <a:srgbClr val="426C7C"/>
    <a:srgbClr val="DCE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72" autoAdjust="0"/>
    <p:restoredTop sz="95196" autoAdjust="0"/>
  </p:normalViewPr>
  <p:slideViewPr>
    <p:cSldViewPr snapToGrid="0">
      <p:cViewPr varScale="1">
        <p:scale>
          <a:sx n="55" d="100"/>
          <a:sy n="55" d="100"/>
        </p:scale>
        <p:origin x="1238" y="53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7.fntdata"/><Relationship Id="rId89" Type="http://schemas.openxmlformats.org/officeDocument/2006/relationships/font" Target="fonts/font12.fntdata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font" Target="fonts/font2.fntdata"/><Relationship Id="rId5" Type="http://schemas.openxmlformats.org/officeDocument/2006/relationships/slide" Target="slides/slide1.xml"/><Relationship Id="rId90" Type="http://schemas.openxmlformats.org/officeDocument/2006/relationships/font" Target="fonts/font13.fntdata"/><Relationship Id="rId95" Type="http://schemas.openxmlformats.org/officeDocument/2006/relationships/theme" Target="theme/theme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9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font" Target="fonts/font6.fntdata"/><Relationship Id="rId88" Type="http://schemas.openxmlformats.org/officeDocument/2006/relationships/font" Target="fonts/font11.fntdata"/><Relationship Id="rId91" Type="http://schemas.openxmlformats.org/officeDocument/2006/relationships/font" Target="fonts/font14.fntdata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font" Target="fonts/font10.fntdata"/><Relationship Id="rId61" Type="http://schemas.openxmlformats.org/officeDocument/2006/relationships/slide" Target="slides/slide57.xml"/><Relationship Id="rId82" Type="http://schemas.openxmlformats.org/officeDocument/2006/relationships/font" Target="fonts/font5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10/07/2025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6516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5221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8550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0064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1062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9458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2083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3625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2333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4392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362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416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18.jpeg"/><Relationship Id="rId3" Type="http://schemas.openxmlformats.org/officeDocument/2006/relationships/tags" Target="../tags/tag42.xml"/><Relationship Id="rId21" Type="http://schemas.openxmlformats.org/officeDocument/2006/relationships/tags" Target="../tags/tag60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3.svg"/><Relationship Id="rId33" Type="http://schemas.openxmlformats.org/officeDocument/2006/relationships/image" Target="../media/image25.pn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1.pn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2.png"/><Relationship Id="rId32" Type="http://schemas.openxmlformats.org/officeDocument/2006/relationships/image" Target="../media/image24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2.jpeg"/><Relationship Id="rId28" Type="http://schemas.openxmlformats.org/officeDocument/2006/relationships/image" Target="../media/image20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3.jpe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19.png"/><Relationship Id="rId30" Type="http://schemas.openxmlformats.org/officeDocument/2006/relationships/image" Target="../media/image22.jpeg"/><Relationship Id="rId8" Type="http://schemas.openxmlformats.org/officeDocument/2006/relationships/tags" Target="../tags/tag4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image" Target="../media/image10.png"/><Relationship Id="rId3" Type="http://schemas.openxmlformats.org/officeDocument/2006/relationships/tags" Target="../tags/tag63.xml"/><Relationship Id="rId21" Type="http://schemas.openxmlformats.org/officeDocument/2006/relationships/tags" Target="../tags/tag81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image" Target="../media/image26.svg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29" Type="http://schemas.openxmlformats.org/officeDocument/2006/relationships/image" Target="../media/image29.png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image" Target="../media/image12.png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image" Target="../media/image2.jpeg"/><Relationship Id="rId28" Type="http://schemas.openxmlformats.org/officeDocument/2006/relationships/image" Target="../media/image28.png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slideLayout" Target="../slideLayouts/slideLayout18.xml"/><Relationship Id="rId27" Type="http://schemas.openxmlformats.org/officeDocument/2006/relationships/image" Target="../media/image27.png"/><Relationship Id="rId30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2.png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image" Target="../media/image31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26.svg"/><Relationship Id="rId5" Type="http://schemas.openxmlformats.org/officeDocument/2006/relationships/tags" Target="../tags/tag86.xml"/><Relationship Id="rId10" Type="http://schemas.openxmlformats.org/officeDocument/2006/relationships/image" Target="../media/image12.png"/><Relationship Id="rId4" Type="http://schemas.openxmlformats.org/officeDocument/2006/relationships/tags" Target="../tags/tag85.xml"/><Relationship Id="rId9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91.xml"/><Relationship Id="rId7" Type="http://schemas.openxmlformats.org/officeDocument/2006/relationships/image" Target="../media/image2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93.xml"/><Relationship Id="rId10" Type="http://schemas.openxmlformats.org/officeDocument/2006/relationships/image" Target="../media/image5.png"/><Relationship Id="rId4" Type="http://schemas.openxmlformats.org/officeDocument/2006/relationships/tags" Target="../tags/tag92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image" Target="../media/image26.sv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image" Target="../media/image12.png"/><Relationship Id="rId5" Type="http://schemas.openxmlformats.org/officeDocument/2006/relationships/tags" Target="../tags/tag98.xml"/><Relationship Id="rId10" Type="http://schemas.openxmlformats.org/officeDocument/2006/relationships/image" Target="../media/image2.jpeg"/><Relationship Id="rId4" Type="http://schemas.openxmlformats.org/officeDocument/2006/relationships/tags" Target="../tags/tag97.xml"/><Relationship Id="rId9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04.xml"/><Relationship Id="rId7" Type="http://schemas.openxmlformats.org/officeDocument/2006/relationships/image" Target="../media/image2.jpeg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106.xml"/><Relationship Id="rId10" Type="http://schemas.openxmlformats.org/officeDocument/2006/relationships/image" Target="../media/image5.png"/><Relationship Id="rId4" Type="http://schemas.openxmlformats.org/officeDocument/2006/relationships/tags" Target="../tags/tag105.xml"/><Relationship Id="rId9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09.xml"/><Relationship Id="rId7" Type="http://schemas.openxmlformats.org/officeDocument/2006/relationships/tags" Target="../tags/tag113.xml"/><Relationship Id="rId12" Type="http://schemas.openxmlformats.org/officeDocument/2006/relationships/image" Target="../media/image33.png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image" Target="../media/image13.svg"/><Relationship Id="rId5" Type="http://schemas.openxmlformats.org/officeDocument/2006/relationships/tags" Target="../tags/tag111.xml"/><Relationship Id="rId10" Type="http://schemas.openxmlformats.org/officeDocument/2006/relationships/image" Target="../media/image12.png"/><Relationship Id="rId4" Type="http://schemas.openxmlformats.org/officeDocument/2006/relationships/tags" Target="../tags/tag110.xml"/><Relationship Id="rId9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image" Target="../media/image13.svg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image" Target="../media/image12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image" Target="../media/image2.jpeg"/><Relationship Id="rId5" Type="http://schemas.openxmlformats.org/officeDocument/2006/relationships/tags" Target="../tags/tag11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17.xml"/><Relationship Id="rId9" Type="http://schemas.openxmlformats.org/officeDocument/2006/relationships/tags" Target="../tags/tag12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25.xml"/><Relationship Id="rId7" Type="http://schemas.openxmlformats.org/officeDocument/2006/relationships/image" Target="../media/image2.jpeg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127.xml"/><Relationship Id="rId10" Type="http://schemas.openxmlformats.org/officeDocument/2006/relationships/image" Target="../media/image5.png"/><Relationship Id="rId4" Type="http://schemas.openxmlformats.org/officeDocument/2006/relationships/tags" Target="../tags/tag126.xml"/><Relationship Id="rId9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0.xml"/><Relationship Id="rId18" Type="http://schemas.openxmlformats.org/officeDocument/2006/relationships/tags" Target="../tags/tag145.xml"/><Relationship Id="rId26" Type="http://schemas.openxmlformats.org/officeDocument/2006/relationships/tags" Target="../tags/tag153.xml"/><Relationship Id="rId3" Type="http://schemas.openxmlformats.org/officeDocument/2006/relationships/tags" Target="../tags/tag130.xml"/><Relationship Id="rId21" Type="http://schemas.openxmlformats.org/officeDocument/2006/relationships/tags" Target="../tags/tag148.xml"/><Relationship Id="rId7" Type="http://schemas.openxmlformats.org/officeDocument/2006/relationships/tags" Target="../tags/tag134.xml"/><Relationship Id="rId12" Type="http://schemas.openxmlformats.org/officeDocument/2006/relationships/tags" Target="../tags/tag139.xml"/><Relationship Id="rId17" Type="http://schemas.openxmlformats.org/officeDocument/2006/relationships/tags" Target="../tags/tag144.xml"/><Relationship Id="rId25" Type="http://schemas.openxmlformats.org/officeDocument/2006/relationships/tags" Target="../tags/tag152.xml"/><Relationship Id="rId33" Type="http://schemas.openxmlformats.org/officeDocument/2006/relationships/image" Target="../media/image13.svg"/><Relationship Id="rId2" Type="http://schemas.openxmlformats.org/officeDocument/2006/relationships/tags" Target="../tags/tag129.xml"/><Relationship Id="rId16" Type="http://schemas.openxmlformats.org/officeDocument/2006/relationships/tags" Target="../tags/tag143.xml"/><Relationship Id="rId20" Type="http://schemas.openxmlformats.org/officeDocument/2006/relationships/tags" Target="../tags/tag147.xml"/><Relationship Id="rId29" Type="http://schemas.openxmlformats.org/officeDocument/2006/relationships/tags" Target="../tags/tag156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tags" Target="../tags/tag138.xml"/><Relationship Id="rId24" Type="http://schemas.openxmlformats.org/officeDocument/2006/relationships/tags" Target="../tags/tag151.xml"/><Relationship Id="rId32" Type="http://schemas.openxmlformats.org/officeDocument/2006/relationships/image" Target="../media/image12.png"/><Relationship Id="rId5" Type="http://schemas.openxmlformats.org/officeDocument/2006/relationships/tags" Target="../tags/tag132.xml"/><Relationship Id="rId15" Type="http://schemas.openxmlformats.org/officeDocument/2006/relationships/tags" Target="../tags/tag142.xml"/><Relationship Id="rId23" Type="http://schemas.openxmlformats.org/officeDocument/2006/relationships/tags" Target="../tags/tag150.xml"/><Relationship Id="rId28" Type="http://schemas.openxmlformats.org/officeDocument/2006/relationships/tags" Target="../tags/tag155.xml"/><Relationship Id="rId10" Type="http://schemas.openxmlformats.org/officeDocument/2006/relationships/tags" Target="../tags/tag137.xml"/><Relationship Id="rId19" Type="http://schemas.openxmlformats.org/officeDocument/2006/relationships/tags" Target="../tags/tag146.xml"/><Relationship Id="rId31" Type="http://schemas.openxmlformats.org/officeDocument/2006/relationships/image" Target="../media/image2.jpeg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tags" Target="../tags/tag141.xml"/><Relationship Id="rId22" Type="http://schemas.openxmlformats.org/officeDocument/2006/relationships/tags" Target="../tags/tag149.xml"/><Relationship Id="rId27" Type="http://schemas.openxmlformats.org/officeDocument/2006/relationships/tags" Target="../tags/tag154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159.xml"/><Relationship Id="rId7" Type="http://schemas.openxmlformats.org/officeDocument/2006/relationships/image" Target="../media/image2.jpe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5.png"/><Relationship Id="rId5" Type="http://schemas.openxmlformats.org/officeDocument/2006/relationships/tags" Target="../tags/tag161.xml"/><Relationship Id="rId10" Type="http://schemas.openxmlformats.org/officeDocument/2006/relationships/image" Target="../media/image34.png"/><Relationship Id="rId4" Type="http://schemas.openxmlformats.org/officeDocument/2006/relationships/tags" Target="../tags/tag160.xml"/><Relationship Id="rId9" Type="http://schemas.openxmlformats.org/officeDocument/2006/relationships/image" Target="../media/image13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16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6.sv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image" Target="../media/image5.png"/><Relationship Id="rId5" Type="http://schemas.openxmlformats.org/officeDocument/2006/relationships/tags" Target="../tags/tag166.xml"/><Relationship Id="rId10" Type="http://schemas.openxmlformats.org/officeDocument/2006/relationships/image" Target="../media/image4.svg"/><Relationship Id="rId4" Type="http://schemas.openxmlformats.org/officeDocument/2006/relationships/tags" Target="../tags/tag165.xml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tags" Target="../tags/tag180.xml"/><Relationship Id="rId18" Type="http://schemas.openxmlformats.org/officeDocument/2006/relationships/image" Target="../media/image36.png"/><Relationship Id="rId3" Type="http://schemas.openxmlformats.org/officeDocument/2006/relationships/tags" Target="../tags/tag170.xml"/><Relationship Id="rId7" Type="http://schemas.openxmlformats.org/officeDocument/2006/relationships/tags" Target="../tags/tag174.xml"/><Relationship Id="rId12" Type="http://schemas.openxmlformats.org/officeDocument/2006/relationships/tags" Target="../tags/tag179.xml"/><Relationship Id="rId17" Type="http://schemas.openxmlformats.org/officeDocument/2006/relationships/image" Target="../media/image26.svg"/><Relationship Id="rId2" Type="http://schemas.openxmlformats.org/officeDocument/2006/relationships/tags" Target="../tags/tag169.xml"/><Relationship Id="rId16" Type="http://schemas.openxmlformats.org/officeDocument/2006/relationships/image" Target="../media/image12.png"/><Relationship Id="rId20" Type="http://schemas.openxmlformats.org/officeDocument/2006/relationships/image" Target="../media/image38.png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tags" Target="../tags/tag178.xml"/><Relationship Id="rId5" Type="http://schemas.openxmlformats.org/officeDocument/2006/relationships/tags" Target="../tags/tag172.xml"/><Relationship Id="rId15" Type="http://schemas.openxmlformats.org/officeDocument/2006/relationships/image" Target="../media/image2.jpeg"/><Relationship Id="rId10" Type="http://schemas.openxmlformats.org/officeDocument/2006/relationships/tags" Target="../tags/tag177.xml"/><Relationship Id="rId19" Type="http://schemas.openxmlformats.org/officeDocument/2006/relationships/image" Target="../media/image37.svg"/><Relationship Id="rId4" Type="http://schemas.openxmlformats.org/officeDocument/2006/relationships/tags" Target="../tags/tag171.xml"/><Relationship Id="rId9" Type="http://schemas.openxmlformats.org/officeDocument/2006/relationships/tags" Target="../tags/tag176.xml"/><Relationship Id="rId14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8.xml"/><Relationship Id="rId13" Type="http://schemas.openxmlformats.org/officeDocument/2006/relationships/image" Target="../media/image39.png"/><Relationship Id="rId3" Type="http://schemas.openxmlformats.org/officeDocument/2006/relationships/tags" Target="../tags/tag183.xml"/><Relationship Id="rId7" Type="http://schemas.openxmlformats.org/officeDocument/2006/relationships/tags" Target="../tags/tag187.xml"/><Relationship Id="rId12" Type="http://schemas.openxmlformats.org/officeDocument/2006/relationships/image" Target="../media/image16.svg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6" Type="http://schemas.openxmlformats.org/officeDocument/2006/relationships/tags" Target="../tags/tag186.xml"/><Relationship Id="rId11" Type="http://schemas.openxmlformats.org/officeDocument/2006/relationships/image" Target="../media/image15.png"/><Relationship Id="rId5" Type="http://schemas.openxmlformats.org/officeDocument/2006/relationships/tags" Target="../tags/tag185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4.xml"/><Relationship Id="rId9" Type="http://schemas.openxmlformats.org/officeDocument/2006/relationships/tags" Target="../tags/tag18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image" Target="../media/image2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image" Target="../media/image2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196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11" Type="http://schemas.openxmlformats.org/officeDocument/2006/relationships/image" Target="../media/image41.png"/><Relationship Id="rId5" Type="http://schemas.openxmlformats.org/officeDocument/2006/relationships/tags" Target="../tags/tag198.xml"/><Relationship Id="rId10" Type="http://schemas.openxmlformats.org/officeDocument/2006/relationships/image" Target="../media/image30.png"/><Relationship Id="rId4" Type="http://schemas.openxmlformats.org/officeDocument/2006/relationships/tags" Target="../tags/tag197.xml"/><Relationship Id="rId9" Type="http://schemas.openxmlformats.org/officeDocument/2006/relationships/image" Target="../media/image16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image" Target="../media/image16.svg"/><Relationship Id="rId3" Type="http://schemas.openxmlformats.org/officeDocument/2006/relationships/tags" Target="../tags/tag202.xml"/><Relationship Id="rId7" Type="http://schemas.openxmlformats.org/officeDocument/2006/relationships/tags" Target="../tags/tag206.xml"/><Relationship Id="rId12" Type="http://schemas.openxmlformats.org/officeDocument/2006/relationships/image" Target="../media/image15.png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04.xml"/><Relationship Id="rId10" Type="http://schemas.openxmlformats.org/officeDocument/2006/relationships/tags" Target="../tags/tag209.xml"/><Relationship Id="rId4" Type="http://schemas.openxmlformats.org/officeDocument/2006/relationships/tags" Target="../tags/tag203.xml"/><Relationship Id="rId9" Type="http://schemas.openxmlformats.org/officeDocument/2006/relationships/tags" Target="../tags/tag208.xml"/><Relationship Id="rId1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12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211.xml"/><Relationship Id="rId1" Type="http://schemas.openxmlformats.org/officeDocument/2006/relationships/tags" Target="../tags/tag210.xml"/><Relationship Id="rId6" Type="http://schemas.openxmlformats.org/officeDocument/2006/relationships/tags" Target="../tags/tag215.xml"/><Relationship Id="rId11" Type="http://schemas.openxmlformats.org/officeDocument/2006/relationships/image" Target="../media/image41.png"/><Relationship Id="rId5" Type="http://schemas.openxmlformats.org/officeDocument/2006/relationships/tags" Target="../tags/tag214.xml"/><Relationship Id="rId10" Type="http://schemas.openxmlformats.org/officeDocument/2006/relationships/image" Target="../media/image30.png"/><Relationship Id="rId4" Type="http://schemas.openxmlformats.org/officeDocument/2006/relationships/tags" Target="../tags/tag213.xml"/><Relationship Id="rId9" Type="http://schemas.openxmlformats.org/officeDocument/2006/relationships/image" Target="../media/image16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23.xml"/><Relationship Id="rId13" Type="http://schemas.openxmlformats.org/officeDocument/2006/relationships/image" Target="../media/image16.svg"/><Relationship Id="rId3" Type="http://schemas.openxmlformats.org/officeDocument/2006/relationships/tags" Target="../tags/tag218.xml"/><Relationship Id="rId7" Type="http://schemas.openxmlformats.org/officeDocument/2006/relationships/tags" Target="../tags/tag222.xml"/><Relationship Id="rId12" Type="http://schemas.openxmlformats.org/officeDocument/2006/relationships/image" Target="../media/image15.png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6" Type="http://schemas.openxmlformats.org/officeDocument/2006/relationships/tags" Target="../tags/tag221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20.xml"/><Relationship Id="rId10" Type="http://schemas.openxmlformats.org/officeDocument/2006/relationships/tags" Target="../tags/tag225.xml"/><Relationship Id="rId4" Type="http://schemas.openxmlformats.org/officeDocument/2006/relationships/tags" Target="../tags/tag219.xml"/><Relationship Id="rId9" Type="http://schemas.openxmlformats.org/officeDocument/2006/relationships/tags" Target="../tags/tag224.xml"/><Relationship Id="rId1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44.png"/><Relationship Id="rId3" Type="http://schemas.openxmlformats.org/officeDocument/2006/relationships/tags" Target="../tags/tag228.xml"/><Relationship Id="rId7" Type="http://schemas.openxmlformats.org/officeDocument/2006/relationships/tags" Target="../tags/tag232.xml"/><Relationship Id="rId12" Type="http://schemas.openxmlformats.org/officeDocument/2006/relationships/tags" Target="../tags/tag237.xml"/><Relationship Id="rId17" Type="http://schemas.openxmlformats.org/officeDocument/2006/relationships/image" Target="../media/image43.png"/><Relationship Id="rId2" Type="http://schemas.openxmlformats.org/officeDocument/2006/relationships/tags" Target="../tags/tag227.xml"/><Relationship Id="rId16" Type="http://schemas.openxmlformats.org/officeDocument/2006/relationships/image" Target="../media/image20.png"/><Relationship Id="rId1" Type="http://schemas.openxmlformats.org/officeDocument/2006/relationships/tags" Target="../tags/tag226.xml"/><Relationship Id="rId6" Type="http://schemas.openxmlformats.org/officeDocument/2006/relationships/tags" Target="../tags/tag231.xml"/><Relationship Id="rId11" Type="http://schemas.openxmlformats.org/officeDocument/2006/relationships/tags" Target="../tags/tag236.xml"/><Relationship Id="rId5" Type="http://schemas.openxmlformats.org/officeDocument/2006/relationships/tags" Target="../tags/tag230.xml"/><Relationship Id="rId15" Type="http://schemas.openxmlformats.org/officeDocument/2006/relationships/image" Target="../media/image16.svg"/><Relationship Id="rId10" Type="http://schemas.openxmlformats.org/officeDocument/2006/relationships/tags" Target="../tags/tag235.xml"/><Relationship Id="rId4" Type="http://schemas.openxmlformats.org/officeDocument/2006/relationships/tags" Target="../tags/tag229.xml"/><Relationship Id="rId9" Type="http://schemas.openxmlformats.org/officeDocument/2006/relationships/tags" Target="../tags/tag234.xml"/><Relationship Id="rId1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45.xml"/><Relationship Id="rId13" Type="http://schemas.openxmlformats.org/officeDocument/2006/relationships/image" Target="../media/image16.svg"/><Relationship Id="rId3" Type="http://schemas.openxmlformats.org/officeDocument/2006/relationships/tags" Target="../tags/tag240.xml"/><Relationship Id="rId7" Type="http://schemas.openxmlformats.org/officeDocument/2006/relationships/tags" Target="../tags/tag244.xml"/><Relationship Id="rId12" Type="http://schemas.openxmlformats.org/officeDocument/2006/relationships/image" Target="../media/image15.png"/><Relationship Id="rId2" Type="http://schemas.openxmlformats.org/officeDocument/2006/relationships/tags" Target="../tags/tag239.xml"/><Relationship Id="rId16" Type="http://schemas.openxmlformats.org/officeDocument/2006/relationships/image" Target="../media/image44.png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42.xml"/><Relationship Id="rId15" Type="http://schemas.openxmlformats.org/officeDocument/2006/relationships/image" Target="../media/image43.png"/><Relationship Id="rId10" Type="http://schemas.openxmlformats.org/officeDocument/2006/relationships/tags" Target="../tags/tag247.xml"/><Relationship Id="rId4" Type="http://schemas.openxmlformats.org/officeDocument/2006/relationships/tags" Target="../tags/tag241.xml"/><Relationship Id="rId9" Type="http://schemas.openxmlformats.org/officeDocument/2006/relationships/tags" Target="../tags/tag246.xml"/><Relationship Id="rId1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250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.svg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image" Target="../media/image5.png"/><Relationship Id="rId5" Type="http://schemas.openxmlformats.org/officeDocument/2006/relationships/tags" Target="../tags/tag252.xml"/><Relationship Id="rId10" Type="http://schemas.openxmlformats.org/officeDocument/2006/relationships/image" Target="../media/image4.svg"/><Relationship Id="rId4" Type="http://schemas.openxmlformats.org/officeDocument/2006/relationships/tags" Target="../tags/tag251.xml"/><Relationship Id="rId9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61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37.svg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12" Type="http://schemas.openxmlformats.org/officeDocument/2006/relationships/tags" Target="../tags/tag265.xml"/><Relationship Id="rId17" Type="http://schemas.openxmlformats.org/officeDocument/2006/relationships/image" Target="../media/image36.png"/><Relationship Id="rId2" Type="http://schemas.openxmlformats.org/officeDocument/2006/relationships/tags" Target="../tags/tag255.xml"/><Relationship Id="rId16" Type="http://schemas.openxmlformats.org/officeDocument/2006/relationships/image" Target="../media/image26.svg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11" Type="http://schemas.openxmlformats.org/officeDocument/2006/relationships/tags" Target="../tags/tag264.xml"/><Relationship Id="rId5" Type="http://schemas.openxmlformats.org/officeDocument/2006/relationships/tags" Target="../tags/tag258.xml"/><Relationship Id="rId15" Type="http://schemas.openxmlformats.org/officeDocument/2006/relationships/image" Target="../media/image12.png"/><Relationship Id="rId10" Type="http://schemas.openxmlformats.org/officeDocument/2006/relationships/tags" Target="../tags/tag263.xml"/><Relationship Id="rId19" Type="http://schemas.openxmlformats.org/officeDocument/2006/relationships/image" Target="../media/image38.png"/><Relationship Id="rId4" Type="http://schemas.openxmlformats.org/officeDocument/2006/relationships/tags" Target="../tags/tag257.xml"/><Relationship Id="rId9" Type="http://schemas.openxmlformats.org/officeDocument/2006/relationships/tags" Target="../tags/tag262.xml"/><Relationship Id="rId1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73.xml"/><Relationship Id="rId13" Type="http://schemas.openxmlformats.org/officeDocument/2006/relationships/image" Target="../media/image15.png"/><Relationship Id="rId3" Type="http://schemas.openxmlformats.org/officeDocument/2006/relationships/tags" Target="../tags/tag268.xml"/><Relationship Id="rId7" Type="http://schemas.openxmlformats.org/officeDocument/2006/relationships/tags" Target="../tags/tag272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47.png"/><Relationship Id="rId2" Type="http://schemas.openxmlformats.org/officeDocument/2006/relationships/tags" Target="../tags/tag267.xml"/><Relationship Id="rId16" Type="http://schemas.openxmlformats.org/officeDocument/2006/relationships/image" Target="../media/image46.PNG"/><Relationship Id="rId1" Type="http://schemas.openxmlformats.org/officeDocument/2006/relationships/tags" Target="../tags/tag266.xml"/><Relationship Id="rId6" Type="http://schemas.openxmlformats.org/officeDocument/2006/relationships/tags" Target="../tags/tag271.xml"/><Relationship Id="rId11" Type="http://schemas.openxmlformats.org/officeDocument/2006/relationships/tags" Target="../tags/tag276.xml"/><Relationship Id="rId5" Type="http://schemas.openxmlformats.org/officeDocument/2006/relationships/tags" Target="../tags/tag270.xml"/><Relationship Id="rId15" Type="http://schemas.openxmlformats.org/officeDocument/2006/relationships/image" Target="../media/image45.png"/><Relationship Id="rId10" Type="http://schemas.openxmlformats.org/officeDocument/2006/relationships/tags" Target="../tags/tag275.xml"/><Relationship Id="rId4" Type="http://schemas.openxmlformats.org/officeDocument/2006/relationships/tags" Target="../tags/tag269.xml"/><Relationship Id="rId9" Type="http://schemas.openxmlformats.org/officeDocument/2006/relationships/tags" Target="../tags/tag274.xml"/><Relationship Id="rId14" Type="http://schemas.openxmlformats.org/officeDocument/2006/relationships/image" Target="../media/image16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82.xml"/><Relationship Id="rId13" Type="http://schemas.openxmlformats.org/officeDocument/2006/relationships/tags" Target="../tags/tag287.xml"/><Relationship Id="rId18" Type="http://schemas.openxmlformats.org/officeDocument/2006/relationships/image" Target="../media/image47.png"/><Relationship Id="rId3" Type="http://schemas.openxmlformats.org/officeDocument/2006/relationships/tags" Target="../tags/tag279.xml"/><Relationship Id="rId7" Type="http://schemas.openxmlformats.org/officeDocument/2006/relationships/audio" Target="../media/media1.wav"/><Relationship Id="rId12" Type="http://schemas.openxmlformats.org/officeDocument/2006/relationships/tags" Target="../tags/tag286.xml"/><Relationship Id="rId17" Type="http://schemas.openxmlformats.org/officeDocument/2006/relationships/image" Target="../media/image46.PNG"/><Relationship Id="rId2" Type="http://schemas.openxmlformats.org/officeDocument/2006/relationships/tags" Target="../tags/tag278.xml"/><Relationship Id="rId16" Type="http://schemas.openxmlformats.org/officeDocument/2006/relationships/image" Target="../media/image45.png"/><Relationship Id="rId1" Type="http://schemas.openxmlformats.org/officeDocument/2006/relationships/tags" Target="../tags/tag277.xml"/><Relationship Id="rId6" Type="http://schemas.microsoft.com/office/2007/relationships/media" Target="../media/media1.wav"/><Relationship Id="rId11" Type="http://schemas.openxmlformats.org/officeDocument/2006/relationships/tags" Target="../tags/tag285.xml"/><Relationship Id="rId5" Type="http://schemas.openxmlformats.org/officeDocument/2006/relationships/tags" Target="../tags/tag281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284.xml"/><Relationship Id="rId19" Type="http://schemas.openxmlformats.org/officeDocument/2006/relationships/image" Target="../media/image48.png"/><Relationship Id="rId4" Type="http://schemas.openxmlformats.org/officeDocument/2006/relationships/tags" Target="../tags/tag280.xml"/><Relationship Id="rId9" Type="http://schemas.openxmlformats.org/officeDocument/2006/relationships/tags" Target="../tags/tag283.xml"/><Relationship Id="rId14" Type="http://schemas.openxmlformats.org/officeDocument/2006/relationships/tags" Target="../tags/tag288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96.xml"/><Relationship Id="rId13" Type="http://schemas.openxmlformats.org/officeDocument/2006/relationships/image" Target="../media/image16.svg"/><Relationship Id="rId3" Type="http://schemas.openxmlformats.org/officeDocument/2006/relationships/tags" Target="../tags/tag291.xml"/><Relationship Id="rId7" Type="http://schemas.openxmlformats.org/officeDocument/2006/relationships/tags" Target="../tags/tag295.xml"/><Relationship Id="rId12" Type="http://schemas.openxmlformats.org/officeDocument/2006/relationships/image" Target="../media/image15.png"/><Relationship Id="rId2" Type="http://schemas.openxmlformats.org/officeDocument/2006/relationships/tags" Target="../tags/tag290.xml"/><Relationship Id="rId1" Type="http://schemas.openxmlformats.org/officeDocument/2006/relationships/tags" Target="../tags/tag289.xml"/><Relationship Id="rId6" Type="http://schemas.openxmlformats.org/officeDocument/2006/relationships/tags" Target="../tags/tag294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293.xml"/><Relationship Id="rId10" Type="http://schemas.openxmlformats.org/officeDocument/2006/relationships/tags" Target="../tags/tag298.xml"/><Relationship Id="rId4" Type="http://schemas.openxmlformats.org/officeDocument/2006/relationships/tags" Target="../tags/tag292.xml"/><Relationship Id="rId9" Type="http://schemas.openxmlformats.org/officeDocument/2006/relationships/tags" Target="../tags/tag297.xml"/><Relationship Id="rId14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04.xml"/><Relationship Id="rId13" Type="http://schemas.openxmlformats.org/officeDocument/2006/relationships/tags" Target="../tags/tag309.xml"/><Relationship Id="rId18" Type="http://schemas.openxmlformats.org/officeDocument/2006/relationships/image" Target="../media/image47.png"/><Relationship Id="rId3" Type="http://schemas.openxmlformats.org/officeDocument/2006/relationships/tags" Target="../tags/tag301.xml"/><Relationship Id="rId7" Type="http://schemas.openxmlformats.org/officeDocument/2006/relationships/audio" Target="../media/media1.wav"/><Relationship Id="rId12" Type="http://schemas.openxmlformats.org/officeDocument/2006/relationships/tags" Target="../tags/tag308.xml"/><Relationship Id="rId17" Type="http://schemas.openxmlformats.org/officeDocument/2006/relationships/image" Target="../media/image46.PNG"/><Relationship Id="rId2" Type="http://schemas.openxmlformats.org/officeDocument/2006/relationships/tags" Target="../tags/tag300.xml"/><Relationship Id="rId16" Type="http://schemas.openxmlformats.org/officeDocument/2006/relationships/image" Target="../media/image45.png"/><Relationship Id="rId1" Type="http://schemas.openxmlformats.org/officeDocument/2006/relationships/tags" Target="../tags/tag299.xml"/><Relationship Id="rId6" Type="http://schemas.microsoft.com/office/2007/relationships/media" Target="../media/media1.wav"/><Relationship Id="rId11" Type="http://schemas.openxmlformats.org/officeDocument/2006/relationships/tags" Target="../tags/tag307.xml"/><Relationship Id="rId5" Type="http://schemas.openxmlformats.org/officeDocument/2006/relationships/tags" Target="../tags/tag303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306.xml"/><Relationship Id="rId19" Type="http://schemas.openxmlformats.org/officeDocument/2006/relationships/image" Target="../media/image48.png"/><Relationship Id="rId4" Type="http://schemas.openxmlformats.org/officeDocument/2006/relationships/tags" Target="../tags/tag302.xml"/><Relationship Id="rId9" Type="http://schemas.openxmlformats.org/officeDocument/2006/relationships/tags" Target="../tags/tag305.xml"/><Relationship Id="rId14" Type="http://schemas.openxmlformats.org/officeDocument/2006/relationships/tags" Target="../tags/tag31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18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50.png"/><Relationship Id="rId3" Type="http://schemas.openxmlformats.org/officeDocument/2006/relationships/tags" Target="../tags/tag313.xml"/><Relationship Id="rId7" Type="http://schemas.openxmlformats.org/officeDocument/2006/relationships/tags" Target="../tags/tag317.xml"/><Relationship Id="rId12" Type="http://schemas.openxmlformats.org/officeDocument/2006/relationships/tags" Target="../tags/tag322.xml"/><Relationship Id="rId17" Type="http://schemas.openxmlformats.org/officeDocument/2006/relationships/image" Target="../media/image46.PNG"/><Relationship Id="rId2" Type="http://schemas.openxmlformats.org/officeDocument/2006/relationships/tags" Target="../tags/tag312.xml"/><Relationship Id="rId16" Type="http://schemas.openxmlformats.org/officeDocument/2006/relationships/image" Target="../media/image45.png"/><Relationship Id="rId1" Type="http://schemas.openxmlformats.org/officeDocument/2006/relationships/tags" Target="../tags/tag311.xml"/><Relationship Id="rId6" Type="http://schemas.openxmlformats.org/officeDocument/2006/relationships/tags" Target="../tags/tag316.xml"/><Relationship Id="rId11" Type="http://schemas.openxmlformats.org/officeDocument/2006/relationships/tags" Target="../tags/tag321.xml"/><Relationship Id="rId5" Type="http://schemas.openxmlformats.org/officeDocument/2006/relationships/tags" Target="../tags/tag315.xml"/><Relationship Id="rId15" Type="http://schemas.openxmlformats.org/officeDocument/2006/relationships/image" Target="../media/image16.svg"/><Relationship Id="rId10" Type="http://schemas.openxmlformats.org/officeDocument/2006/relationships/tags" Target="../tags/tag320.xml"/><Relationship Id="rId19" Type="http://schemas.openxmlformats.org/officeDocument/2006/relationships/image" Target="../media/image47.png"/><Relationship Id="rId4" Type="http://schemas.openxmlformats.org/officeDocument/2006/relationships/tags" Target="../tags/tag314.xml"/><Relationship Id="rId9" Type="http://schemas.openxmlformats.org/officeDocument/2006/relationships/tags" Target="../tags/tag319.xml"/><Relationship Id="rId1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30.xml"/><Relationship Id="rId13" Type="http://schemas.openxmlformats.org/officeDocument/2006/relationships/image" Target="../media/image15.png"/><Relationship Id="rId18" Type="http://schemas.openxmlformats.org/officeDocument/2006/relationships/image" Target="../media/image47.png"/><Relationship Id="rId3" Type="http://schemas.openxmlformats.org/officeDocument/2006/relationships/tags" Target="../tags/tag325.xml"/><Relationship Id="rId7" Type="http://schemas.openxmlformats.org/officeDocument/2006/relationships/tags" Target="../tags/tag329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50.png"/><Relationship Id="rId2" Type="http://schemas.openxmlformats.org/officeDocument/2006/relationships/tags" Target="../tags/tag324.xml"/><Relationship Id="rId16" Type="http://schemas.openxmlformats.org/officeDocument/2006/relationships/image" Target="../media/image46.PNG"/><Relationship Id="rId1" Type="http://schemas.openxmlformats.org/officeDocument/2006/relationships/tags" Target="../tags/tag323.xml"/><Relationship Id="rId6" Type="http://schemas.openxmlformats.org/officeDocument/2006/relationships/tags" Target="../tags/tag328.xml"/><Relationship Id="rId11" Type="http://schemas.openxmlformats.org/officeDocument/2006/relationships/tags" Target="../tags/tag333.xml"/><Relationship Id="rId5" Type="http://schemas.openxmlformats.org/officeDocument/2006/relationships/tags" Target="../tags/tag327.xml"/><Relationship Id="rId15" Type="http://schemas.openxmlformats.org/officeDocument/2006/relationships/image" Target="../media/image51.png"/><Relationship Id="rId10" Type="http://schemas.openxmlformats.org/officeDocument/2006/relationships/tags" Target="../tags/tag332.xml"/><Relationship Id="rId4" Type="http://schemas.openxmlformats.org/officeDocument/2006/relationships/tags" Target="../tags/tag326.xml"/><Relationship Id="rId9" Type="http://schemas.openxmlformats.org/officeDocument/2006/relationships/tags" Target="../tags/tag331.xml"/><Relationship Id="rId14" Type="http://schemas.openxmlformats.org/officeDocument/2006/relationships/image" Target="../media/image16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41.xml"/><Relationship Id="rId13" Type="http://schemas.openxmlformats.org/officeDocument/2006/relationships/image" Target="../media/image15.png"/><Relationship Id="rId18" Type="http://schemas.openxmlformats.org/officeDocument/2006/relationships/image" Target="../media/image50.png"/><Relationship Id="rId3" Type="http://schemas.openxmlformats.org/officeDocument/2006/relationships/tags" Target="../tags/tag336.xml"/><Relationship Id="rId7" Type="http://schemas.openxmlformats.org/officeDocument/2006/relationships/tags" Target="../tags/tag340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52.jpeg"/><Relationship Id="rId2" Type="http://schemas.openxmlformats.org/officeDocument/2006/relationships/tags" Target="../tags/tag335.xml"/><Relationship Id="rId16" Type="http://schemas.openxmlformats.org/officeDocument/2006/relationships/image" Target="../media/image47.png"/><Relationship Id="rId1" Type="http://schemas.openxmlformats.org/officeDocument/2006/relationships/tags" Target="../tags/tag334.xml"/><Relationship Id="rId6" Type="http://schemas.openxmlformats.org/officeDocument/2006/relationships/tags" Target="../tags/tag339.xml"/><Relationship Id="rId11" Type="http://schemas.openxmlformats.org/officeDocument/2006/relationships/tags" Target="../tags/tag344.xml"/><Relationship Id="rId5" Type="http://schemas.openxmlformats.org/officeDocument/2006/relationships/tags" Target="../tags/tag338.xml"/><Relationship Id="rId15" Type="http://schemas.openxmlformats.org/officeDocument/2006/relationships/image" Target="../media/image45.png"/><Relationship Id="rId10" Type="http://schemas.openxmlformats.org/officeDocument/2006/relationships/tags" Target="../tags/tag343.xml"/><Relationship Id="rId4" Type="http://schemas.openxmlformats.org/officeDocument/2006/relationships/tags" Target="../tags/tag337.xml"/><Relationship Id="rId9" Type="http://schemas.openxmlformats.org/officeDocument/2006/relationships/tags" Target="../tags/tag342.xml"/><Relationship Id="rId14" Type="http://schemas.openxmlformats.org/officeDocument/2006/relationships/image" Target="../media/image16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52.xml"/><Relationship Id="rId13" Type="http://schemas.openxmlformats.org/officeDocument/2006/relationships/image" Target="../media/image16.svg"/><Relationship Id="rId3" Type="http://schemas.openxmlformats.org/officeDocument/2006/relationships/tags" Target="../tags/tag347.xml"/><Relationship Id="rId7" Type="http://schemas.openxmlformats.org/officeDocument/2006/relationships/tags" Target="../tags/tag351.xml"/><Relationship Id="rId12" Type="http://schemas.openxmlformats.org/officeDocument/2006/relationships/image" Target="../media/image15.png"/><Relationship Id="rId17" Type="http://schemas.openxmlformats.org/officeDocument/2006/relationships/image" Target="../media/image50.png"/><Relationship Id="rId2" Type="http://schemas.openxmlformats.org/officeDocument/2006/relationships/tags" Target="../tags/tag346.xml"/><Relationship Id="rId16" Type="http://schemas.openxmlformats.org/officeDocument/2006/relationships/image" Target="../media/image52.jpeg"/><Relationship Id="rId1" Type="http://schemas.openxmlformats.org/officeDocument/2006/relationships/tags" Target="../tags/tag345.xml"/><Relationship Id="rId6" Type="http://schemas.openxmlformats.org/officeDocument/2006/relationships/tags" Target="../tags/tag350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49.xml"/><Relationship Id="rId15" Type="http://schemas.openxmlformats.org/officeDocument/2006/relationships/image" Target="../media/image47.png"/><Relationship Id="rId10" Type="http://schemas.openxmlformats.org/officeDocument/2006/relationships/tags" Target="../tags/tag354.xml"/><Relationship Id="rId4" Type="http://schemas.openxmlformats.org/officeDocument/2006/relationships/tags" Target="../tags/tag348.xml"/><Relationship Id="rId9" Type="http://schemas.openxmlformats.org/officeDocument/2006/relationships/tags" Target="../tags/tag353.xml"/><Relationship Id="rId1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62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46.PNG"/><Relationship Id="rId3" Type="http://schemas.openxmlformats.org/officeDocument/2006/relationships/tags" Target="../tags/tag357.xml"/><Relationship Id="rId7" Type="http://schemas.openxmlformats.org/officeDocument/2006/relationships/tags" Target="../tags/tag361.xml"/><Relationship Id="rId12" Type="http://schemas.openxmlformats.org/officeDocument/2006/relationships/tags" Target="../tags/tag366.xml"/><Relationship Id="rId17" Type="http://schemas.openxmlformats.org/officeDocument/2006/relationships/image" Target="../media/image54.png"/><Relationship Id="rId2" Type="http://schemas.openxmlformats.org/officeDocument/2006/relationships/tags" Target="../tags/tag356.xml"/><Relationship Id="rId16" Type="http://schemas.openxmlformats.org/officeDocument/2006/relationships/image" Target="../media/image53.jpeg"/><Relationship Id="rId1" Type="http://schemas.openxmlformats.org/officeDocument/2006/relationships/tags" Target="../tags/tag355.xml"/><Relationship Id="rId6" Type="http://schemas.openxmlformats.org/officeDocument/2006/relationships/tags" Target="../tags/tag360.xml"/><Relationship Id="rId11" Type="http://schemas.openxmlformats.org/officeDocument/2006/relationships/tags" Target="../tags/tag365.xml"/><Relationship Id="rId5" Type="http://schemas.openxmlformats.org/officeDocument/2006/relationships/tags" Target="../tags/tag359.xml"/><Relationship Id="rId15" Type="http://schemas.openxmlformats.org/officeDocument/2006/relationships/image" Target="../media/image16.svg"/><Relationship Id="rId10" Type="http://schemas.openxmlformats.org/officeDocument/2006/relationships/tags" Target="../tags/tag364.xml"/><Relationship Id="rId19" Type="http://schemas.openxmlformats.org/officeDocument/2006/relationships/image" Target="../media/image50.png"/><Relationship Id="rId4" Type="http://schemas.openxmlformats.org/officeDocument/2006/relationships/tags" Target="../tags/tag358.xml"/><Relationship Id="rId9" Type="http://schemas.openxmlformats.org/officeDocument/2006/relationships/tags" Target="../tags/tag363.xml"/><Relationship Id="rId14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74.xml"/><Relationship Id="rId13" Type="http://schemas.openxmlformats.org/officeDocument/2006/relationships/image" Target="../media/image15.png"/><Relationship Id="rId18" Type="http://schemas.openxmlformats.org/officeDocument/2006/relationships/image" Target="../media/image50.png"/><Relationship Id="rId3" Type="http://schemas.openxmlformats.org/officeDocument/2006/relationships/tags" Target="../tags/tag369.xml"/><Relationship Id="rId7" Type="http://schemas.openxmlformats.org/officeDocument/2006/relationships/tags" Target="../tags/tag373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46.PNG"/><Relationship Id="rId2" Type="http://schemas.openxmlformats.org/officeDocument/2006/relationships/tags" Target="../tags/tag368.xml"/><Relationship Id="rId16" Type="http://schemas.openxmlformats.org/officeDocument/2006/relationships/image" Target="../media/image54.png"/><Relationship Id="rId1" Type="http://schemas.openxmlformats.org/officeDocument/2006/relationships/tags" Target="../tags/tag367.xml"/><Relationship Id="rId6" Type="http://schemas.openxmlformats.org/officeDocument/2006/relationships/tags" Target="../tags/tag372.xml"/><Relationship Id="rId11" Type="http://schemas.openxmlformats.org/officeDocument/2006/relationships/tags" Target="../tags/tag377.xml"/><Relationship Id="rId5" Type="http://schemas.openxmlformats.org/officeDocument/2006/relationships/tags" Target="../tags/tag371.xml"/><Relationship Id="rId15" Type="http://schemas.openxmlformats.org/officeDocument/2006/relationships/image" Target="../media/image51.png"/><Relationship Id="rId10" Type="http://schemas.openxmlformats.org/officeDocument/2006/relationships/tags" Target="../tags/tag376.xml"/><Relationship Id="rId4" Type="http://schemas.openxmlformats.org/officeDocument/2006/relationships/tags" Target="../tags/tag370.xml"/><Relationship Id="rId9" Type="http://schemas.openxmlformats.org/officeDocument/2006/relationships/tags" Target="../tags/tag375.xml"/><Relationship Id="rId14" Type="http://schemas.openxmlformats.org/officeDocument/2006/relationships/image" Target="../media/image16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85.xml"/><Relationship Id="rId13" Type="http://schemas.openxmlformats.org/officeDocument/2006/relationships/tags" Target="../tags/tag390.xml"/><Relationship Id="rId18" Type="http://schemas.openxmlformats.org/officeDocument/2006/relationships/image" Target="../media/image45.png"/><Relationship Id="rId3" Type="http://schemas.openxmlformats.org/officeDocument/2006/relationships/tags" Target="../tags/tag380.xml"/><Relationship Id="rId7" Type="http://schemas.openxmlformats.org/officeDocument/2006/relationships/tags" Target="../tags/tag384.xml"/><Relationship Id="rId12" Type="http://schemas.openxmlformats.org/officeDocument/2006/relationships/tags" Target="../tags/tag389.xml"/><Relationship Id="rId17" Type="http://schemas.openxmlformats.org/officeDocument/2006/relationships/image" Target="../media/image16.svg"/><Relationship Id="rId2" Type="http://schemas.openxmlformats.org/officeDocument/2006/relationships/tags" Target="../tags/tag379.xml"/><Relationship Id="rId16" Type="http://schemas.openxmlformats.org/officeDocument/2006/relationships/image" Target="../media/image15.png"/><Relationship Id="rId20" Type="http://schemas.openxmlformats.org/officeDocument/2006/relationships/image" Target="../media/image54.png"/><Relationship Id="rId1" Type="http://schemas.openxmlformats.org/officeDocument/2006/relationships/tags" Target="../tags/tag378.xml"/><Relationship Id="rId6" Type="http://schemas.openxmlformats.org/officeDocument/2006/relationships/tags" Target="../tags/tag383.xml"/><Relationship Id="rId11" Type="http://schemas.openxmlformats.org/officeDocument/2006/relationships/tags" Target="../tags/tag388.xml"/><Relationship Id="rId5" Type="http://schemas.openxmlformats.org/officeDocument/2006/relationships/tags" Target="../tags/tag382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387.xml"/><Relationship Id="rId19" Type="http://schemas.openxmlformats.org/officeDocument/2006/relationships/image" Target="../media/image55.png"/><Relationship Id="rId4" Type="http://schemas.openxmlformats.org/officeDocument/2006/relationships/tags" Target="../tags/tag381.xml"/><Relationship Id="rId9" Type="http://schemas.openxmlformats.org/officeDocument/2006/relationships/tags" Target="../tags/tag386.xml"/><Relationship Id="rId14" Type="http://schemas.openxmlformats.org/officeDocument/2006/relationships/tags" Target="../tags/tag39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394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55.png"/><Relationship Id="rId2" Type="http://schemas.openxmlformats.org/officeDocument/2006/relationships/tags" Target="../tags/tag393.xml"/><Relationship Id="rId1" Type="http://schemas.openxmlformats.org/officeDocument/2006/relationships/tags" Target="../tags/tag392.xml"/><Relationship Id="rId6" Type="http://schemas.openxmlformats.org/officeDocument/2006/relationships/tags" Target="../tags/tag397.xml"/><Relationship Id="rId11" Type="http://schemas.openxmlformats.org/officeDocument/2006/relationships/image" Target="../media/image50.png"/><Relationship Id="rId5" Type="http://schemas.openxmlformats.org/officeDocument/2006/relationships/tags" Target="../tags/tag396.xml"/><Relationship Id="rId10" Type="http://schemas.openxmlformats.org/officeDocument/2006/relationships/image" Target="../media/image19.png"/><Relationship Id="rId4" Type="http://schemas.openxmlformats.org/officeDocument/2006/relationships/tags" Target="../tags/tag395.xml"/><Relationship Id="rId9" Type="http://schemas.openxmlformats.org/officeDocument/2006/relationships/image" Target="../media/image16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16.svg"/><Relationship Id="rId3" Type="http://schemas.openxmlformats.org/officeDocument/2006/relationships/tags" Target="../tags/tag400.xml"/><Relationship Id="rId7" Type="http://schemas.openxmlformats.org/officeDocument/2006/relationships/tags" Target="../tags/tag404.xml"/><Relationship Id="rId12" Type="http://schemas.openxmlformats.org/officeDocument/2006/relationships/image" Target="../media/image15.png"/><Relationship Id="rId2" Type="http://schemas.openxmlformats.org/officeDocument/2006/relationships/tags" Target="../tags/tag399.xml"/><Relationship Id="rId1" Type="http://schemas.openxmlformats.org/officeDocument/2006/relationships/tags" Target="../tags/tag398.xml"/><Relationship Id="rId6" Type="http://schemas.openxmlformats.org/officeDocument/2006/relationships/tags" Target="../tags/tag403.xml"/><Relationship Id="rId11" Type="http://schemas.openxmlformats.org/officeDocument/2006/relationships/image" Target="../media/image50.png"/><Relationship Id="rId5" Type="http://schemas.openxmlformats.org/officeDocument/2006/relationships/tags" Target="../tags/tag402.xml"/><Relationship Id="rId10" Type="http://schemas.openxmlformats.org/officeDocument/2006/relationships/image" Target="../media/image54.png"/><Relationship Id="rId4" Type="http://schemas.openxmlformats.org/officeDocument/2006/relationships/tags" Target="../tags/tag401.xml"/><Relationship Id="rId9" Type="http://schemas.openxmlformats.org/officeDocument/2006/relationships/image" Target="../media/image52.jpeg"/><Relationship Id="rId14" Type="http://schemas.openxmlformats.org/officeDocument/2006/relationships/image" Target="../media/image1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407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6.svg"/><Relationship Id="rId2" Type="http://schemas.openxmlformats.org/officeDocument/2006/relationships/tags" Target="../tags/tag406.xml"/><Relationship Id="rId1" Type="http://schemas.openxmlformats.org/officeDocument/2006/relationships/tags" Target="../tags/tag405.xml"/><Relationship Id="rId6" Type="http://schemas.openxmlformats.org/officeDocument/2006/relationships/tags" Target="../tags/tag410.xml"/><Relationship Id="rId11" Type="http://schemas.openxmlformats.org/officeDocument/2006/relationships/image" Target="../media/image5.png"/><Relationship Id="rId5" Type="http://schemas.openxmlformats.org/officeDocument/2006/relationships/tags" Target="../tags/tag409.xml"/><Relationship Id="rId10" Type="http://schemas.openxmlformats.org/officeDocument/2006/relationships/image" Target="../media/image4.svg"/><Relationship Id="rId4" Type="http://schemas.openxmlformats.org/officeDocument/2006/relationships/tags" Target="../tags/tag408.xml"/><Relationship Id="rId9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18.xml"/><Relationship Id="rId13" Type="http://schemas.openxmlformats.org/officeDocument/2006/relationships/image" Target="../media/image12.png"/><Relationship Id="rId3" Type="http://schemas.openxmlformats.org/officeDocument/2006/relationships/tags" Target="../tags/tag413.xml"/><Relationship Id="rId7" Type="http://schemas.openxmlformats.org/officeDocument/2006/relationships/tags" Target="../tags/tag417.xml"/><Relationship Id="rId12" Type="http://schemas.openxmlformats.org/officeDocument/2006/relationships/image" Target="../media/image2.jpeg"/><Relationship Id="rId17" Type="http://schemas.openxmlformats.org/officeDocument/2006/relationships/image" Target="../media/image38.png"/><Relationship Id="rId2" Type="http://schemas.openxmlformats.org/officeDocument/2006/relationships/tags" Target="../tags/tag412.xml"/><Relationship Id="rId16" Type="http://schemas.openxmlformats.org/officeDocument/2006/relationships/image" Target="../media/image37.svg"/><Relationship Id="rId1" Type="http://schemas.openxmlformats.org/officeDocument/2006/relationships/tags" Target="../tags/tag411.xml"/><Relationship Id="rId6" Type="http://schemas.openxmlformats.org/officeDocument/2006/relationships/tags" Target="../tags/tag416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15.xml"/><Relationship Id="rId15" Type="http://schemas.openxmlformats.org/officeDocument/2006/relationships/image" Target="../media/image36.png"/><Relationship Id="rId10" Type="http://schemas.openxmlformats.org/officeDocument/2006/relationships/tags" Target="../tags/tag420.xml"/><Relationship Id="rId4" Type="http://schemas.openxmlformats.org/officeDocument/2006/relationships/tags" Target="../tags/tag414.xml"/><Relationship Id="rId9" Type="http://schemas.openxmlformats.org/officeDocument/2006/relationships/tags" Target="../tags/tag419.xml"/><Relationship Id="rId14" Type="http://schemas.openxmlformats.org/officeDocument/2006/relationships/image" Target="../media/image26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tags" Target="../tags/tag423.xml"/><Relationship Id="rId7" Type="http://schemas.openxmlformats.org/officeDocument/2006/relationships/image" Target="../media/image16.svg"/><Relationship Id="rId2" Type="http://schemas.openxmlformats.org/officeDocument/2006/relationships/tags" Target="../tags/tag422.xml"/><Relationship Id="rId1" Type="http://schemas.openxmlformats.org/officeDocument/2006/relationships/tags" Target="../tags/tag421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42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tags" Target="../tags/tag427.xml"/><Relationship Id="rId7" Type="http://schemas.openxmlformats.org/officeDocument/2006/relationships/image" Target="../media/image16.svg"/><Relationship Id="rId2" Type="http://schemas.openxmlformats.org/officeDocument/2006/relationships/tags" Target="../tags/tag426.xml"/><Relationship Id="rId1" Type="http://schemas.openxmlformats.org/officeDocument/2006/relationships/tags" Target="../tags/tag425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428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431.xml"/><Relationship Id="rId7" Type="http://schemas.openxmlformats.org/officeDocument/2006/relationships/image" Target="../media/image16.svg"/><Relationship Id="rId2" Type="http://schemas.openxmlformats.org/officeDocument/2006/relationships/tags" Target="../tags/tag430.xml"/><Relationship Id="rId1" Type="http://schemas.openxmlformats.org/officeDocument/2006/relationships/tags" Target="../tags/tag429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43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35.xml"/><Relationship Id="rId7" Type="http://schemas.openxmlformats.org/officeDocument/2006/relationships/image" Target="../media/image15.png"/><Relationship Id="rId2" Type="http://schemas.openxmlformats.org/officeDocument/2006/relationships/tags" Target="../tags/tag434.xml"/><Relationship Id="rId1" Type="http://schemas.openxmlformats.org/officeDocument/2006/relationships/tags" Target="../tags/tag433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437.xml"/><Relationship Id="rId10" Type="http://schemas.openxmlformats.org/officeDocument/2006/relationships/image" Target="../media/image44.png"/><Relationship Id="rId4" Type="http://schemas.openxmlformats.org/officeDocument/2006/relationships/tags" Target="../tags/tag436.xml"/><Relationship Id="rId9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40.xml"/><Relationship Id="rId7" Type="http://schemas.openxmlformats.org/officeDocument/2006/relationships/image" Target="../media/image15.png"/><Relationship Id="rId2" Type="http://schemas.openxmlformats.org/officeDocument/2006/relationships/tags" Target="../tags/tag439.xml"/><Relationship Id="rId1" Type="http://schemas.openxmlformats.org/officeDocument/2006/relationships/tags" Target="../tags/tag438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442.xml"/><Relationship Id="rId10" Type="http://schemas.openxmlformats.org/officeDocument/2006/relationships/image" Target="../media/image43.png"/><Relationship Id="rId4" Type="http://schemas.openxmlformats.org/officeDocument/2006/relationships/tags" Target="../tags/tag441.xml"/><Relationship Id="rId9" Type="http://schemas.openxmlformats.org/officeDocument/2006/relationships/image" Target="../media/image4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45.xml"/><Relationship Id="rId7" Type="http://schemas.openxmlformats.org/officeDocument/2006/relationships/image" Target="../media/image15.png"/><Relationship Id="rId2" Type="http://schemas.openxmlformats.org/officeDocument/2006/relationships/tags" Target="../tags/tag444.xml"/><Relationship Id="rId1" Type="http://schemas.openxmlformats.org/officeDocument/2006/relationships/tags" Target="../tags/tag443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447.xml"/><Relationship Id="rId10" Type="http://schemas.openxmlformats.org/officeDocument/2006/relationships/image" Target="../media/image56.png"/><Relationship Id="rId4" Type="http://schemas.openxmlformats.org/officeDocument/2006/relationships/tags" Target="../tags/tag446.xml"/><Relationship Id="rId9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tags" Target="../tags/tag450.xml"/><Relationship Id="rId7" Type="http://schemas.openxmlformats.org/officeDocument/2006/relationships/image" Target="../media/image16.svg"/><Relationship Id="rId2" Type="http://schemas.openxmlformats.org/officeDocument/2006/relationships/tags" Target="../tags/tag449.xml"/><Relationship Id="rId1" Type="http://schemas.openxmlformats.org/officeDocument/2006/relationships/tags" Target="../tags/tag44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451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54.xml"/><Relationship Id="rId7" Type="http://schemas.openxmlformats.org/officeDocument/2006/relationships/image" Target="../media/image15.png"/><Relationship Id="rId2" Type="http://schemas.openxmlformats.org/officeDocument/2006/relationships/tags" Target="../tags/tag453.xml"/><Relationship Id="rId1" Type="http://schemas.openxmlformats.org/officeDocument/2006/relationships/tags" Target="../tags/tag452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456.xml"/><Relationship Id="rId10" Type="http://schemas.openxmlformats.org/officeDocument/2006/relationships/image" Target="../media/image57.png"/><Relationship Id="rId4" Type="http://schemas.openxmlformats.org/officeDocument/2006/relationships/tags" Target="../tags/tag455.xml"/><Relationship Id="rId9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59.xml"/><Relationship Id="rId7" Type="http://schemas.openxmlformats.org/officeDocument/2006/relationships/image" Target="../media/image15.png"/><Relationship Id="rId2" Type="http://schemas.openxmlformats.org/officeDocument/2006/relationships/tags" Target="../tags/tag458.xml"/><Relationship Id="rId1" Type="http://schemas.openxmlformats.org/officeDocument/2006/relationships/tags" Target="../tags/tag457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461.xml"/><Relationship Id="rId10" Type="http://schemas.openxmlformats.org/officeDocument/2006/relationships/image" Target="../media/image58.png"/><Relationship Id="rId4" Type="http://schemas.openxmlformats.org/officeDocument/2006/relationships/tags" Target="../tags/tag460.xml"/><Relationship Id="rId9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tags" Target="../tags/tag464.xml"/><Relationship Id="rId7" Type="http://schemas.openxmlformats.org/officeDocument/2006/relationships/image" Target="../media/image16.svg"/><Relationship Id="rId2" Type="http://schemas.openxmlformats.org/officeDocument/2006/relationships/tags" Target="../tags/tag463.xml"/><Relationship Id="rId1" Type="http://schemas.openxmlformats.org/officeDocument/2006/relationships/tags" Target="../tags/tag46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465.xml"/><Relationship Id="rId9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tags" Target="../tags/tag468.xml"/><Relationship Id="rId7" Type="http://schemas.openxmlformats.org/officeDocument/2006/relationships/image" Target="../media/image16.svg"/><Relationship Id="rId2" Type="http://schemas.openxmlformats.org/officeDocument/2006/relationships/tags" Target="../tags/tag467.xml"/><Relationship Id="rId1" Type="http://schemas.openxmlformats.org/officeDocument/2006/relationships/tags" Target="../tags/tag466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469.xml"/><Relationship Id="rId9" Type="http://schemas.openxmlformats.org/officeDocument/2006/relationships/image" Target="../media/image6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472.xml"/><Relationship Id="rId7" Type="http://schemas.openxmlformats.org/officeDocument/2006/relationships/image" Target="../media/image16.svg"/><Relationship Id="rId2" Type="http://schemas.openxmlformats.org/officeDocument/2006/relationships/tags" Target="../tags/tag471.xml"/><Relationship Id="rId1" Type="http://schemas.openxmlformats.org/officeDocument/2006/relationships/tags" Target="../tags/tag47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473.xml"/><Relationship Id="rId9" Type="http://schemas.openxmlformats.org/officeDocument/2006/relationships/image" Target="../media/image62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76.xml"/><Relationship Id="rId7" Type="http://schemas.openxmlformats.org/officeDocument/2006/relationships/image" Target="../media/image15.png"/><Relationship Id="rId2" Type="http://schemas.openxmlformats.org/officeDocument/2006/relationships/tags" Target="../tags/tag475.xml"/><Relationship Id="rId1" Type="http://schemas.openxmlformats.org/officeDocument/2006/relationships/tags" Target="../tags/tag474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478.xml"/><Relationship Id="rId4" Type="http://schemas.openxmlformats.org/officeDocument/2006/relationships/tags" Target="../tags/tag477.xml"/><Relationship Id="rId9" Type="http://schemas.openxmlformats.org/officeDocument/2006/relationships/image" Target="../media/image2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81.xml"/><Relationship Id="rId7" Type="http://schemas.openxmlformats.org/officeDocument/2006/relationships/image" Target="../media/image15.png"/><Relationship Id="rId2" Type="http://schemas.openxmlformats.org/officeDocument/2006/relationships/tags" Target="../tags/tag480.xml"/><Relationship Id="rId1" Type="http://schemas.openxmlformats.org/officeDocument/2006/relationships/tags" Target="../tags/tag479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483.xml"/><Relationship Id="rId4" Type="http://schemas.openxmlformats.org/officeDocument/2006/relationships/tags" Target="../tags/tag482.xml"/><Relationship Id="rId9" Type="http://schemas.openxmlformats.org/officeDocument/2006/relationships/image" Target="../media/image59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86.xml"/><Relationship Id="rId7" Type="http://schemas.openxmlformats.org/officeDocument/2006/relationships/image" Target="../media/image15.png"/><Relationship Id="rId2" Type="http://schemas.openxmlformats.org/officeDocument/2006/relationships/tags" Target="../tags/tag485.xml"/><Relationship Id="rId1" Type="http://schemas.openxmlformats.org/officeDocument/2006/relationships/tags" Target="../tags/tag484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488.xml"/><Relationship Id="rId4" Type="http://schemas.openxmlformats.org/officeDocument/2006/relationships/tags" Target="../tags/tag487.xml"/><Relationship Id="rId9" Type="http://schemas.openxmlformats.org/officeDocument/2006/relationships/image" Target="../media/image2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91.xml"/><Relationship Id="rId7" Type="http://schemas.openxmlformats.org/officeDocument/2006/relationships/image" Target="../media/image15.png"/><Relationship Id="rId2" Type="http://schemas.openxmlformats.org/officeDocument/2006/relationships/tags" Target="../tags/tag490.xml"/><Relationship Id="rId1" Type="http://schemas.openxmlformats.org/officeDocument/2006/relationships/tags" Target="../tags/tag489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493.xml"/><Relationship Id="rId4" Type="http://schemas.openxmlformats.org/officeDocument/2006/relationships/tags" Target="../tags/tag492.xml"/><Relationship Id="rId9" Type="http://schemas.openxmlformats.org/officeDocument/2006/relationships/image" Target="../media/image5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96.xml"/><Relationship Id="rId7" Type="http://schemas.openxmlformats.org/officeDocument/2006/relationships/image" Target="../media/image15.png"/><Relationship Id="rId2" Type="http://schemas.openxmlformats.org/officeDocument/2006/relationships/tags" Target="../tags/tag495.xml"/><Relationship Id="rId1" Type="http://schemas.openxmlformats.org/officeDocument/2006/relationships/tags" Target="../tags/tag494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498.xml"/><Relationship Id="rId4" Type="http://schemas.openxmlformats.org/officeDocument/2006/relationships/tags" Target="../tags/tag497.xml"/><Relationship Id="rId9" Type="http://schemas.openxmlformats.org/officeDocument/2006/relationships/image" Target="../media/image21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01.xml"/><Relationship Id="rId7" Type="http://schemas.openxmlformats.org/officeDocument/2006/relationships/image" Target="../media/image15.png"/><Relationship Id="rId2" Type="http://schemas.openxmlformats.org/officeDocument/2006/relationships/tags" Target="../tags/tag500.xml"/><Relationship Id="rId1" Type="http://schemas.openxmlformats.org/officeDocument/2006/relationships/tags" Target="../tags/tag499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503.xml"/><Relationship Id="rId4" Type="http://schemas.openxmlformats.org/officeDocument/2006/relationships/tags" Target="../tags/tag502.xml"/><Relationship Id="rId9" Type="http://schemas.openxmlformats.org/officeDocument/2006/relationships/image" Target="../media/image59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06.xml"/><Relationship Id="rId7" Type="http://schemas.openxmlformats.org/officeDocument/2006/relationships/image" Target="../media/image15.png"/><Relationship Id="rId2" Type="http://schemas.openxmlformats.org/officeDocument/2006/relationships/tags" Target="../tags/tag505.xml"/><Relationship Id="rId1" Type="http://schemas.openxmlformats.org/officeDocument/2006/relationships/tags" Target="../tags/tag504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508.xml"/><Relationship Id="rId4" Type="http://schemas.openxmlformats.org/officeDocument/2006/relationships/tags" Target="../tags/tag507.xml"/><Relationship Id="rId9" Type="http://schemas.openxmlformats.org/officeDocument/2006/relationships/image" Target="../media/image2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11.xml"/><Relationship Id="rId7" Type="http://schemas.openxmlformats.org/officeDocument/2006/relationships/image" Target="../media/image15.png"/><Relationship Id="rId2" Type="http://schemas.openxmlformats.org/officeDocument/2006/relationships/tags" Target="../tags/tag510.xml"/><Relationship Id="rId1" Type="http://schemas.openxmlformats.org/officeDocument/2006/relationships/tags" Target="../tags/tag509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513.xml"/><Relationship Id="rId4" Type="http://schemas.openxmlformats.org/officeDocument/2006/relationships/tags" Target="../tags/tag512.xml"/><Relationship Id="rId9" Type="http://schemas.openxmlformats.org/officeDocument/2006/relationships/image" Target="../media/image59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516.xml"/><Relationship Id="rId7" Type="http://schemas.openxmlformats.org/officeDocument/2006/relationships/slideLayout" Target="../slideLayouts/slideLayout40.xml"/><Relationship Id="rId2" Type="http://schemas.openxmlformats.org/officeDocument/2006/relationships/tags" Target="../tags/tag515.xml"/><Relationship Id="rId1" Type="http://schemas.openxmlformats.org/officeDocument/2006/relationships/tags" Target="../tags/tag514.xml"/><Relationship Id="rId6" Type="http://schemas.openxmlformats.org/officeDocument/2006/relationships/tags" Target="../tags/tag519.xml"/><Relationship Id="rId11" Type="http://schemas.openxmlformats.org/officeDocument/2006/relationships/image" Target="../media/image63.png"/><Relationship Id="rId5" Type="http://schemas.openxmlformats.org/officeDocument/2006/relationships/tags" Target="../tags/tag518.xml"/><Relationship Id="rId10" Type="http://schemas.openxmlformats.org/officeDocument/2006/relationships/image" Target="../media/image29.png"/><Relationship Id="rId4" Type="http://schemas.openxmlformats.org/officeDocument/2006/relationships/tags" Target="../tags/tag517.xml"/><Relationship Id="rId9" Type="http://schemas.openxmlformats.org/officeDocument/2006/relationships/image" Target="../media/image16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tags" Target="../tags/tag522.xml"/><Relationship Id="rId7" Type="http://schemas.openxmlformats.org/officeDocument/2006/relationships/image" Target="../media/image64.png"/><Relationship Id="rId2" Type="http://schemas.openxmlformats.org/officeDocument/2006/relationships/tags" Target="../tags/tag521.xml"/><Relationship Id="rId1" Type="http://schemas.openxmlformats.org/officeDocument/2006/relationships/tags" Target="../tags/tag520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40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tags" Target="../tags/tag525.xml"/><Relationship Id="rId7" Type="http://schemas.openxmlformats.org/officeDocument/2006/relationships/image" Target="../media/image16.svg"/><Relationship Id="rId2" Type="http://schemas.openxmlformats.org/officeDocument/2006/relationships/tags" Target="../tags/tag524.xml"/><Relationship Id="rId1" Type="http://schemas.openxmlformats.org/officeDocument/2006/relationships/tags" Target="../tags/tag52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526.xml"/><Relationship Id="rId9" Type="http://schemas.openxmlformats.org/officeDocument/2006/relationships/image" Target="../media/image65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534.xml"/><Relationship Id="rId13" Type="http://schemas.openxmlformats.org/officeDocument/2006/relationships/slideLayout" Target="../slideLayouts/slideLayout40.xml"/><Relationship Id="rId3" Type="http://schemas.openxmlformats.org/officeDocument/2006/relationships/tags" Target="../tags/tag529.xml"/><Relationship Id="rId7" Type="http://schemas.openxmlformats.org/officeDocument/2006/relationships/tags" Target="../tags/tag533.xml"/><Relationship Id="rId12" Type="http://schemas.openxmlformats.org/officeDocument/2006/relationships/tags" Target="../tags/tag538.xml"/><Relationship Id="rId17" Type="http://schemas.openxmlformats.org/officeDocument/2006/relationships/image" Target="../media/image65.png"/><Relationship Id="rId2" Type="http://schemas.openxmlformats.org/officeDocument/2006/relationships/tags" Target="../tags/tag528.xml"/><Relationship Id="rId16" Type="http://schemas.openxmlformats.org/officeDocument/2006/relationships/image" Target="../media/image66.png"/><Relationship Id="rId1" Type="http://schemas.openxmlformats.org/officeDocument/2006/relationships/tags" Target="../tags/tag527.xml"/><Relationship Id="rId6" Type="http://schemas.openxmlformats.org/officeDocument/2006/relationships/tags" Target="../tags/tag532.xml"/><Relationship Id="rId11" Type="http://schemas.openxmlformats.org/officeDocument/2006/relationships/tags" Target="../tags/tag537.xml"/><Relationship Id="rId5" Type="http://schemas.openxmlformats.org/officeDocument/2006/relationships/tags" Target="../tags/tag531.xml"/><Relationship Id="rId15" Type="http://schemas.openxmlformats.org/officeDocument/2006/relationships/image" Target="../media/image16.svg"/><Relationship Id="rId10" Type="http://schemas.openxmlformats.org/officeDocument/2006/relationships/tags" Target="../tags/tag536.xml"/><Relationship Id="rId4" Type="http://schemas.openxmlformats.org/officeDocument/2006/relationships/tags" Target="../tags/tag530.xml"/><Relationship Id="rId9" Type="http://schemas.openxmlformats.org/officeDocument/2006/relationships/tags" Target="../tags/tag535.xml"/><Relationship Id="rId14" Type="http://schemas.openxmlformats.org/officeDocument/2006/relationships/image" Target="../media/image1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tags" Target="../tags/tag541.xml"/><Relationship Id="rId7" Type="http://schemas.openxmlformats.org/officeDocument/2006/relationships/image" Target="../media/image16.svg"/><Relationship Id="rId2" Type="http://schemas.openxmlformats.org/officeDocument/2006/relationships/tags" Target="../tags/tag540.xml"/><Relationship Id="rId1" Type="http://schemas.openxmlformats.org/officeDocument/2006/relationships/tags" Target="../tags/tag539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542.xml"/><Relationship Id="rId9" Type="http://schemas.openxmlformats.org/officeDocument/2006/relationships/image" Target="../media/image6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550.xml"/><Relationship Id="rId13" Type="http://schemas.openxmlformats.org/officeDocument/2006/relationships/tags" Target="../tags/tag555.xml"/><Relationship Id="rId18" Type="http://schemas.openxmlformats.org/officeDocument/2006/relationships/tags" Target="../tags/tag560.xml"/><Relationship Id="rId3" Type="http://schemas.openxmlformats.org/officeDocument/2006/relationships/tags" Target="../tags/tag545.xml"/><Relationship Id="rId21" Type="http://schemas.openxmlformats.org/officeDocument/2006/relationships/image" Target="../media/image15.png"/><Relationship Id="rId7" Type="http://schemas.openxmlformats.org/officeDocument/2006/relationships/tags" Target="../tags/tag549.xml"/><Relationship Id="rId12" Type="http://schemas.openxmlformats.org/officeDocument/2006/relationships/tags" Target="../tags/tag554.xml"/><Relationship Id="rId17" Type="http://schemas.openxmlformats.org/officeDocument/2006/relationships/tags" Target="../tags/tag559.xml"/><Relationship Id="rId2" Type="http://schemas.openxmlformats.org/officeDocument/2006/relationships/tags" Target="../tags/tag544.xml"/><Relationship Id="rId16" Type="http://schemas.openxmlformats.org/officeDocument/2006/relationships/tags" Target="../tags/tag558.xml"/><Relationship Id="rId20" Type="http://schemas.openxmlformats.org/officeDocument/2006/relationships/slideLayout" Target="../slideLayouts/slideLayout40.xml"/><Relationship Id="rId1" Type="http://schemas.openxmlformats.org/officeDocument/2006/relationships/tags" Target="../tags/tag543.xml"/><Relationship Id="rId6" Type="http://schemas.openxmlformats.org/officeDocument/2006/relationships/tags" Target="../tags/tag548.xml"/><Relationship Id="rId11" Type="http://schemas.openxmlformats.org/officeDocument/2006/relationships/tags" Target="../tags/tag553.xml"/><Relationship Id="rId24" Type="http://schemas.openxmlformats.org/officeDocument/2006/relationships/image" Target="../media/image67.png"/><Relationship Id="rId5" Type="http://schemas.openxmlformats.org/officeDocument/2006/relationships/tags" Target="../tags/tag547.xml"/><Relationship Id="rId15" Type="http://schemas.openxmlformats.org/officeDocument/2006/relationships/tags" Target="../tags/tag557.xml"/><Relationship Id="rId23" Type="http://schemas.openxmlformats.org/officeDocument/2006/relationships/image" Target="../media/image66.png"/><Relationship Id="rId10" Type="http://schemas.openxmlformats.org/officeDocument/2006/relationships/tags" Target="../tags/tag552.xml"/><Relationship Id="rId19" Type="http://schemas.openxmlformats.org/officeDocument/2006/relationships/tags" Target="../tags/tag561.xml"/><Relationship Id="rId4" Type="http://schemas.openxmlformats.org/officeDocument/2006/relationships/tags" Target="../tags/tag546.xml"/><Relationship Id="rId9" Type="http://schemas.openxmlformats.org/officeDocument/2006/relationships/tags" Target="../tags/tag551.xml"/><Relationship Id="rId14" Type="http://schemas.openxmlformats.org/officeDocument/2006/relationships/tags" Target="../tags/tag556.xml"/><Relationship Id="rId22" Type="http://schemas.openxmlformats.org/officeDocument/2006/relationships/image" Target="../media/image16.sv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tags" Target="../tags/tag567.xml"/><Relationship Id="rId13" Type="http://schemas.openxmlformats.org/officeDocument/2006/relationships/image" Target="../media/image16.svg"/><Relationship Id="rId3" Type="http://schemas.openxmlformats.org/officeDocument/2006/relationships/tags" Target="../tags/tag564.xml"/><Relationship Id="rId7" Type="http://schemas.openxmlformats.org/officeDocument/2006/relationships/tags" Target="../tags/tag566.xml"/><Relationship Id="rId12" Type="http://schemas.openxmlformats.org/officeDocument/2006/relationships/image" Target="../media/image15.png"/><Relationship Id="rId2" Type="http://schemas.openxmlformats.org/officeDocument/2006/relationships/tags" Target="../tags/tag563.xml"/><Relationship Id="rId1" Type="http://schemas.openxmlformats.org/officeDocument/2006/relationships/tags" Target="../tags/tag562.xml"/><Relationship Id="rId6" Type="http://schemas.openxmlformats.org/officeDocument/2006/relationships/audio" Target="../media/media2.mp3"/><Relationship Id="rId11" Type="http://schemas.openxmlformats.org/officeDocument/2006/relationships/slideLayout" Target="../slideLayouts/slideLayout29.xml"/><Relationship Id="rId5" Type="http://schemas.microsoft.com/office/2007/relationships/media" Target="../media/media2.mp3"/><Relationship Id="rId15" Type="http://schemas.openxmlformats.org/officeDocument/2006/relationships/image" Target="../media/image48.png"/><Relationship Id="rId10" Type="http://schemas.openxmlformats.org/officeDocument/2006/relationships/tags" Target="../tags/tag569.xml"/><Relationship Id="rId4" Type="http://schemas.openxmlformats.org/officeDocument/2006/relationships/tags" Target="../tags/tag565.xml"/><Relationship Id="rId9" Type="http://schemas.openxmlformats.org/officeDocument/2006/relationships/tags" Target="../tags/tag568.xml"/><Relationship Id="rId14" Type="http://schemas.openxmlformats.org/officeDocument/2006/relationships/image" Target="../media/image68.gif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577.xml"/><Relationship Id="rId13" Type="http://schemas.openxmlformats.org/officeDocument/2006/relationships/image" Target="../media/image69.jpg"/><Relationship Id="rId18" Type="http://schemas.openxmlformats.org/officeDocument/2006/relationships/image" Target="../media/image73.png"/><Relationship Id="rId3" Type="http://schemas.openxmlformats.org/officeDocument/2006/relationships/tags" Target="../tags/tag572.xml"/><Relationship Id="rId7" Type="http://schemas.openxmlformats.org/officeDocument/2006/relationships/tags" Target="../tags/tag576.xml"/><Relationship Id="rId12" Type="http://schemas.openxmlformats.org/officeDocument/2006/relationships/image" Target="../media/image16.svg"/><Relationship Id="rId17" Type="http://schemas.microsoft.com/office/2007/relationships/hdphoto" Target="../media/hdphoto1.wdp"/><Relationship Id="rId2" Type="http://schemas.openxmlformats.org/officeDocument/2006/relationships/tags" Target="../tags/tag571.xml"/><Relationship Id="rId16" Type="http://schemas.openxmlformats.org/officeDocument/2006/relationships/image" Target="../media/image72.png"/><Relationship Id="rId1" Type="http://schemas.openxmlformats.org/officeDocument/2006/relationships/tags" Target="../tags/tag570.xml"/><Relationship Id="rId6" Type="http://schemas.openxmlformats.org/officeDocument/2006/relationships/tags" Target="../tags/tag575.xml"/><Relationship Id="rId11" Type="http://schemas.openxmlformats.org/officeDocument/2006/relationships/image" Target="../media/image15.png"/><Relationship Id="rId5" Type="http://schemas.openxmlformats.org/officeDocument/2006/relationships/tags" Target="../tags/tag574.xml"/><Relationship Id="rId15" Type="http://schemas.openxmlformats.org/officeDocument/2006/relationships/image" Target="../media/image71.jp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573.xml"/><Relationship Id="rId9" Type="http://schemas.openxmlformats.org/officeDocument/2006/relationships/tags" Target="../tags/tag578.xml"/><Relationship Id="rId14" Type="http://schemas.openxmlformats.org/officeDocument/2006/relationships/image" Target="../media/image70.jpe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tags" Target="../tags/tag586.xml"/><Relationship Id="rId13" Type="http://schemas.openxmlformats.org/officeDocument/2006/relationships/image" Target="../media/image39.png"/><Relationship Id="rId3" Type="http://schemas.openxmlformats.org/officeDocument/2006/relationships/tags" Target="../tags/tag581.xml"/><Relationship Id="rId7" Type="http://schemas.openxmlformats.org/officeDocument/2006/relationships/tags" Target="../tags/tag585.xml"/><Relationship Id="rId12" Type="http://schemas.openxmlformats.org/officeDocument/2006/relationships/image" Target="../media/image16.svg"/><Relationship Id="rId2" Type="http://schemas.openxmlformats.org/officeDocument/2006/relationships/tags" Target="../tags/tag580.xml"/><Relationship Id="rId1" Type="http://schemas.openxmlformats.org/officeDocument/2006/relationships/tags" Target="../tags/tag579.xml"/><Relationship Id="rId6" Type="http://schemas.openxmlformats.org/officeDocument/2006/relationships/tags" Target="../tags/tag584.xml"/><Relationship Id="rId11" Type="http://schemas.openxmlformats.org/officeDocument/2006/relationships/image" Target="../media/image15.png"/><Relationship Id="rId5" Type="http://schemas.openxmlformats.org/officeDocument/2006/relationships/tags" Target="../tags/tag583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82.xml"/><Relationship Id="rId9" Type="http://schemas.openxmlformats.org/officeDocument/2006/relationships/tags" Target="../tags/tag5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1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4 - Séance 2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6730000" y="8574280"/>
            <a:ext cx="25359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 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>
                <a:solidFill>
                  <a:prstClr val="white">
                    <a:lumMod val="50000"/>
                  </a:prstClr>
                </a:solidFill>
                <a:latin typeface="Calibri"/>
              </a:rPr>
              <a:t> </a:t>
            </a:r>
            <a:endParaRPr lang="fr-FR" sz="2400" i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5753C2A9-3189-5FAE-322D-3B6DC0946D11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781755" y="6506980"/>
            <a:ext cx="1360298" cy="1942484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7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6"/>
            <a:ext cx="12192000" cy="4747350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1414" y="1809095"/>
            <a:ext cx="11963400" cy="431181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L’objectif de l’enseignement du français en 1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ère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est d’atteindre le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2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(lire des mots avec des syllabes simples) ainsi que le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A1.1  à l’oral et à l’écrit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(capacités élémentaires en compréhension et en production).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est organisée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 </a:t>
            </a:r>
            <a:r>
              <a:rPr lang="fr-FR" sz="2400" noProof="1">
                <a:solidFill>
                  <a:srgbClr val="215968"/>
                </a:solidFill>
                <a:latin typeface="Dosis" pitchFamily="2" charset="0"/>
              </a:rPr>
              <a:t>de 6 semaines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chacune. Les 5 premières semaines de la période sont consacrées à l’étude d’un thème, tandis que la sixième semaine est réservée au rebrassage et à l’évaluation des apprentissages de la période.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Chaque semaine comprend une liste de mots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vocabulaire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un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dialogue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la découverte d’un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graphème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et des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points de langue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(structures syntaxiques, conjugaison etc.).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Chaque séance comprend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2 activités principales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et s’ouvre par des rituels. </a:t>
            </a: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6703496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1 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Je me présente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1496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1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762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09538" y="1114306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1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C7FA2F-0B68-FE69-7288-C9292859F24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674872" y="2107571"/>
            <a:ext cx="10747256" cy="5931207"/>
          </a:xfrm>
          <a:prstGeom prst="roundRect">
            <a:avLst>
              <a:gd name="adj" fmla="val 8554"/>
            </a:avLst>
          </a:prstGeom>
        </p:spPr>
      </p:pic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71806" y="8571776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974221" y="4389093"/>
            <a:ext cx="605111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1  :  Comment tu t’appelles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2 :  Tu as quel âge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3 :  Tu es en quelle classe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915225" y="6031316"/>
            <a:ext cx="6051114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4 : 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C’est qui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5 :  Est-ce que tu as une gomme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3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Programmation thématique de la période 1 </a:t>
            </a: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Thème : « Je me présente 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926220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89"/>
            <a:ext cx="129540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6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7" y="2356206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2964116"/>
            <a:ext cx="518160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Vocabulaire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08" y="5154814"/>
            <a:ext cx="5398229" cy="1549301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7" y="4907267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6" y="5329862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106584"/>
                </a:solidFill>
                <a:latin typeface="Dosis" pitchFamily="2" charset="0"/>
              </a:rPr>
              <a:t>Acte de parole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106584"/>
                </a:solidFill>
                <a:latin typeface="Dosis" pitchFamily="2" charset="0"/>
              </a:rPr>
              <a:t>Lecture</a:t>
            </a:r>
            <a:endParaRPr lang="fr-FR" sz="2400" b="1" dirty="0">
              <a:solidFill>
                <a:srgbClr val="106584"/>
              </a:solidFill>
              <a:latin typeface="Dosis" pitchFamily="2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7" y="7428083"/>
            <a:ext cx="5421092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6" y="7578776"/>
            <a:ext cx="4462598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 de parole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 de parole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7" y="5154814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0" y="5333666"/>
            <a:ext cx="4994361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Appropriation de l'acte de parole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Écriture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7" y="7428082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0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8"/>
            <a:ext cx="2076213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505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4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1038965-BD1B-2568-7131-247BB176A6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3062" y="2950081"/>
            <a:ext cx="7942348" cy="539455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4FD5864-A86A-3AC6-A30B-53F1D83653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15426" y="2950081"/>
            <a:ext cx="3802188" cy="538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2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3607C-46CE-B412-9374-10EDE2E67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EF6C34B-343B-5FE9-418E-502C8F28BA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125F813-5C32-E481-CDFA-D7C98402340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12633" y="2857500"/>
            <a:ext cx="10416929" cy="5563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 Rituel </a:t>
            </a:r>
          </a:p>
          <a:p>
            <a:pPr defTabSz="914445">
              <a:lnSpc>
                <a:spcPct val="150000"/>
              </a:lnSpc>
              <a:spcAft>
                <a:spcPts val="900"/>
              </a:spcAft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Révision des lettres - révision du vocabulaire - Chanson.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 de parole 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C’est qui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Ma/mon – Ta/ton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Lecture</a:t>
            </a:r>
            <a:endParaRPr lang="fr-FR" sz="4200" b="1" dirty="0">
              <a:solidFill>
                <a:schemeClr val="bg1">
                  <a:lumMod val="65000"/>
                </a:scheme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Reconnaître la lettre e/é en minuscule et en majuscule.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la lettre e/é.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4EE29260-58D4-CD76-984F-6EC678B29BF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FF5CB8B-3D1A-4336-0186-2679B0616C2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A94D9E-C903-BDB3-757C-F19CB4192D4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77895" y="302168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8D4B78C5-36D0-DFAD-C71A-4ED4A898EF6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32131" y="1140774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1330511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2529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des rituels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49158EF7-1A29-910E-4457-143F08AF8FB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702599" y="6228446"/>
            <a:ext cx="11247146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Chanter une chanson en français.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891F837-A361-58E0-C20B-D67A42A121D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1788925" y="6167226"/>
            <a:ext cx="503526" cy="548088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id="{444E5172-1FEC-C726-0EF2-92DE9D6F9BD3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702599" y="5252045"/>
            <a:ext cx="5709984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Réviser des mots du vocabulaire.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6CF2F32-CD60-B83B-E47B-2BBFF6B8E015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1788925" y="5156565"/>
            <a:ext cx="504425" cy="549067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EF196A93-E68D-1372-8AE7-C3B1CFBDEE2F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702599" y="4303583"/>
            <a:ext cx="5709984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Réviser des lettres étudiées.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C75F036-BA9D-7899-1EE8-CECE1BF402A2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1788925" y="4208103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379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252A3-5679-18F9-D7E9-933597243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01A3A5BA-98A0-BB4F-5B4D-54BC7FAD781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57062" y="77354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2">
            <a:extLst>
              <a:ext uri="{FF2B5EF4-FFF2-40B4-BE49-F238E27FC236}">
                <a16:creationId xmlns:a16="http://schemas.microsoft.com/office/drawing/2014/main" id="{4BB3096F-7673-6BFF-2D74-05AD8519ED06}"/>
              </a:ext>
            </a:extLst>
          </p:cNvPr>
          <p:cNvSpPr txBox="1"/>
          <p:nvPr/>
        </p:nvSpPr>
        <p:spPr>
          <a:xfrm>
            <a:off x="1429542" y="716394"/>
            <a:ext cx="11529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Observez bien. C’est la lettre i.</a:t>
            </a:r>
          </a:p>
        </p:txBody>
      </p:sp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4D84F29A-7D72-F795-A109-826014325E9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72472" y="545263"/>
            <a:ext cx="1250264" cy="151277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C7EA06A-C5DC-A3FC-0673-E3D5349127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4315419" y="3457980"/>
            <a:ext cx="5085162" cy="337104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B40B2F8-F00F-B750-6514-E90EA4D48E51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2667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05C36-9BBF-0BCF-7170-83DF3E522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060598D6-F95F-72F2-D1CE-ED4E2C174D8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57062" y="77354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2">
            <a:extLst>
              <a:ext uri="{FF2B5EF4-FFF2-40B4-BE49-F238E27FC236}">
                <a16:creationId xmlns:a16="http://schemas.microsoft.com/office/drawing/2014/main" id="{E8D6DF63-98C7-F8E9-C05F-24A00699938C}"/>
              </a:ext>
            </a:extLst>
          </p:cNvPr>
          <p:cNvSpPr txBox="1"/>
          <p:nvPr/>
        </p:nvSpPr>
        <p:spPr>
          <a:xfrm>
            <a:off x="1429542" y="716394"/>
            <a:ext cx="11529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Observez bien. C’est la lettre o.</a:t>
            </a:r>
          </a:p>
        </p:txBody>
      </p:sp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E5C94E29-ED41-02CB-DE7B-A2C78F4040D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72472" y="545263"/>
            <a:ext cx="1250264" cy="1512774"/>
          </a:xfrm>
          <a:prstGeom prst="rect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0720BB5B-2289-405A-6AD5-3D6D253281AA}"/>
              </a:ext>
            </a:extLst>
          </p:cNvPr>
          <p:cNvSpPr txBox="1"/>
          <p:nvPr/>
        </p:nvSpPr>
        <p:spPr>
          <a:xfrm>
            <a:off x="371475" y="3258368"/>
            <a:ext cx="12973049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9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   </a:t>
            </a:r>
            <a:r>
              <a:rPr kumimoji="0" lang="fr-MA" sz="239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</a:t>
            </a:r>
            <a:r>
              <a:rPr kumimoji="0" lang="fr-MA" sz="239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endParaRPr kumimoji="0" lang="fr-MA" sz="23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2C305C8-7834-0171-44AB-01F26CEDDB8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7693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3EB4A4-3A46-952B-7425-A46965B3E72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0" y="1485901"/>
            <a:ext cx="13030201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0979" y="80204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20698" y="593647"/>
            <a:ext cx="10723654" cy="546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Prenez vos ardoises et écrivez la lettre i en minuscule.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159D94-A626-2CE2-DE46-4CACB11C5F1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57974" y="2842863"/>
            <a:ext cx="7186176" cy="555589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F9451A-C328-68B1-01A7-EF1B84CCF2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75020" y="720508"/>
            <a:ext cx="1938664" cy="1074576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9397E9F-1F6C-A08A-675B-08B12E09445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387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8F089-889B-87B6-0591-F191D3929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43A89D7-053F-03D1-408B-C62601A628B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F6F31AA-D977-8209-1045-ED74E7F93E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4D27285-988E-2EF8-885E-8ACBC7D1BB6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29BB99A-6A9F-00DE-A9FF-E6F0C6FE1EE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7453B1F-2478-3590-2C72-F0C1A1F07249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A6B0082-8F6D-4DF7-8826-C417E9BA43A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28123A8-346C-D79E-0F4F-D7ED369ED4E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D4DC20-95C4-8F8C-65A3-E06F8D2E968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7D2E1EB-858E-624C-2EC8-85E65843AF9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5A5FFF-67CC-9194-C423-276684496A4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53CD38-042A-AF75-E4CB-57ECC49559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75AA039-4B23-AAC1-698D-19799EEC298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4263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90529-2832-6D13-61EE-4DD4FCB31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3AC690-D169-6D2A-6558-04578EC9141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0" y="1485901"/>
            <a:ext cx="13030201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332544AD-299F-858D-6169-FCE8AE1FCD2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0979" y="80204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864E135-C802-43D0-D2C6-87EFFE217EE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20698" y="593647"/>
            <a:ext cx="10723654" cy="546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Écrivez la lettre o en majuscule.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4B89177-506F-74BB-2D43-BFA8ED98EAF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57974" y="2842863"/>
            <a:ext cx="7186176" cy="555589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43ED2BD-955A-5C52-1D12-E45EB51F3FC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75020" y="720508"/>
            <a:ext cx="1938664" cy="1074576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9D229E4-3347-971B-3F6B-445BC41D129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8704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1DDE-782C-2DD0-3F36-415C64629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917ED0E-A022-57A5-6E32-19EB7F9477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AEA4976-3693-FC75-EC74-801499D646C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3AD4E8C-8D8F-DF48-B89C-AA5AEF10520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519177-10B5-AF31-5077-FF3C4B8DAB2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F8D6BBB-361B-4746-6E39-0DE74FB554C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2945713-395C-9B71-E3CF-EB44CAC0C17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81586FD-6F02-F449-765E-E81FB7162F9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228A795-C878-1F59-DDD0-EECB0561326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956850F-C5ED-C414-4D6D-5F6CF47FA4C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BE2B53D-1A85-E919-963B-20003522D84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FBFBD6-CD3C-5DDA-839B-E6C6D81536A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A4D5856-1510-BB0C-9D49-08CA0E3215C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9039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31F63-E693-FC5E-0DF9-875623507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32BA75E-8136-FA09-F096-1040869300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5D22FF7-585A-4309-3C49-DD9FB19E257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2658836-24B0-4FF7-2417-13AC12ABF44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55E4571-0980-B305-9B58-15054F1B5ED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346E83-DAE7-CFD2-7072-AF0A721956C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DA447E5-142D-039C-11EF-FC1B0E76F9D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54FA795-ECE8-5EA1-DD3A-112B243664B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CD43F4F-F412-DEE4-CF05-A1DB6902FA16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B01776C-C876-8166-BE99-D62DC41F501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EC3415-D08E-9718-CF35-528745A317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ces mots la séance précédente. Répétez après moi.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7AA1FA7-1AFA-DAF9-E766-5B558206505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51837CD-9190-45D6-A48F-E2B9AE2B1D5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DEF4F8A6-9666-A0D6-B5B5-46BCCE1F6E3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968461" y="5758210"/>
            <a:ext cx="4382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melon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55C7679-F6AD-7D8F-13CE-817E3736AF1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686558" y="5757623"/>
            <a:ext cx="55851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des cerises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1D85085-117F-1FFD-1282-42B24C3C43A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24988" y="3204655"/>
            <a:ext cx="2573205" cy="23015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FE9EAEE-D0E5-8DC1-F6FC-CAD2A1D178C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286463" y="3204653"/>
            <a:ext cx="2329153" cy="230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90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1151-5608-0DD3-EDD0-78F3783AE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F7227F-C166-49B7-5CCF-50E4DE35603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8CE850F-80D8-5170-9991-58101636DEB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31E4BB-B415-AA4F-5653-F0B4155B739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64976E0-2EF2-771C-6762-9495354083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649BDC0-AFB0-B471-0AAE-348E3970C23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23DBB1A-2755-4FD1-EFEC-FC5B4A1B683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BFE824E-4733-1045-6D7D-F85D4520FF1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6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D2253FE-BF29-BD45-C945-40D8264E33F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2ADF66C-C38F-EC65-DFC3-2A127500FA5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65911" y="6764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396472CF-F39C-3031-FF9E-711346E4210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F6452AD8-FD8D-A830-1961-7FDA3705A9B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Quel est ce mot ? 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86523FA-9E98-1815-5C13-F152348CA4B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426BC3F-BB65-A541-D311-2F09705D1F8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24988" y="3992705"/>
            <a:ext cx="2573205" cy="230158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DF3CCD-12BA-1280-6610-D0E1B789FDD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86463" y="3992703"/>
            <a:ext cx="2329153" cy="230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9494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5CBE5-381B-8145-962D-95BD22751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0C0F787-B5E2-72AB-A5C7-F06DCFF8881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953193F-EB2B-9DF7-7DCA-E5E043FA61C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12633" y="2857500"/>
            <a:ext cx="10416929" cy="5563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 Rituel </a:t>
            </a:r>
          </a:p>
          <a:p>
            <a:pPr defTabSz="914445">
              <a:lnSpc>
                <a:spcPct val="150000"/>
              </a:lnSpc>
              <a:spcAft>
                <a:spcPts val="900"/>
              </a:spcAft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Révision des lettres - révision du vocabulaire - Chanson.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Acte de parole 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C’est qui ?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Ma/mon – Ta/ton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Lecture</a:t>
            </a:r>
            <a:endParaRPr lang="fr-FR" sz="4200" b="1" dirty="0">
              <a:solidFill>
                <a:schemeClr val="bg1">
                  <a:lumMod val="65000"/>
                </a:scheme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Reconnaître la lettre o en minuscule et en majuscule.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la lettre o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F0430A2-F523-26BD-4302-277F564779A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162B062-F3EE-970D-0885-525F0CCB895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A1236C2-6260-F87C-32C1-E2244034AB3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77895" y="4764764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276417B8-0EC1-BF14-BF68-565B30E209A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32131" y="1140774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16270197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4670448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C’est qui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79022" y="6548500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Ma/mon – Ta/ton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A31FF5-C238-7475-BC79-76F7A218C2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AFA753-72CA-A6C7-66D8-E77E01387C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C15B48-76C1-A575-2ABA-FB0346CDA36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B30047-A737-2A1A-EA43-9D116ED4ACB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3F7DD1-8DED-332C-1DC9-E1FC0BB1CF3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F8979D-0E93-36C0-25C6-3EF542CABB6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C85368F-2B3B-F547-D27F-932F6F927D6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064A59E-82F4-40B8-DC7C-C2F5E6033F0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49EC1EF-3605-645B-E8B8-3BFB4248614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41307" y="3540171"/>
            <a:ext cx="3357580" cy="56795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D43DE0-764A-DDE1-1DD9-CB519E93E7A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2" y="4203739"/>
            <a:ext cx="3657617" cy="466347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2E21719-7314-20EB-019B-2CF23B56296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675992" y="579479"/>
            <a:ext cx="12105321" cy="558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914445" rtl="0" eaLnBrk="1" fontAlgn="auto" latinLnBrk="0" hangingPunct="1">
              <a:lnSpc>
                <a:spcPts val="402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allons réécouter le dialogue entre Karim et Rita.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78C043C-12B3-BD6D-9C88-EF36185D455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050144618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3378D54-466B-7047-1ED3-B6EEF7246B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54FC8F-BF57-7EDA-765A-1E01ED3566B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F4C7D0-B4C5-D536-1A45-FBD68B1AAE5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43F03C1-1AE8-2B27-0269-CC0CA6BD5AF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5DEF50B-103C-A37A-D5FD-FB3269DE9E7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B836A91-7D47-E88B-7FF0-15DB407CF03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555EF3C-0FF0-7D8C-8750-FD0BF2FA32D6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B2BD6D-388B-7284-B186-9D3827E94CA3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Première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2794" y="4422049"/>
            <a:ext cx="2988006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7329468" y="4973777"/>
            <a:ext cx="3255017" cy="4150156"/>
          </a:xfrm>
          <a:prstGeom prst="rect">
            <a:avLst/>
          </a:prstGeom>
        </p:spPr>
      </p:pic>
      <p:pic>
        <p:nvPicPr>
          <p:cNvPr id="6" name="Parcours_1_S4_s1_Dialogue">
            <a:hlinkClick r:id="" action="ppaction://media"/>
            <a:extLst>
              <a:ext uri="{FF2B5EF4-FFF2-40B4-BE49-F238E27FC236}">
                <a16:creationId xmlns:a16="http://schemas.microsoft.com/office/drawing/2014/main" id="{7190DE12-027C-7C64-5BB1-AC894F11BA91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887547" y="812557"/>
            <a:ext cx="487363" cy="487363"/>
          </a:xfrm>
          <a:prstGeom prst="rect">
            <a:avLst/>
          </a:prstGeom>
        </p:spPr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297E940C-2929-8C06-1E52-5D5A9210B4A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5A70C75A-06B3-37E3-64E2-2B270F6707D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6E86034-F2E3-0B31-D1C1-293787A32461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595097150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766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2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2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2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2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" dur="2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7" dur="2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2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20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23" dur="3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1411D-AB82-CD69-C19B-64D5996D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6E08C70-B353-4F1F-1116-B258C0FB4AD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B12CBCC-4844-A2FE-8F59-6519CC2E3C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1C1B0D0-9CE2-FD84-FE3A-E886E06A52B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CA2F3C-2733-5181-9207-C0A1659840B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E28CF3B-86F1-684B-B385-11E508F9C4A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004358B-0C52-BD46-7078-1F19101DB9A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BA498E2-3ECF-694D-15D6-5772676A956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1B49946-561D-B446-727B-F40E06CA7B7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F08B29D-CBF2-D3A4-2118-B69C6D7A2D2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16A457-0875-5003-0735-2C503C88F4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10905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diffuser le dialogue une deuxième fois. Écoutez attentivement. </a:t>
            </a:r>
          </a:p>
        </p:txBody>
      </p:sp>
      <p:pic>
        <p:nvPicPr>
          <p:cNvPr id="13" name="Image 1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F74A406-552F-902E-71AD-3F309E37B3A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82" y="2965052"/>
            <a:ext cx="4368191" cy="435689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EF74FAF-1DF7-49B9-CFF0-3D9ECB64194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546611728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95584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3378D54-466B-7047-1ED3-B6EEF7246B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54FC8F-BF57-7EDA-765A-1E01ED3566B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F4C7D0-B4C5-D536-1A45-FBD68B1AAE5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43F03C1-1AE8-2B27-0269-CC0CA6BD5AF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5DEF50B-103C-A37A-D5FD-FB3269DE9E7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B836A91-7D47-E88B-7FF0-15DB407CF03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555EF3C-0FF0-7D8C-8750-FD0BF2FA32D6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B2BD6D-388B-7284-B186-9D3827E94CA3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Deuxième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2794" y="4422049"/>
            <a:ext cx="2988006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7329468" y="4973777"/>
            <a:ext cx="3255017" cy="4150156"/>
          </a:xfrm>
          <a:prstGeom prst="rect">
            <a:avLst/>
          </a:prstGeom>
        </p:spPr>
      </p:pic>
      <p:pic>
        <p:nvPicPr>
          <p:cNvPr id="6" name="Parcours_1_S4_s1_Dialogue">
            <a:hlinkClick r:id="" action="ppaction://media"/>
            <a:extLst>
              <a:ext uri="{FF2B5EF4-FFF2-40B4-BE49-F238E27FC236}">
                <a16:creationId xmlns:a16="http://schemas.microsoft.com/office/drawing/2014/main" id="{7190DE12-027C-7C64-5BB1-AC894F11BA91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887547" y="812557"/>
            <a:ext cx="487363" cy="487363"/>
          </a:xfrm>
          <a:prstGeom prst="rect">
            <a:avLst/>
          </a:prstGeom>
        </p:spPr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297E940C-2929-8C06-1E52-5D5A9210B4A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5A70C75A-06B3-37E3-64E2-2B270F6707D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42D81EA4-4AA4-5B0F-A424-F10670FD39C3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595097150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545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2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2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2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2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" dur="2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7" dur="2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2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20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23" dur="3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30EA-CD15-9A0E-BE35-95D47268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3188FA-D6A4-5975-1022-8A3ABDEA3D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897A553-4FA8-7BA7-7B68-C0BFD705D4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AC4E15-1540-7D29-E91C-52DDA8FFACE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079BE5-3F72-27A1-550D-818E4FA0355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70443B5-2423-16FA-92B2-BE1A5F98AE4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DD71BC0-49D1-9B5C-5E55-CAED6598B7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4B5A14-C4E5-7E01-A897-A5FA84EF7C7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9437528-A0CA-8F3A-0211-711428C5C43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CA4D3DE-AC87-C50E-7F65-371B8EAEAB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45A9D4-2310-7B50-0B98-6DDE30D4A3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« c’est qui cette femme ?».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C929804-FA2B-280B-BD00-9FE53FB8A62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911269" y="2349562"/>
            <a:ext cx="4491038" cy="1377672"/>
          </a:xfrm>
          <a:prstGeom prst="wedgeEllipseCallout">
            <a:avLst>
              <a:gd name="adj1" fmla="val -15302"/>
              <a:gd name="adj2" fmla="val 7756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 qui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cette femme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01D892-B50C-8243-1D34-46C207D30E4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1C20B502-5DA8-B716-3C5A-80C18087DD1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89943" y="4227815"/>
            <a:ext cx="2951424" cy="499250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6890C8B-B255-2AF4-E0F2-1EFCF9851042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r="49722"/>
          <a:stretch/>
        </p:blipFill>
        <p:spPr>
          <a:xfrm>
            <a:off x="1184347" y="3954787"/>
            <a:ext cx="1927871" cy="4602449"/>
          </a:xfrm>
          <a:prstGeom prst="rect">
            <a:avLst/>
          </a:prstGeom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6803D8BD-5F56-6CE1-2C6D-383E85176030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030799265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0" name="Image 19">
            <a:extLst>
              <a:ext uri="{FF2B5EF4-FFF2-40B4-BE49-F238E27FC236}">
                <a16:creationId xmlns:a16="http://schemas.microsoft.com/office/drawing/2014/main" id="{802C3B29-6D21-E58D-20BF-2261D88BD5C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H="1">
            <a:off x="7989248" y="4813629"/>
            <a:ext cx="3225864" cy="411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36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2FD84-3560-B2A5-9FE5-EA49F5684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09A82B6-98A4-6FEE-96C6-223089511F5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EC5E16F-A0AA-2140-FE04-0120F3889A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1E8CAAF-93BD-2BB3-F69B-192EB7336E7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B22BEBA-C9A5-31EF-39C7-AE0C0256DC6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E9C9DFE-E72F-5879-1306-B9676B2E45C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E7AC898-776F-C725-ADA5-B30C9F6E0F1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FC4CD86-013B-B154-2617-27998DBB6CD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7F6C53B-3E35-940C-B046-27BFE95A20A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2B82F33-2205-6895-2DC3-8CEEF247650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7845" y="72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895399-8C71-FD3B-3564-595C974B386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659046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Que signifie « c’est qui cette femme ? » en arabe ?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B159759-5D02-6133-0790-B53CA2B30C5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74E91070-96FB-E39D-243E-A7A859CEA48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89943" y="4227815"/>
            <a:ext cx="2951424" cy="499250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2EF3F4B-35A3-E6A3-470C-BB9CC8A536DA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r="49722"/>
          <a:stretch/>
        </p:blipFill>
        <p:spPr>
          <a:xfrm>
            <a:off x="1184347" y="3954787"/>
            <a:ext cx="1927871" cy="4602449"/>
          </a:xfrm>
          <a:prstGeom prst="rect">
            <a:avLst/>
          </a:prstGeom>
        </p:spPr>
      </p:pic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A393B9E5-B998-3FFB-45F9-A0C6D5CEE42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911269" y="2349562"/>
            <a:ext cx="4491038" cy="1377672"/>
          </a:xfrm>
          <a:prstGeom prst="wedgeEllipseCallout">
            <a:avLst>
              <a:gd name="adj1" fmla="val -15302"/>
              <a:gd name="adj2" fmla="val 7756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 qui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cette femme ?</a:t>
            </a:r>
          </a:p>
        </p:txBody>
      </p: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20E41191-824F-4490-2376-C882BA87585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030799265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4" name="Image 23">
            <a:extLst>
              <a:ext uri="{FF2B5EF4-FFF2-40B4-BE49-F238E27FC236}">
                <a16:creationId xmlns:a16="http://schemas.microsoft.com/office/drawing/2014/main" id="{AA05D6C8-A035-B8A1-8EE7-9F50A0A92FC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7989248" y="4813629"/>
            <a:ext cx="3225864" cy="411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1814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3849" y="66263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64721"/>
            <a:ext cx="118110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: « C’est ma maitresse.».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053813D-729A-D966-FBA7-D8FD190E921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726455" y="2248712"/>
            <a:ext cx="4717332" cy="1386859"/>
          </a:xfrm>
          <a:prstGeom prst="wedgeEllipseCallout">
            <a:avLst>
              <a:gd name="adj1" fmla="val 16902"/>
              <a:gd name="adj2" fmla="val 8436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6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E2C74B-D5DA-D3BC-6643-02251F0D7BF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7989248" y="4813629"/>
            <a:ext cx="3225864" cy="4112986"/>
          </a:xfrm>
          <a:prstGeom prst="rect">
            <a:avLst/>
          </a:prstGeom>
        </p:spPr>
      </p:pic>
      <p:pic>
        <p:nvPicPr>
          <p:cNvPr id="14" name="Image 13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1DF2B07E-A946-F63B-0178-925FFDE8EC54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3788790" y="4070623"/>
            <a:ext cx="5354636" cy="488099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8F80E06-F5AC-FEE5-87BF-727646D8BA1C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r="49722"/>
          <a:stretch/>
        </p:blipFill>
        <p:spPr>
          <a:xfrm>
            <a:off x="1184347" y="3954787"/>
            <a:ext cx="1927871" cy="460244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2DA2D70-58FD-ED22-00D7-EBEA85581BA2}"/>
              </a:ext>
            </a:extLst>
          </p:cNvPr>
          <p:cNvSpPr txBox="1"/>
          <p:nvPr/>
        </p:nvSpPr>
        <p:spPr>
          <a:xfrm>
            <a:off x="3069354" y="2610165"/>
            <a:ext cx="41092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C’est ma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maitresse. </a:t>
            </a:r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1EF2417D-904E-7016-370E-FAAF5F7F8B2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030799265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49940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81B42-D721-A910-F00D-189F81ACA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FE06DF-4BC6-23DD-5DB9-AEEBA073BFB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131CE91-2550-90FA-59B4-D3B7B1DBB62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6E1BB-5819-688E-D15D-7196EF7B398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DB6AC22-29B2-16B4-8A76-8B95986F1A5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CF68277-2AA8-21B5-F8B8-04B71A4E3A51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0622002-4A7A-A27B-576C-1E6A852E41E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B136885-6B1E-3FB1-25F4-60C1AF258E3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D26E02A-799B-7DB0-0323-CBFF0E2AE05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B9D2794-C6E1-98D1-7BC5-CE6BA5A68D8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3001E-99A8-4706-D39E-935F97D24E5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3480" y="755429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: « C’est ma maitresse.» en arabe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F1FB777-3C15-D499-75BA-B4F204A4C69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CB38A393-6AD1-5283-60A2-6A111C637AB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726455" y="2248712"/>
            <a:ext cx="4717332" cy="1386859"/>
          </a:xfrm>
          <a:prstGeom prst="wedgeEllipseCallout">
            <a:avLst>
              <a:gd name="adj1" fmla="val 16902"/>
              <a:gd name="adj2" fmla="val 8436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6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7C1215B-EAC2-C01F-F91D-508886E5B06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7989248" y="4813629"/>
            <a:ext cx="3225864" cy="4112986"/>
          </a:xfrm>
          <a:prstGeom prst="rect">
            <a:avLst/>
          </a:prstGeom>
        </p:spPr>
      </p:pic>
      <p:pic>
        <p:nvPicPr>
          <p:cNvPr id="18" name="Image 17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080BD391-0E8F-0276-61CF-CEEA7DC41A98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3788790" y="4070623"/>
            <a:ext cx="5354636" cy="488099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A54EF34-A902-358B-362A-7A1D917D729D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r="49722"/>
          <a:stretch/>
        </p:blipFill>
        <p:spPr>
          <a:xfrm>
            <a:off x="1184347" y="3954787"/>
            <a:ext cx="1927871" cy="4602449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5D5BB65-C677-9790-5711-A1F1D5CAB385}"/>
              </a:ext>
            </a:extLst>
          </p:cNvPr>
          <p:cNvSpPr txBox="1"/>
          <p:nvPr/>
        </p:nvSpPr>
        <p:spPr>
          <a:xfrm>
            <a:off x="3069354" y="2610165"/>
            <a:ext cx="41092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C’est ma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maitresse. 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D3C757FA-FF41-F7FF-D185-9511F8045BD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030799265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698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78DC5-4782-77E4-E1E5-C788F009B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FA4927-BA3A-0AF4-D917-885E9A284B7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FE7C005-EF5F-2153-6813-C007EA9DEE9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E80261A-FA03-28B2-50BA-7A3D0A87E75F}"/>
                </a:ext>
              </a:extLst>
            </p:cNvPr>
            <p:cNvGrpSpPr/>
            <p:nvPr/>
          </p:nvGrpSpPr>
          <p:grpSpPr>
            <a:xfrm>
              <a:off x="228600" y="257321"/>
              <a:ext cx="8692119" cy="6338496"/>
              <a:chOff x="183903" y="175307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FCF0E4B-1110-49CF-484C-A831E3893AE2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530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9C0ECA-0F56-4411-7D40-56518D72BB4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29939A4-B4E2-AA1F-A376-E9D50264A60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AA15206-6A7B-77DC-3A0C-80F68FB2327B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1466131E-2290-CADB-6692-9EBAFC59978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00845" y="6553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4FCE16-A2E4-7EB2-B52A-5BFD360CDF9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3469" y="393274"/>
            <a:ext cx="1446339" cy="14426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55D8443-0261-EA1F-6AFF-4DC8F61244E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0250" y="581213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: « C’est ta maitresse.».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en faisant le geste ?</a:t>
            </a:r>
          </a:p>
        </p:txBody>
      </p:sp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67D311CC-B6D8-88D2-CE09-318DA4ADB62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949505" y="2417085"/>
            <a:ext cx="3418609" cy="1454843"/>
          </a:xfrm>
          <a:prstGeom prst="wedgeEllipseCallout">
            <a:avLst>
              <a:gd name="adj1" fmla="val -16537"/>
              <a:gd name="adj2" fmla="val 882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C’est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ta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maitresse.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98F5778-25BA-8F6B-74DE-C73DDFE7AA8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060804" y="4673850"/>
            <a:ext cx="2640533" cy="4047374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6026A052-CCE4-66E0-C3C2-9FBA446FC6A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89943" y="4227815"/>
            <a:ext cx="2951424" cy="499250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F58DCE6-E34D-B73B-F84A-269C12A5E59E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r="49722"/>
          <a:stretch/>
        </p:blipFill>
        <p:spPr>
          <a:xfrm>
            <a:off x="1184347" y="3954787"/>
            <a:ext cx="1927871" cy="4602449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BA491FA9-F99F-3757-A625-A5EB8F55FB84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030799265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8106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D9BA8-1DEF-9B18-C061-56C52378F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2715AC-8DD0-9787-2C68-62238D16226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F91CC-7038-C685-2B03-4FE85BF1A38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90A1F25-A5F4-8EF4-21B4-B9DD490CFA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D4448C3-1F2E-FC91-9752-30D17CCB320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21AFA3E-A85C-E42C-AF62-9204910F704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D86DA99-A51A-0988-10FA-64CC5A6ABA3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F042BCC-ED61-A76E-0315-3A2E43251D2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68272A08-2D47-655B-0B75-19B98DEB4ED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44387" y="6553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BB5365-9AEE-1B7A-264B-D8A5018A8C3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539980" y="599021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: « C’est ta maitresse.» en arabe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476141-E423-2840-DBC5-B6E92DE2241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13C8C2E1-E030-69C3-1DA0-7DF473CAABF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004925" y="2417085"/>
            <a:ext cx="3418609" cy="1454843"/>
          </a:xfrm>
          <a:prstGeom prst="wedgeEllipseCallout">
            <a:avLst>
              <a:gd name="adj1" fmla="val -16537"/>
              <a:gd name="adj2" fmla="val 882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C’est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ta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maitresse.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5D8292F-8864-08B0-E92D-1D6501E77EE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060804" y="4673850"/>
            <a:ext cx="2640533" cy="4047374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A2F98DD-1AEB-0899-FBB9-38CFF05CE4B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89943" y="4227815"/>
            <a:ext cx="2951424" cy="499250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7BCB10A-9D8A-A9E8-B526-7EF039A92053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r="49722"/>
          <a:stretch/>
        </p:blipFill>
        <p:spPr>
          <a:xfrm>
            <a:off x="1184347" y="3954787"/>
            <a:ext cx="1927871" cy="4602449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52278519-FEC0-3A7D-997C-FE1F566F843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030799265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93463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retenir ! Ma maitresse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-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 maitresse.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 en faisant le geste.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8455" y="398932"/>
            <a:ext cx="1151775" cy="1271591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926477" y="2413788"/>
            <a:ext cx="9893145" cy="6184249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858000" y="2838876"/>
            <a:ext cx="4831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ta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maitresse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7C5DA3E-7045-11E2-96C3-836CB5D184E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6901" y="4541349"/>
            <a:ext cx="2191185" cy="372597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55ADE9D-A337-E564-698E-7F10331871C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094672" y="4597440"/>
            <a:ext cx="2357665" cy="36137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026989" y="2836464"/>
            <a:ext cx="4831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maitresse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6DD00660-F520-36B7-1BA2-89109C341A83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228228783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00069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49B35-D28B-5C2A-2DE4-D5A73148F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CE7C04A-DDC5-ED4F-C0E9-C1FA1045090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9411" y="6453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D3F2E5-E890-B0E2-6274-7CB66A6409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924" y="569210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dit Rita ? Réfléchissez quelques secondes. 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? </a:t>
            </a:r>
          </a:p>
        </p:txBody>
      </p: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9783BE5B-2D66-A51B-093E-88F9A616E5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961853" y="2409797"/>
            <a:ext cx="2450329" cy="1403588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5E9CD2-42C9-D8C6-755C-8746BF0BD7E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9C80BF-54FB-17F1-E233-54B40A898C98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49722"/>
          <a:stretch/>
        </p:blipFill>
        <p:spPr>
          <a:xfrm flipH="1">
            <a:off x="7844912" y="3588136"/>
            <a:ext cx="1894142" cy="46024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CFB856-A242-7A44-1E0C-5E603273BE4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0761" y="4100172"/>
            <a:ext cx="2450329" cy="4241903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9974D712-25DF-56CB-2D8A-E02C9AC42C5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228228783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54745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6297E-F6AA-8101-6D72-98CF352D6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2C540993-59A7-8A28-AE0E-270B0A3947A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3" t="49593" r="49345" b="4493"/>
          <a:stretch/>
        </p:blipFill>
        <p:spPr>
          <a:xfrm flipH="1">
            <a:off x="7405360" y="3508248"/>
            <a:ext cx="2753145" cy="486240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6DC5B5-3BD9-323D-EAAB-53E062B197B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2201" y="4143211"/>
            <a:ext cx="2660624" cy="404737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6B92FDB-C2FE-2909-2E30-CB25B64C9DD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49722"/>
          <a:stretch/>
        </p:blipFill>
        <p:spPr>
          <a:xfrm flipH="1">
            <a:off x="9659432" y="3588136"/>
            <a:ext cx="1894142" cy="4602449"/>
          </a:xfrm>
          <a:prstGeom prst="rect">
            <a:avLst/>
          </a:prstGeom>
        </p:spPr>
      </p:pic>
      <p:sp>
        <p:nvSpPr>
          <p:cNvPr id="14" name="Bulle narrative : ronde 13">
            <a:extLst>
              <a:ext uri="{FF2B5EF4-FFF2-40B4-BE49-F238E27FC236}">
                <a16:creationId xmlns:a16="http://schemas.microsoft.com/office/drawing/2014/main" id="{FD95F70F-9F8B-06F1-584B-14B4D923DD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961853" y="2409797"/>
            <a:ext cx="2450329" cy="1403588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10CC9249-E90A-62B9-E97B-A00B9AD7420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49411" y="6453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29205C3-D663-CD5A-7185-E06AA1941BB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71924" y="569210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dit Rita ? Réfléchissez quelques secondes. 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?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FD6FB98-9C3D-83D0-D2C7-B9D100ABC3D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2FCCA9F4-D106-2A16-E863-7AE734C8508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228228783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41331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C2245-F486-D1D7-E3D4-9FA95ED79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0A7A3D6-D4D4-CC8A-BA9B-80C35DFABE8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44E9FFE-8356-1D18-B264-436E99C28CF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12633" y="2857500"/>
            <a:ext cx="10416929" cy="5563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 Rituel </a:t>
            </a:r>
          </a:p>
          <a:p>
            <a:pPr defTabSz="914445">
              <a:lnSpc>
                <a:spcPct val="150000"/>
              </a:lnSpc>
              <a:spcAft>
                <a:spcPts val="900"/>
              </a:spcAft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Révision des lettres - révision du vocabulaire - Chanson.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 de parole 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C’est qui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Ma/mon – Ta/ton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3. Lecture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Reconnaître la lettre e/é en minuscule et en majuscule.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Lire la lettre e/é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C1D849F-3B5F-61B1-897E-E1FF716F33F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FC15F88-B596-9CA2-3025-B9427E06151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39DBF0-417B-F941-918F-006125B83B5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77895" y="6664994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0D684207-5370-B0B9-4E7D-2DCF37AFFC7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32131" y="1140774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7309719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71E22-8F9A-99F9-518F-BF9891749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A5DA7EF-63AC-455E-AF22-3F0A7C03F49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B2BBF4F-ECAE-0051-7CC5-F246A7D1D0B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0134A9C-0C53-3CFB-98C3-75F3443CB88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B3F068D-EB28-6E19-DE39-B81B074C562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86A7AE6-CFBD-52E4-FE0D-695C0FE09B4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264417A-1DBC-24FA-F550-4F52B652A2A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1187D41-CEB4-FE60-D27D-67CD94D53ED8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468302FA-EA3C-CC57-86C4-4E4192540CA6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7094289-0B76-5D08-BC20-FD91748D7695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8109628E-D429-AA02-366B-281F1DC33EE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4633610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47A8638-511D-1F82-7DC7-FB2708ADC9D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C07BA0F-955A-73C5-FF56-948436C05F6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653659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Reconnaître la lettre e/é en minuscule et en majuscule.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32EA708-A825-D533-D7C1-33CA8BF77CA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DC49E35F-7734-2C70-8464-2A398343F27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5287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Lire la lettre e/é.</a:t>
            </a:r>
          </a:p>
        </p:txBody>
      </p:sp>
    </p:spTree>
    <p:extLst>
      <p:ext uri="{BB962C8B-B14F-4D97-AF65-F5344CB8AC3E}">
        <p14:creationId xmlns:p14="http://schemas.microsoft.com/office/powerpoint/2010/main" val="27946757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CF0CED95-0603-3709-3170-C0FFF228C7F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80367" y="69328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375C387-D836-D3E9-8DBD-CD7E6F8775A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8002" y="605083"/>
            <a:ext cx="11529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C’est la lettre e. Elle fait le son « e ».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Répétez après moi « e ».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74119A1-AFFB-D68B-C618-B9FF072CF5B1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882095739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AEF6EAB0-6874-1655-A805-F903F7D8929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47113" y="420140"/>
            <a:ext cx="1427019" cy="157546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B2EFC9C-8BB3-ACA7-EAF6-50CA67AFE312}"/>
              </a:ext>
            </a:extLst>
          </p:cNvPr>
          <p:cNvSpPr txBox="1"/>
          <p:nvPr/>
        </p:nvSpPr>
        <p:spPr>
          <a:xfrm>
            <a:off x="371474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MA" sz="28700" b="1" dirty="0">
                <a:solidFill>
                  <a:srgbClr val="106584"/>
                </a:solidFill>
                <a:latin typeface="KG Primary Penmanship 2" panose="020B0604020202020204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609087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73354AC-8F6E-ED78-BD53-2DD41621B52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46863" y="707210"/>
            <a:ext cx="11529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C’est la lettre e en majuscule. </a:t>
            </a: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AFE6CDB9-65B9-AB83-8D25-4D23F042EA3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838206" y="776485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83DBB4C-D2D2-26E6-FBA3-A721020521A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8534638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A2E0B4C8-B8D2-8A6A-A9F4-6BE06E087E0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D5D14A2-8662-1B07-9DD1-3579601C4FEF}"/>
              </a:ext>
            </a:extLst>
          </p:cNvPr>
          <p:cNvSpPr txBox="1"/>
          <p:nvPr/>
        </p:nvSpPr>
        <p:spPr>
          <a:xfrm>
            <a:off x="371474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MA" sz="28700" b="1" dirty="0">
                <a:solidFill>
                  <a:srgbClr val="106584"/>
                </a:solidFill>
                <a:latin typeface="KG Primary Penmanship 2" panose="020B0604020202020204" charset="0"/>
              </a:rPr>
              <a:t>E </a:t>
            </a:r>
          </a:p>
        </p:txBody>
      </p:sp>
    </p:spTree>
    <p:extLst>
      <p:ext uri="{BB962C8B-B14F-4D97-AF65-F5344CB8AC3E}">
        <p14:creationId xmlns:p14="http://schemas.microsoft.com/office/powerpoint/2010/main" val="42027231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84091-E15D-1BB6-AF78-D8B9B762A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468B468B-E77E-495C-D8D2-B48DD9F1A07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63836" y="578762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E - e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répéter ? 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5826FE9C-8D61-A019-B9BE-178D6B7A23B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7062" y="70210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2333C2-5C7E-82C0-5ED2-FC7F1677886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16223452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FD3AF820-F703-0848-EB60-DA60884413C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32461" y="587312"/>
            <a:ext cx="1860771" cy="124112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673967F-5E41-6FF6-BEA6-DCF5C5B998A6}"/>
              </a:ext>
            </a:extLst>
          </p:cNvPr>
          <p:cNvSpPr txBox="1"/>
          <p:nvPr/>
        </p:nvSpPr>
        <p:spPr>
          <a:xfrm>
            <a:off x="371474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8700" b="1" dirty="0">
                <a:solidFill>
                  <a:srgbClr val="106584"/>
                </a:solidFill>
                <a:latin typeface="KG Primary Penmanship 2" panose="020B0604020202020204" charset="0"/>
              </a:rPr>
              <a:t>e   </a:t>
            </a:r>
            <a:r>
              <a:rPr lang="fr-MA" sz="28700" b="1" dirty="0" err="1">
                <a:solidFill>
                  <a:srgbClr val="106584"/>
                </a:solidFill>
                <a:latin typeface="KG Primary Penmanship 2" panose="020B0604020202020204" charset="0"/>
              </a:rPr>
              <a:t>E</a:t>
            </a:r>
            <a:r>
              <a:rPr lang="fr-MA" sz="28700" dirty="0">
                <a:solidFill>
                  <a:srgbClr val="106585"/>
                </a:solidFill>
                <a:latin typeface="Candara" panose="020E0502030303020204" pitchFamily="34" charset="0"/>
              </a:rPr>
              <a:t> </a:t>
            </a:r>
            <a:endParaRPr lang="fr-MA" sz="287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7191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61B21-03F2-2E82-9983-8051655CA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3D210924-F8D0-F192-E352-52FE342A56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06963" y="65035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2FA0C53-EA0B-8B3B-8CC8-ABD1AD1EB23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38177" y="562153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e comme dans cerise.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Dans le mot cerise, je vois la lettre e et j’entends le son « 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».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E704F70-72D3-14F3-B4BB-D9AFE6D8C95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35122" y="4012444"/>
            <a:ext cx="81330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8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</a:t>
            </a:r>
            <a:r>
              <a:rPr kumimoji="0" lang="fr-FR" sz="13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138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rise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54AE645-6043-69B0-95A2-2FAE42D063C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6279FD9F-7B5F-FB6F-D4EE-D909831E19E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9F72503-3D3A-C2DB-B082-4634073B96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3713" y="3969643"/>
            <a:ext cx="2329153" cy="230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049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61B21-03F2-2E82-9983-8051655CA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3D210924-F8D0-F192-E352-52FE342A56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78313" y="696110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E704F70-72D3-14F3-B4BB-D9AFE6D8C9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78313" y="4035504"/>
            <a:ext cx="76290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8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</a:t>
            </a:r>
            <a:r>
              <a:rPr kumimoji="0" lang="fr-FR" sz="13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138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lon</a:t>
            </a:r>
            <a:endParaRPr kumimoji="0" lang="fr-FR" sz="13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FDDB5A1-A43C-97A2-1302-E00DCB6D7047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5E7FD6E9-BA89-301C-15F0-62D18311326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590E75E-23BF-E8D7-3CA7-288FFC5733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38177" y="605695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comme dans melon.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Dans le mot melon, je vois la lettre e et j’entends le son « e ».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2FE68B-3526-52D3-BD79-2AD5796952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69728" y="4035504"/>
            <a:ext cx="2573205" cy="230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895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4F636-5800-1FB5-8178-3DC758157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58606C38-614C-E741-7236-9B0E0D84C16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78313" y="696110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9FCFF6-5EA0-A1FD-AF25-AC4FE22BE67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10922" y="4035504"/>
            <a:ext cx="79044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800" b="1" i="0" u="none" strike="noStrike" kern="1200" cap="none" spc="0" normalizeH="0" baseline="0" noProof="0" dirty="0" err="1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</a:t>
            </a:r>
            <a:r>
              <a:rPr kumimoji="0" lang="fr-FR" sz="13800" b="1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</a:t>
            </a:r>
            <a:r>
              <a:rPr kumimoji="0" lang="fr-FR" sz="13800" b="1" i="0" u="none" strike="noStrike" kern="1200" cap="none" spc="0" normalizeH="0" baseline="0" noProof="0" dirty="0" err="1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</a:t>
            </a:r>
            <a:r>
              <a:rPr lang="fr-FR" sz="13800" b="1" dirty="0" err="1">
                <a:solidFill>
                  <a:srgbClr val="106584"/>
                </a:solidFill>
                <a:latin typeface="Dosis" pitchFamily="2" charset="0"/>
              </a:rPr>
              <a:t>ard</a:t>
            </a:r>
            <a:endParaRPr kumimoji="0" lang="fr-FR" sz="13800" b="1" i="0" u="none" strike="noStrike" kern="1200" cap="none" spc="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7B7CB7A-0B30-DD4C-4301-3B69C016166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58E42216-C0F0-BDD2-4406-ABD40C4B05B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AA46975-321F-6C16-BD66-8E10DDBD0EC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38177" y="605695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comme dans renard.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Dans le mot renard, je vois la lettre e et j’entends le son « e ».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5C7B113-2010-34AB-55D7-CE7E5DFD07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79610" y="3830932"/>
            <a:ext cx="2732597" cy="262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0585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9F037-C8DC-791C-287E-9C68EBB3E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BC131FDE-24BE-EB1E-0BE0-DE5983DE0AE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80367" y="69328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EDAB651-7E52-6094-36C5-99F947F0AB2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8002" y="605083"/>
            <a:ext cx="11529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C’est la lettre e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avec accent, accent. Elle fait le son « é ».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Répétez après moi « é ».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1BB83E7-80D7-B686-59E1-15851CF237B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C79AA676-2B68-DC17-75B6-81172F02712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47113" y="420140"/>
            <a:ext cx="1427019" cy="157546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B66EBF0-A05D-758E-82AC-D82121EF31C3}"/>
              </a:ext>
            </a:extLst>
          </p:cNvPr>
          <p:cNvSpPr txBox="1"/>
          <p:nvPr/>
        </p:nvSpPr>
        <p:spPr>
          <a:xfrm>
            <a:off x="371474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MA" sz="28700" b="1" dirty="0">
                <a:solidFill>
                  <a:srgbClr val="106584"/>
                </a:solidFill>
                <a:latin typeface="KG Primary Penmanship 2" panose="020B0604020202020204" charset="0"/>
              </a:rPr>
              <a:t>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48E9C8-B386-C2DD-3F20-5086C380B1FE}"/>
              </a:ext>
            </a:extLst>
          </p:cNvPr>
          <p:cNvSpPr/>
          <p:nvPr/>
        </p:nvSpPr>
        <p:spPr>
          <a:xfrm rot="3313912">
            <a:off x="6705598" y="3962399"/>
            <a:ext cx="304800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42873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B8C7D-EE6F-437A-6914-3A9CF40B9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56BB81D8-A74C-D187-95F5-416091351F6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06963" y="65035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0BBF22C-E1BA-D826-5F10-02F26FF6064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38177" y="562153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comme dans école.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Dans le mot école, je vois 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« é »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et j’entends le son « é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».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8003AE-3350-A555-1E31-C964785C368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35122" y="4012444"/>
            <a:ext cx="81330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</a:t>
            </a:r>
            <a:r>
              <a:rPr kumimoji="0" lang="fr-FR" sz="138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cole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118C5C4-3888-F518-09D1-92831CBECC00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649B7551-973C-48F1-5498-6A3B32692BD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CDF2CD1-B372-B53D-B1F3-72EB8582F4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65797" y="3825432"/>
            <a:ext cx="3577136" cy="263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907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4A36E-868C-11DA-358C-ACC9129B6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B1CC6F4F-6AB6-6E43-B9BE-47883F264F3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06963" y="65035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EFF1967-1A23-1B1C-6F97-BBD98564192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38177" y="562153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comme dans éléphant.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Dans le mot éléphant, je vois 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« é »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et j’entends le son « é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».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4D2DDE5-1145-866A-400B-12D41255E05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35122" y="4012444"/>
            <a:ext cx="81330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</a:t>
            </a:r>
            <a:r>
              <a:rPr lang="fr-FR" sz="13800" b="1" dirty="0" err="1">
                <a:solidFill>
                  <a:srgbClr val="106584"/>
                </a:solidFill>
                <a:latin typeface="Dosis" pitchFamily="2" charset="0"/>
              </a:rPr>
              <a:t>l</a:t>
            </a:r>
            <a:r>
              <a:rPr lang="fr-FR" sz="13800" b="1" dirty="0" err="1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é</a:t>
            </a:r>
            <a:r>
              <a:rPr lang="fr-FR" sz="13800" b="1" dirty="0" err="1">
                <a:solidFill>
                  <a:srgbClr val="106584"/>
                </a:solidFill>
                <a:latin typeface="Dosis" pitchFamily="2" charset="0"/>
              </a:rPr>
              <a:t>phant</a:t>
            </a:r>
            <a:endParaRPr kumimoji="0" lang="fr-FR" sz="13800" b="1" i="0" u="none" strike="noStrike" kern="1200" cap="none" spc="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CEFBE86-2136-63EC-0E8A-6F8789A5323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671CD77C-0042-D69B-E519-65F976B1DA8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12C6DA6-E814-8F94-99D3-818CE2ABE8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24250" y="4013662"/>
            <a:ext cx="3018683" cy="22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223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82E04-158B-1A81-9CD9-EFF7565E5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8C038CA-DB1D-BC2F-1343-BC0C38ACA13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Observez bien cette liste.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F4EA7E43-E6F3-F69C-4609-35FC759D48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38160C2-7057-510A-39B0-F87C9654329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0704CBB-85F1-59B4-D65E-B9B4D1F6F94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45247" y="524034"/>
            <a:ext cx="916165" cy="130476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9607E6B-501A-AA5E-63BF-AF7E51F8CA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4586" y="3667076"/>
            <a:ext cx="12111680" cy="295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1515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6657D-B6CC-495F-AA94-DFBBE2212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2C95F29-B479-31D9-5711-4924DD9EC30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passer au tableau pour montrer la lettre e / é ?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DCF41EB6-12EB-5C64-C713-51ED82367A4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32815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07F05F1-7FB3-351A-0377-683CC92DBF1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5F81C8CB-55A5-F70E-92A3-39AFAD94805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236335" y="744686"/>
            <a:ext cx="1580024" cy="976335"/>
          </a:xfrm>
          <a:prstGeom prst="roundRect">
            <a:avLst>
              <a:gd name="adj" fmla="val 31362"/>
            </a:avLst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E346C5B-46FA-8EFD-F97B-DB894B09D0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159" y="4886326"/>
            <a:ext cx="12111680" cy="295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5233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357E5-653F-4F8C-178F-C71757D77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056AF0C-A06A-FDD6-E10C-9EEEA5A09EB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39512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Repérez la lettre e / é dans la liste.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FB4FE97C-394E-F01D-741E-00D236CD1D0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98128" y="774267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7C0E5A3-AD60-C704-F0B9-C82FEE8B1D0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647C6356-B5F0-C6EE-FF27-890E6773FC4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83142" y="524034"/>
            <a:ext cx="878270" cy="12507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A17D947-9D70-62F5-3406-13A9AE54FF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8128" y="4895811"/>
            <a:ext cx="12131699" cy="295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3068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C7D83-CF1D-8037-B88F-1128FD6B2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0D5F17-7E62-71A4-1AFB-06414CA5A20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passer au tableau pour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montrer la lettre e dans ce mot ?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51307C32-FCFD-CBD6-8C73-E3A5659B81F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E44B8AB-F44A-0CDB-BC5A-1C538DED8BD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7187" y="5143500"/>
            <a:ext cx="130016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</a:rPr>
              <a:t>renard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C57ABE8-8D8B-BC7A-2AD0-B926883E3E1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BB27E591-E831-28FB-EEFB-8F93B40CF42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36335" y="744686"/>
            <a:ext cx="1580024" cy="976335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31756478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D728E-1B5C-728D-FF21-4CABB953A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9BC1B83-2C89-B08B-740F-03332CDFD5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Observez la lettre e dans le mot.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4D122E15-722D-0AB1-1459-79BD92442CE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39E80E6-A658-5944-D119-CFDDCCB805A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53364B24-7222-28E2-3547-174E1CFA71C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45247" y="524034"/>
            <a:ext cx="916165" cy="13047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F2DDB20-D8B2-CEBC-BE21-BFF9CEE719B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57187" y="5143500"/>
            <a:ext cx="130016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</a:rPr>
              <a:t>r</a:t>
            </a: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e</a:t>
            </a: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</a:rPr>
              <a:t>nard</a:t>
            </a:r>
          </a:p>
        </p:txBody>
      </p:sp>
    </p:spTree>
    <p:extLst>
      <p:ext uri="{BB962C8B-B14F-4D97-AF65-F5344CB8AC3E}">
        <p14:creationId xmlns:p14="http://schemas.microsoft.com/office/powerpoint/2010/main" val="17380568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1E96B-A2C4-53E0-A058-569DF729D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3CE007E-815F-BA33-4FDC-D6D62C527B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passer au tableau pour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montrer la lettre e dans ce mot ?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B8B3052B-69B6-84D6-D5F8-21A5EA6AAF0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7203352-70AD-77D5-A172-4EB804732B2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7187" y="5143500"/>
            <a:ext cx="130016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</a:rPr>
              <a:t>debout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6E9D3B8-7A42-2B76-3FAB-DFA6D92D336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319F6FB3-AB6C-1809-CE11-B49CCB4B12C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36335" y="744686"/>
            <a:ext cx="1580024" cy="976335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24961014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AD8EF-A99B-AC69-A075-C950D215B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E1FCB61-4009-7F24-E7A8-2753162306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Observez la lettre e dans le mot.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51D0124A-AE4E-DC96-3219-FD9629AEB39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61CE89B-30F4-CF32-FB61-1DF820DF653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A1BA1C8A-DADD-C1B2-A331-053936E4383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45247" y="524034"/>
            <a:ext cx="916165" cy="13047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C251C11-5FDE-9B2B-697A-864A72D0DC2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57187" y="5143500"/>
            <a:ext cx="130016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600" b="1" dirty="0">
                <a:solidFill>
                  <a:srgbClr val="106584"/>
                </a:solidFill>
                <a:latin typeface="Dosis Medium" pitchFamily="2" charset="0"/>
              </a:rPr>
              <a:t>d</a:t>
            </a:r>
            <a:r>
              <a:rPr lang="fr-FR" sz="16600" b="1" dirty="0">
                <a:solidFill>
                  <a:schemeClr val="accent6">
                    <a:lumMod val="75000"/>
                  </a:schemeClr>
                </a:solidFill>
                <a:latin typeface="Dosis Medium" pitchFamily="2" charset="0"/>
              </a:rPr>
              <a:t>e</a:t>
            </a:r>
            <a:r>
              <a:rPr lang="fr-FR" sz="16600" b="1" dirty="0">
                <a:solidFill>
                  <a:srgbClr val="106584"/>
                </a:solidFill>
                <a:latin typeface="Dosis Medium" pitchFamily="2" charset="0"/>
              </a:rPr>
              <a:t>bout</a:t>
            </a:r>
            <a:endParaRPr kumimoji="0" lang="fr-FR" sz="16600" b="1" i="0" u="none" strike="noStrike" kern="1200" cap="none" spc="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Dosi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1332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F1E34-69A1-F0DA-ED21-E5B30DC5B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0D4F63E-9E87-AE06-AD80-56EEDE6B0E5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passer au tableau pour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montrer « é » dans ce mot ?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B86974C9-5954-0B74-A5AE-1F8FE47770A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3F6458F-7BAB-894A-4756-0F38D30E15C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7187" y="5143500"/>
            <a:ext cx="130016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</a:rPr>
              <a:t>écoute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CC2BB63-BEBC-6727-4142-79E0D8733DF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0EEA1142-DE18-A806-7254-233902718FA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36335" y="744686"/>
            <a:ext cx="1580024" cy="976335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76731182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A932A-AD11-DD11-0EB4-331CA89D2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9BBBF55-E23C-AA87-B9E8-1CB96EB7310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Observez la lettre e avec accent « é » dans le mot.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D59DEF24-1570-10CC-6D0F-07A4A3DDBC2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F226553-D606-064E-C617-58BD8939FBF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510BCE4C-1C40-5296-9564-441A2ADEE43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45247" y="524034"/>
            <a:ext cx="916165" cy="13047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68323B2-F622-1C40-EFE0-2E93D023103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57187" y="5143500"/>
            <a:ext cx="130016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600" b="1" dirty="0" err="1">
                <a:solidFill>
                  <a:schemeClr val="accent6">
                    <a:lumMod val="75000"/>
                  </a:schemeClr>
                </a:solidFill>
                <a:latin typeface="Dosis Medium" pitchFamily="2" charset="0"/>
              </a:rPr>
              <a:t>é</a:t>
            </a:r>
            <a:r>
              <a:rPr lang="fr-FR" sz="16600" b="1" dirty="0" err="1">
                <a:solidFill>
                  <a:srgbClr val="106584"/>
                </a:solidFill>
                <a:latin typeface="Dosis Medium" pitchFamily="2" charset="0"/>
              </a:rPr>
              <a:t>cout</a:t>
            </a: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6199982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5349D-247A-E087-5C49-52E810C65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733497E-244E-229F-B543-8CE7A3CA7E6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passer au tableau pour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montrer « é » dans ce mot ?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C7C25A1F-635B-B69B-B6B7-1C4F86660DF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950DFF3-58FC-A13A-A311-77491499490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7187" y="5143500"/>
            <a:ext cx="130016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</a:rPr>
              <a:t>télé</a:t>
            </a:r>
            <a:r>
              <a:rPr lang="fr-FR" sz="16600" b="1" dirty="0" err="1">
                <a:solidFill>
                  <a:srgbClr val="106584"/>
                </a:solidFill>
                <a:latin typeface="Dosis Medium" pitchFamily="2" charset="0"/>
              </a:rPr>
              <a:t>phon</a:t>
            </a: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</a:rPr>
              <a:t>e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691DF95-8EDA-8659-8383-0105986AC18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04D690E1-A29D-2207-DDF2-A6A5E664E38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36335" y="744686"/>
            <a:ext cx="1580024" cy="976335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981692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F9FA-20AC-8EC4-08B2-A0074259B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FB07C6E-F53B-CE17-5D97-E13EC8B7ACB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Observez la lettre é dans le mot.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C615D7D5-AE0D-E14D-3C5A-E15CC70F74A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0489A88-BA5F-D0A8-05F3-772EFB2BB411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0D01A34-5977-AE34-FF96-4B1BD1C709C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45247" y="524034"/>
            <a:ext cx="916165" cy="130476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03B556-C439-1E49-82F3-F8A8BBD8907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57187" y="5143500"/>
            <a:ext cx="130016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</a:rPr>
              <a:t>t</a:t>
            </a: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é</a:t>
            </a: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</a:rPr>
              <a:t>l</a:t>
            </a: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 Medium" pitchFamily="2" charset="0"/>
              </a:rPr>
              <a:t>é</a:t>
            </a:r>
            <a:r>
              <a:rPr lang="fr-FR" sz="16600" b="1" dirty="0" err="1">
                <a:solidFill>
                  <a:srgbClr val="106584"/>
                </a:solidFill>
                <a:latin typeface="Dosis Medium" pitchFamily="2" charset="0"/>
              </a:rPr>
              <a:t>phon</a:t>
            </a: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</a:rPr>
              <a:t>e </a:t>
            </a:r>
          </a:p>
        </p:txBody>
      </p:sp>
    </p:spTree>
    <p:extLst>
      <p:ext uri="{BB962C8B-B14F-4D97-AF65-F5344CB8AC3E}">
        <p14:creationId xmlns:p14="http://schemas.microsoft.com/office/powerpoint/2010/main" val="17704754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EE3C-0552-3C9A-85D5-A5225BBA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0287E18-69C6-3B4D-8BE6-A6CB0BC14EE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CA017BAA-6BDB-904D-1E89-7E185C81E86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1092330"/>
            <a:ext cx="69276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la leçon est terminée.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FFFF8468-C116-9493-5F59-453A7E21975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AC1C3B-B4BC-F4A8-4769-F9489EE47C5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livrets et un crayon.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CEFC210-46FE-D869-3D1E-48869A0E7D3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699334" y="2571317"/>
            <a:ext cx="3999271" cy="5710896"/>
          </a:xfrm>
          <a:prstGeom prst="rect">
            <a:avLst/>
          </a:prstGeom>
        </p:spPr>
      </p:pic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FBD81DAC-D87E-86B9-1E52-43A3D9317D6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6445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058C-8E98-495E-88ED-9BBCBD96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FBEFB96-FB05-04C1-6C90-1C75C3BC636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Freeform 8">
            <a:extLst>
              <a:ext uri="{FF2B5EF4-FFF2-40B4-BE49-F238E27FC236}">
                <a16:creationId xmlns:a16="http://schemas.microsoft.com/office/drawing/2014/main" id="{2CDE8A98-23DB-5BB4-E159-A36095AA01C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E6ABE2-07A0-C90F-A88D-835E1444A59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16.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A3F1EA-0B1C-0190-FC2D-32DE6CD163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7339" y="1700214"/>
            <a:ext cx="5561321" cy="7886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0566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3F552-6007-9678-8D38-A4D43FD5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A833183A-43AA-8BA4-2B4B-28A6146737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43741" y="6814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67F983-10DE-2614-5071-A4917FD2BD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Exercice 1 : j’entoure e – é – E comme dans l’exemple.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E8ED49-88C7-882E-71BA-D23D8AA761F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D9F98C-4190-8000-04B0-32649776C11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67F89FB-479D-EC95-162F-BF47747249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6065" y="4047605"/>
            <a:ext cx="11971824" cy="219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883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F3DD4-4470-4E67-5A82-B25C436E8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462A8E6E-A056-AA6A-BEE2-7771A83FD7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1A36DE-E18E-FED3-DE08-359889507A9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Exercice 1. Correction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8128BC3-A4E2-2B5E-9DAF-189BB3EE0D19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253F318-BD53-0D24-BA45-80D96DFA0B8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00985C55-6585-1CE0-3FAE-8BAF63BD555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301288" y="1125853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A5D078C-43FE-C8B8-29D6-6BAC2A668D1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46065" y="4047605"/>
            <a:ext cx="11971824" cy="2191790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3C4A9A2C-6060-2F18-0D1C-CC61600F9D1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875695" y="5169183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3468191-458E-FD72-75B4-8499C4A4414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834867" y="517207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E30A21D-D7C5-A825-2FD1-4A96A126B7A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059689" y="5186365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51186BD8-0B5D-69A2-009B-842FA6F2EA1A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543002" y="5166288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9A68B35-C664-2EB2-4C66-A751426D04A1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0029434" y="5186365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C7CD07B-B5FB-38C8-E613-303F775690FB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1515866" y="5163397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85EB9A1E-AF05-3BFE-94F9-F1C16E6C3309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2251137" y="5160503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03180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BDC37-71E1-7F72-4D3C-3174FC513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9EA3AEA-2ED7-A95E-5FE8-72E629332AC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Freeform 8">
            <a:extLst>
              <a:ext uri="{FF2B5EF4-FFF2-40B4-BE49-F238E27FC236}">
                <a16:creationId xmlns:a16="http://schemas.microsoft.com/office/drawing/2014/main" id="{3BBCAEC4-BC6B-6723-1670-1ED90A1255B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56657" y="6814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6079A69-FEB1-D996-29F1-1A22AE63C88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Exercice 2 : j’entoure e – é – E comme dans l’exemple.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Je vais circuler entre les rangs pour vous aider.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940FCCD-6650-521D-38AC-A9EF75670D8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4EA075-F374-D8DB-6501-A5AB101637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2925" y="3476467"/>
            <a:ext cx="11310149" cy="3810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3361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3FE4F-ABD9-C43F-7A89-4704AC05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B7380F05-878C-92F3-8CB6-101BBDDE464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7069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7F9D21E-9DBF-019B-CDB6-305DDF979D0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57453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Exercice 2. Correction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7E10724-8BBE-AA6D-DC15-82BE8236B61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5058332C-6339-8652-D127-269B5E28686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6FF7DE-9FBB-22AF-425B-F56F6D913E5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202925" y="3476467"/>
            <a:ext cx="11310149" cy="3810157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BC62D7C1-F98E-2BD0-2AF8-B66388F9B85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080878" y="4768627"/>
            <a:ext cx="330897" cy="6925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D532FF2-BFCE-09BA-3E68-DDEAF5D2C93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015483" y="4768626"/>
            <a:ext cx="330897" cy="6925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25A38AB-B9C4-2727-0152-E1F6BC33AF2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268654" y="4788725"/>
            <a:ext cx="330897" cy="6925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9BD4574-684A-937D-F36B-92D7FC35B4CF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0527610" y="4768625"/>
            <a:ext cx="330897" cy="6925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B8CF954-42BD-58BC-0060-0F0C3FD4899E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495087" y="6441471"/>
            <a:ext cx="330897" cy="6925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280C567B-CBCB-89BC-D2AE-2DBB2DA4778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6129777" y="6441470"/>
            <a:ext cx="330897" cy="6925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51BC0AE-E91E-5018-27B1-95BE36A9DAFE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6482692" y="6447281"/>
            <a:ext cx="330897" cy="6925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9BEFF4B4-8F12-98D8-57DC-487DE012F97E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8513051" y="6441469"/>
            <a:ext cx="330897" cy="6925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3D0E1765-7847-154D-A7D1-6A2416B1E2D1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9674759" y="6449947"/>
            <a:ext cx="330897" cy="6925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4554C057-86C2-32D5-D517-C9F47B47DFBE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0823542" y="6464234"/>
            <a:ext cx="330897" cy="6925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146682EC-B0E4-7FF0-99D0-C4B852ED29B6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9058884" y="4768626"/>
            <a:ext cx="330897" cy="6925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9C911E3D-6EE9-7AFF-87E2-3C251C5282F5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1575025" y="4748526"/>
            <a:ext cx="330897" cy="6925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7F3493C5-1867-F995-A414-DFBB45460BC0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1727136" y="6441469"/>
            <a:ext cx="330897" cy="6925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09106274-7391-D172-C11E-ED0C4644A328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7758837" y="6441469"/>
            <a:ext cx="330897" cy="6925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57752E2D-EA09-DE34-433E-0B7EC1A2F413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3848002" y="6441469"/>
            <a:ext cx="330897" cy="6925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80972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8970</TotalTime>
  <Words>1917</Words>
  <PresentationFormat>Personnalisé</PresentationFormat>
  <Paragraphs>384</Paragraphs>
  <Slides>72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72</vt:i4>
      </vt:variant>
    </vt:vector>
  </HeadingPairs>
  <TitlesOfParts>
    <vt:vector size="86" baseType="lpstr">
      <vt:lpstr>Candara</vt:lpstr>
      <vt:lpstr>KG Primary Penmanship 2</vt:lpstr>
      <vt:lpstr>Calibri </vt:lpstr>
      <vt:lpstr>Arial</vt:lpstr>
      <vt:lpstr>Calibri</vt:lpstr>
      <vt:lpstr>Dosis Medium</vt:lpstr>
      <vt:lpstr>Carelia</vt:lpstr>
      <vt:lpstr>Dosis Bold</vt:lpstr>
      <vt:lpstr>Cambria</vt:lpstr>
      <vt:lpstr>Dosis</vt:lpstr>
      <vt:lpstr>1_Office Theme</vt:lpstr>
      <vt:lpstr>Office Theme</vt:lpstr>
      <vt:lpstr>2_Office Theme</vt:lpstr>
      <vt:lpstr>5_Office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2023-09-22T04:26:48Z</dcterms:created>
  <dcterms:modified xsi:type="dcterms:W3CDTF">2025-07-10T09:39:32Z</dcterms:modified>
</cp:coreProperties>
</file>