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  <p:sldMasterId id="2147483792" r:id="rId2"/>
    <p:sldMasterId id="2147483804" r:id="rId3"/>
    <p:sldMasterId id="2147483816" r:id="rId4"/>
  </p:sldMasterIdLst>
  <p:notesMasterIdLst>
    <p:notesMasterId r:id="rId77"/>
  </p:notesMasterIdLst>
  <p:sldIdLst>
    <p:sldId id="2134808265" r:id="rId5"/>
    <p:sldId id="2134808281" r:id="rId6"/>
    <p:sldId id="2134808266" r:id="rId7"/>
    <p:sldId id="2134808267" r:id="rId8"/>
    <p:sldId id="2134808443" r:id="rId9"/>
    <p:sldId id="2134808284" r:id="rId10"/>
    <p:sldId id="2134808438" r:id="rId11"/>
    <p:sldId id="2134808268" r:id="rId12"/>
    <p:sldId id="2134806282" r:id="rId13"/>
    <p:sldId id="2134808270" r:id="rId14"/>
    <p:sldId id="2134808271" r:id="rId15"/>
    <p:sldId id="2134808285" r:id="rId16"/>
    <p:sldId id="2134808273" r:id="rId17"/>
    <p:sldId id="2134808278" r:id="rId18"/>
    <p:sldId id="2134807223" r:id="rId19"/>
    <p:sldId id="2134808870" r:id="rId20"/>
    <p:sldId id="2134807776" r:id="rId21"/>
    <p:sldId id="2134808846" r:id="rId22"/>
    <p:sldId id="2134808885" r:id="rId23"/>
    <p:sldId id="2134808888" r:id="rId24"/>
    <p:sldId id="2134805531" r:id="rId25"/>
    <p:sldId id="2134808437" r:id="rId26"/>
    <p:sldId id="2134808886" r:id="rId27"/>
    <p:sldId id="2134808887" r:id="rId28"/>
    <p:sldId id="2134808851" r:id="rId29"/>
    <p:sldId id="2134808852" r:id="rId30"/>
    <p:sldId id="2134808854" r:id="rId31"/>
    <p:sldId id="2134806216" r:id="rId32"/>
    <p:sldId id="2134808838" r:id="rId33"/>
    <p:sldId id="2134808891" r:id="rId34"/>
    <p:sldId id="2134808248" r:id="rId35"/>
    <p:sldId id="2134808892" r:id="rId36"/>
    <p:sldId id="2134808894" r:id="rId37"/>
    <p:sldId id="2134808895" r:id="rId38"/>
    <p:sldId id="2134808896" r:id="rId39"/>
    <p:sldId id="2134808897" r:id="rId40"/>
    <p:sldId id="2134808192" r:id="rId41"/>
    <p:sldId id="2134808525" r:id="rId42"/>
    <p:sldId id="2134808520" r:id="rId43"/>
    <p:sldId id="2134808358" r:id="rId44"/>
    <p:sldId id="2134808359" r:id="rId45"/>
    <p:sldId id="2134808857" r:id="rId46"/>
    <p:sldId id="2134808858" r:id="rId47"/>
    <p:sldId id="2134806998" r:id="rId48"/>
    <p:sldId id="2134806999" r:id="rId49"/>
    <p:sldId id="2134808859" r:id="rId50"/>
    <p:sldId id="2134807003" r:id="rId51"/>
    <p:sldId id="2134807004" r:id="rId52"/>
    <p:sldId id="2134808290" r:id="rId53"/>
    <p:sldId id="2134808898" r:id="rId54"/>
    <p:sldId id="2134808899" r:id="rId55"/>
    <p:sldId id="2134808900" r:id="rId56"/>
    <p:sldId id="2134807011" r:id="rId57"/>
    <p:sldId id="2134808293" r:id="rId58"/>
    <p:sldId id="2134808294" r:id="rId59"/>
    <p:sldId id="2134808292" r:id="rId60"/>
    <p:sldId id="2134808295" r:id="rId61"/>
    <p:sldId id="2134808866" r:id="rId62"/>
    <p:sldId id="2134808867" r:id="rId63"/>
    <p:sldId id="2134808868" r:id="rId64"/>
    <p:sldId id="2134808902" r:id="rId65"/>
    <p:sldId id="2134808903" r:id="rId66"/>
    <p:sldId id="2134808904" r:id="rId67"/>
    <p:sldId id="2134806115" r:id="rId68"/>
    <p:sldId id="2134808299" r:id="rId69"/>
    <p:sldId id="2134807367" r:id="rId70"/>
    <p:sldId id="2134807368" r:id="rId71"/>
    <p:sldId id="2134807369" r:id="rId72"/>
    <p:sldId id="2134807370" r:id="rId73"/>
    <p:sldId id="2134808805" r:id="rId74"/>
    <p:sldId id="2134808775" r:id="rId75"/>
    <p:sldId id="2134808474" r:id="rId76"/>
  </p:sldIdLst>
  <p:sldSz cx="13716000" cy="10287000"/>
  <p:notesSz cx="6858000" cy="9144000"/>
  <p:embeddedFontLst>
    <p:embeddedFont>
      <p:font typeface="Cambria" panose="02040503050406030204" pitchFamily="18" charset="0"/>
      <p:regular r:id="rId78"/>
      <p:bold r:id="rId79"/>
      <p:italic r:id="rId80"/>
      <p:boldItalic r:id="rId81"/>
    </p:embeddedFont>
    <p:embeddedFont>
      <p:font typeface="Candara" panose="020E0502030303020204" pitchFamily="34" charset="0"/>
      <p:regular r:id="rId82"/>
      <p:bold r:id="rId83"/>
      <p:italic r:id="rId84"/>
      <p:boldItalic r:id="rId85"/>
    </p:embeddedFont>
    <p:embeddedFont>
      <p:font typeface="Carelia" panose="020B0604020202020204" charset="0"/>
      <p:regular r:id="rId86"/>
    </p:embeddedFont>
    <p:embeddedFont>
      <p:font typeface="Dosis" pitchFamily="2" charset="0"/>
      <p:regular r:id="rId87"/>
      <p:bold r:id="rId88"/>
    </p:embeddedFont>
    <p:embeddedFont>
      <p:font typeface="Dosis Bold" charset="0"/>
      <p:regular r:id="rId89"/>
      <p:bold r:id="rId90"/>
    </p:embeddedFont>
    <p:embeddedFont>
      <p:font typeface="Dosis Medium" pitchFamily="2" charset="0"/>
      <p:regular r:id="rId91"/>
    </p:embeddedFont>
    <p:embeddedFont>
      <p:font typeface="KG Primary Penmanship 2" panose="020B0604020202020204" charset="0"/>
      <p:regular r:id="rId92"/>
    </p:embeddedFont>
  </p:embeddedFontLst>
  <p:defaultTextStyle>
    <a:defPPr>
      <a:defRPr lang="fr-FR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6584"/>
    <a:srgbClr val="E46C0A"/>
    <a:srgbClr val="7F7F7F"/>
    <a:srgbClr val="F2F2F2"/>
    <a:srgbClr val="FDEADA"/>
    <a:srgbClr val="FFFFFF"/>
    <a:srgbClr val="F7F1BD"/>
    <a:srgbClr val="106585"/>
    <a:srgbClr val="426C7C"/>
    <a:srgbClr val="DCE6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72" autoAdjust="0"/>
    <p:restoredTop sz="95196" autoAdjust="0"/>
  </p:normalViewPr>
  <p:slideViewPr>
    <p:cSldViewPr snapToGrid="0">
      <p:cViewPr varScale="1">
        <p:scale>
          <a:sx n="55" d="100"/>
          <a:sy n="55" d="100"/>
        </p:scale>
        <p:origin x="1238" y="53"/>
      </p:cViewPr>
      <p:guideLst>
        <p:guide orient="horz" pos="324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font" Target="fonts/font7.fntdata"/><Relationship Id="rId89" Type="http://schemas.openxmlformats.org/officeDocument/2006/relationships/font" Target="fonts/font12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font" Target="fonts/font2.fntdata"/><Relationship Id="rId5" Type="http://schemas.openxmlformats.org/officeDocument/2006/relationships/slide" Target="slides/slide1.xml"/><Relationship Id="rId90" Type="http://schemas.openxmlformats.org/officeDocument/2006/relationships/font" Target="fonts/font13.fntdata"/><Relationship Id="rId95" Type="http://schemas.openxmlformats.org/officeDocument/2006/relationships/theme" Target="theme/theme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font" Target="fonts/font3.fntdata"/><Relationship Id="rId85" Type="http://schemas.openxmlformats.org/officeDocument/2006/relationships/font" Target="fonts/font8.fntdata"/><Relationship Id="rId9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font" Target="fonts/font6.fntdata"/><Relationship Id="rId88" Type="http://schemas.openxmlformats.org/officeDocument/2006/relationships/font" Target="fonts/font11.fntdata"/><Relationship Id="rId91" Type="http://schemas.openxmlformats.org/officeDocument/2006/relationships/font" Target="fonts/font14.fntdata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font" Target="fonts/font1.fntdata"/><Relationship Id="rId81" Type="http://schemas.openxmlformats.org/officeDocument/2006/relationships/font" Target="fonts/font4.fntdata"/><Relationship Id="rId86" Type="http://schemas.openxmlformats.org/officeDocument/2006/relationships/font" Target="fonts/font9.fntdata"/><Relationship Id="rId9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font" Target="fonts/font10.fntdata"/><Relationship Id="rId61" Type="http://schemas.openxmlformats.org/officeDocument/2006/relationships/slide" Target="slides/slide57.xml"/><Relationship Id="rId82" Type="http://schemas.openxmlformats.org/officeDocument/2006/relationships/font" Target="fonts/font5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A23E8-4B26-4847-82AA-716B989AA6C3}" type="datetimeFigureOut">
              <a:rPr lang="fr-FR" smtClean="0"/>
              <a:t>10/07/2025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29E1B-11DA-4B7D-8F83-C5BDF1FFE55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719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34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56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5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997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754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6" y="4406906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6" y="2906716"/>
            <a:ext cx="5829300" cy="15001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2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4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5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6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743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466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3" y="1535114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3" y="2174876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3" y="1535114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3" y="2174876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5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361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872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4" y="273050"/>
            <a:ext cx="2256236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1" y="273056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4" y="1435106"/>
            <a:ext cx="2256236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159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8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1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6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9" indent="0">
              <a:buNone/>
              <a:defRPr sz="2100"/>
            </a:lvl2pPr>
            <a:lvl3pPr marL="685818" indent="0">
              <a:buNone/>
              <a:defRPr sz="1800"/>
            </a:lvl3pPr>
            <a:lvl4pPr marL="1028727" indent="0">
              <a:buNone/>
              <a:defRPr sz="1500"/>
            </a:lvl4pPr>
            <a:lvl5pPr marL="1371635" indent="0">
              <a:buNone/>
              <a:defRPr sz="1500"/>
            </a:lvl5pPr>
            <a:lvl6pPr marL="1714542" indent="0">
              <a:buNone/>
              <a:defRPr sz="1500"/>
            </a:lvl6pPr>
            <a:lvl7pPr marL="2057451" indent="0">
              <a:buNone/>
              <a:defRPr sz="1500"/>
            </a:lvl7pPr>
            <a:lvl8pPr marL="2400360" indent="0">
              <a:buNone/>
              <a:defRPr sz="1500"/>
            </a:lvl8pPr>
            <a:lvl9pPr marL="2743269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05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10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5"/>
            <a:ext cx="154305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5"/>
            <a:ext cx="451485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379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7037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3935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9416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8334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3286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057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535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16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2946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956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0995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5471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6516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5221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1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8550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1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1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0064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1062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945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462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2083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73051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435101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3625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2333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4392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39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39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362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87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1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69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9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4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7"/>
            <a:ext cx="61722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6"/>
            <a:ext cx="21717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95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685818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81" indent="-257181" algn="l" defTabSz="6858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228" indent="-214319" algn="l" defTabSz="68581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71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80" indent="-171455" algn="l" defTabSz="68581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89" indent="-171455" algn="l" defTabSz="685818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98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7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5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2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7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2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038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1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1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1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416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6.svg"/><Relationship Id="rId3" Type="http://schemas.openxmlformats.org/officeDocument/2006/relationships/tags" Target="../tags/tag3.xml"/><Relationship Id="rId21" Type="http://schemas.openxmlformats.org/officeDocument/2006/relationships/image" Target="../media/image9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5.png"/><Relationship Id="rId2" Type="http://schemas.openxmlformats.org/officeDocument/2006/relationships/tags" Target="../tags/tag2.xml"/><Relationship Id="rId16" Type="http://schemas.openxmlformats.org/officeDocument/2006/relationships/image" Target="../media/image4.svg"/><Relationship Id="rId20" Type="http://schemas.openxmlformats.org/officeDocument/2006/relationships/image" Target="../media/image8.sv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3.png"/><Relationship Id="rId10" Type="http://schemas.openxmlformats.org/officeDocument/2006/relationships/tags" Target="../tags/tag10.xml"/><Relationship Id="rId19" Type="http://schemas.openxmlformats.org/officeDocument/2006/relationships/image" Target="../media/image7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04.xml"/><Relationship Id="rId7" Type="http://schemas.openxmlformats.org/officeDocument/2006/relationships/image" Target="../media/image2.jpeg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106.xml"/><Relationship Id="rId10" Type="http://schemas.openxmlformats.org/officeDocument/2006/relationships/image" Target="../media/image5.png"/><Relationship Id="rId4" Type="http://schemas.openxmlformats.org/officeDocument/2006/relationships/tags" Target="../tags/tag105.xml"/><Relationship Id="rId9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09.xml"/><Relationship Id="rId7" Type="http://schemas.openxmlformats.org/officeDocument/2006/relationships/tags" Target="../tags/tag113.xml"/><Relationship Id="rId12" Type="http://schemas.openxmlformats.org/officeDocument/2006/relationships/image" Target="../media/image33.png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tags" Target="../tags/tag112.xml"/><Relationship Id="rId11" Type="http://schemas.openxmlformats.org/officeDocument/2006/relationships/image" Target="../media/image13.svg"/><Relationship Id="rId5" Type="http://schemas.openxmlformats.org/officeDocument/2006/relationships/tags" Target="../tags/tag111.xml"/><Relationship Id="rId10" Type="http://schemas.openxmlformats.org/officeDocument/2006/relationships/image" Target="../media/image12.png"/><Relationship Id="rId4" Type="http://schemas.openxmlformats.org/officeDocument/2006/relationships/tags" Target="../tags/tag110.xml"/><Relationship Id="rId9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21.xml"/><Relationship Id="rId13" Type="http://schemas.openxmlformats.org/officeDocument/2006/relationships/image" Target="../media/image13.svg"/><Relationship Id="rId3" Type="http://schemas.openxmlformats.org/officeDocument/2006/relationships/tags" Target="../tags/tag116.xml"/><Relationship Id="rId7" Type="http://schemas.openxmlformats.org/officeDocument/2006/relationships/tags" Target="../tags/tag120.xml"/><Relationship Id="rId12" Type="http://schemas.openxmlformats.org/officeDocument/2006/relationships/image" Target="../media/image12.png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11" Type="http://schemas.openxmlformats.org/officeDocument/2006/relationships/image" Target="../media/image2.jpeg"/><Relationship Id="rId5" Type="http://schemas.openxmlformats.org/officeDocument/2006/relationships/tags" Target="../tags/tag118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117.xml"/><Relationship Id="rId9" Type="http://schemas.openxmlformats.org/officeDocument/2006/relationships/tags" Target="../tags/tag12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25.xml"/><Relationship Id="rId7" Type="http://schemas.openxmlformats.org/officeDocument/2006/relationships/image" Target="../media/image2.jpeg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127.xml"/><Relationship Id="rId10" Type="http://schemas.openxmlformats.org/officeDocument/2006/relationships/image" Target="../media/image5.png"/><Relationship Id="rId4" Type="http://schemas.openxmlformats.org/officeDocument/2006/relationships/tags" Target="../tags/tag126.xml"/><Relationship Id="rId9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140.xml"/><Relationship Id="rId18" Type="http://schemas.openxmlformats.org/officeDocument/2006/relationships/tags" Target="../tags/tag145.xml"/><Relationship Id="rId26" Type="http://schemas.openxmlformats.org/officeDocument/2006/relationships/tags" Target="../tags/tag153.xml"/><Relationship Id="rId3" Type="http://schemas.openxmlformats.org/officeDocument/2006/relationships/tags" Target="../tags/tag130.xml"/><Relationship Id="rId21" Type="http://schemas.openxmlformats.org/officeDocument/2006/relationships/tags" Target="../tags/tag148.xml"/><Relationship Id="rId7" Type="http://schemas.openxmlformats.org/officeDocument/2006/relationships/tags" Target="../tags/tag134.xml"/><Relationship Id="rId12" Type="http://schemas.openxmlformats.org/officeDocument/2006/relationships/tags" Target="../tags/tag139.xml"/><Relationship Id="rId17" Type="http://schemas.openxmlformats.org/officeDocument/2006/relationships/tags" Target="../tags/tag144.xml"/><Relationship Id="rId25" Type="http://schemas.openxmlformats.org/officeDocument/2006/relationships/tags" Target="../tags/tag152.xml"/><Relationship Id="rId33" Type="http://schemas.openxmlformats.org/officeDocument/2006/relationships/image" Target="../media/image13.svg"/><Relationship Id="rId2" Type="http://schemas.openxmlformats.org/officeDocument/2006/relationships/tags" Target="../tags/tag129.xml"/><Relationship Id="rId16" Type="http://schemas.openxmlformats.org/officeDocument/2006/relationships/tags" Target="../tags/tag143.xml"/><Relationship Id="rId20" Type="http://schemas.openxmlformats.org/officeDocument/2006/relationships/tags" Target="../tags/tag147.xml"/><Relationship Id="rId29" Type="http://schemas.openxmlformats.org/officeDocument/2006/relationships/tags" Target="../tags/tag156.xml"/><Relationship Id="rId1" Type="http://schemas.openxmlformats.org/officeDocument/2006/relationships/tags" Target="../tags/tag128.xml"/><Relationship Id="rId6" Type="http://schemas.openxmlformats.org/officeDocument/2006/relationships/tags" Target="../tags/tag133.xml"/><Relationship Id="rId11" Type="http://schemas.openxmlformats.org/officeDocument/2006/relationships/tags" Target="../tags/tag138.xml"/><Relationship Id="rId24" Type="http://schemas.openxmlformats.org/officeDocument/2006/relationships/tags" Target="../tags/tag151.xml"/><Relationship Id="rId32" Type="http://schemas.openxmlformats.org/officeDocument/2006/relationships/image" Target="../media/image12.png"/><Relationship Id="rId5" Type="http://schemas.openxmlformats.org/officeDocument/2006/relationships/tags" Target="../tags/tag132.xml"/><Relationship Id="rId15" Type="http://schemas.openxmlformats.org/officeDocument/2006/relationships/tags" Target="../tags/tag142.xml"/><Relationship Id="rId23" Type="http://schemas.openxmlformats.org/officeDocument/2006/relationships/tags" Target="../tags/tag150.xml"/><Relationship Id="rId28" Type="http://schemas.openxmlformats.org/officeDocument/2006/relationships/tags" Target="../tags/tag155.xml"/><Relationship Id="rId10" Type="http://schemas.openxmlformats.org/officeDocument/2006/relationships/tags" Target="../tags/tag137.xml"/><Relationship Id="rId19" Type="http://schemas.openxmlformats.org/officeDocument/2006/relationships/tags" Target="../tags/tag146.xml"/><Relationship Id="rId31" Type="http://schemas.openxmlformats.org/officeDocument/2006/relationships/image" Target="../media/image2.jpeg"/><Relationship Id="rId4" Type="http://schemas.openxmlformats.org/officeDocument/2006/relationships/tags" Target="../tags/tag131.xml"/><Relationship Id="rId9" Type="http://schemas.openxmlformats.org/officeDocument/2006/relationships/tags" Target="../tags/tag136.xml"/><Relationship Id="rId14" Type="http://schemas.openxmlformats.org/officeDocument/2006/relationships/tags" Target="../tags/tag141.xml"/><Relationship Id="rId22" Type="http://schemas.openxmlformats.org/officeDocument/2006/relationships/tags" Target="../tags/tag149.xml"/><Relationship Id="rId27" Type="http://schemas.openxmlformats.org/officeDocument/2006/relationships/tags" Target="../tags/tag154.xml"/><Relationship Id="rId30" Type="http://schemas.openxmlformats.org/officeDocument/2006/relationships/slideLayout" Target="../slideLayouts/slideLayout7.xml"/><Relationship Id="rId8" Type="http://schemas.openxmlformats.org/officeDocument/2006/relationships/tags" Target="../tags/tag13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159.xml"/><Relationship Id="rId7" Type="http://schemas.openxmlformats.org/officeDocument/2006/relationships/image" Target="../media/image2.jpeg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5.png"/><Relationship Id="rId5" Type="http://schemas.openxmlformats.org/officeDocument/2006/relationships/tags" Target="../tags/tag161.xml"/><Relationship Id="rId10" Type="http://schemas.openxmlformats.org/officeDocument/2006/relationships/image" Target="../media/image34.png"/><Relationship Id="rId4" Type="http://schemas.openxmlformats.org/officeDocument/2006/relationships/tags" Target="../tags/tag160.xml"/><Relationship Id="rId9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16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6.svg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6" Type="http://schemas.openxmlformats.org/officeDocument/2006/relationships/tags" Target="../tags/tag167.xml"/><Relationship Id="rId11" Type="http://schemas.openxmlformats.org/officeDocument/2006/relationships/image" Target="../media/image5.png"/><Relationship Id="rId5" Type="http://schemas.openxmlformats.org/officeDocument/2006/relationships/tags" Target="../tags/tag166.xml"/><Relationship Id="rId10" Type="http://schemas.openxmlformats.org/officeDocument/2006/relationships/image" Target="../media/image4.svg"/><Relationship Id="rId4" Type="http://schemas.openxmlformats.org/officeDocument/2006/relationships/tags" Target="../tags/tag165.xml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75.xml"/><Relationship Id="rId13" Type="http://schemas.openxmlformats.org/officeDocument/2006/relationships/tags" Target="../tags/tag180.xml"/><Relationship Id="rId18" Type="http://schemas.openxmlformats.org/officeDocument/2006/relationships/image" Target="../media/image36.png"/><Relationship Id="rId3" Type="http://schemas.openxmlformats.org/officeDocument/2006/relationships/tags" Target="../tags/tag170.xml"/><Relationship Id="rId7" Type="http://schemas.openxmlformats.org/officeDocument/2006/relationships/tags" Target="../tags/tag174.xml"/><Relationship Id="rId12" Type="http://schemas.openxmlformats.org/officeDocument/2006/relationships/tags" Target="../tags/tag179.xml"/><Relationship Id="rId17" Type="http://schemas.openxmlformats.org/officeDocument/2006/relationships/image" Target="../media/image26.svg"/><Relationship Id="rId2" Type="http://schemas.openxmlformats.org/officeDocument/2006/relationships/tags" Target="../tags/tag169.xml"/><Relationship Id="rId16" Type="http://schemas.openxmlformats.org/officeDocument/2006/relationships/image" Target="../media/image12.png"/><Relationship Id="rId20" Type="http://schemas.openxmlformats.org/officeDocument/2006/relationships/image" Target="../media/image38.png"/><Relationship Id="rId1" Type="http://schemas.openxmlformats.org/officeDocument/2006/relationships/tags" Target="../tags/tag168.xml"/><Relationship Id="rId6" Type="http://schemas.openxmlformats.org/officeDocument/2006/relationships/tags" Target="../tags/tag173.xml"/><Relationship Id="rId11" Type="http://schemas.openxmlformats.org/officeDocument/2006/relationships/tags" Target="../tags/tag178.xml"/><Relationship Id="rId5" Type="http://schemas.openxmlformats.org/officeDocument/2006/relationships/tags" Target="../tags/tag172.xml"/><Relationship Id="rId15" Type="http://schemas.openxmlformats.org/officeDocument/2006/relationships/image" Target="../media/image2.jpeg"/><Relationship Id="rId10" Type="http://schemas.openxmlformats.org/officeDocument/2006/relationships/tags" Target="../tags/tag177.xml"/><Relationship Id="rId19" Type="http://schemas.openxmlformats.org/officeDocument/2006/relationships/image" Target="../media/image37.svg"/><Relationship Id="rId4" Type="http://schemas.openxmlformats.org/officeDocument/2006/relationships/tags" Target="../tags/tag171.xml"/><Relationship Id="rId9" Type="http://schemas.openxmlformats.org/officeDocument/2006/relationships/tags" Target="../tags/tag176.xml"/><Relationship Id="rId14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88.xml"/><Relationship Id="rId13" Type="http://schemas.openxmlformats.org/officeDocument/2006/relationships/image" Target="../media/image39.png"/><Relationship Id="rId3" Type="http://schemas.openxmlformats.org/officeDocument/2006/relationships/tags" Target="../tags/tag183.xml"/><Relationship Id="rId7" Type="http://schemas.openxmlformats.org/officeDocument/2006/relationships/tags" Target="../tags/tag187.xml"/><Relationship Id="rId12" Type="http://schemas.openxmlformats.org/officeDocument/2006/relationships/image" Target="../media/image16.svg"/><Relationship Id="rId2" Type="http://schemas.openxmlformats.org/officeDocument/2006/relationships/tags" Target="../tags/tag182.xml"/><Relationship Id="rId1" Type="http://schemas.openxmlformats.org/officeDocument/2006/relationships/tags" Target="../tags/tag181.xml"/><Relationship Id="rId6" Type="http://schemas.openxmlformats.org/officeDocument/2006/relationships/tags" Target="../tags/tag186.xml"/><Relationship Id="rId11" Type="http://schemas.openxmlformats.org/officeDocument/2006/relationships/image" Target="../media/image15.png"/><Relationship Id="rId5" Type="http://schemas.openxmlformats.org/officeDocument/2006/relationships/tags" Target="../tags/tag185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84.xml"/><Relationship Id="rId9" Type="http://schemas.openxmlformats.org/officeDocument/2006/relationships/tags" Target="../tags/tag18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2" Type="http://schemas.openxmlformats.org/officeDocument/2006/relationships/tags" Target="../tags/tag191.xml"/><Relationship Id="rId1" Type="http://schemas.openxmlformats.org/officeDocument/2006/relationships/tags" Target="../tags/tag190.xml"/><Relationship Id="rId6" Type="http://schemas.openxmlformats.org/officeDocument/2006/relationships/image" Target="../media/image24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image" Target="../media/image5.png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image" Target="../media/image4.svg"/><Relationship Id="rId2" Type="http://schemas.openxmlformats.org/officeDocument/2006/relationships/tags" Target="../tags/tag14.xml"/><Relationship Id="rId16" Type="http://schemas.openxmlformats.org/officeDocument/2006/relationships/image" Target="../media/image11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3.png"/><Relationship Id="rId5" Type="http://schemas.openxmlformats.org/officeDocument/2006/relationships/tags" Target="../tags/tag17.xml"/><Relationship Id="rId15" Type="http://schemas.openxmlformats.org/officeDocument/2006/relationships/image" Target="../media/image10.png"/><Relationship Id="rId10" Type="http://schemas.openxmlformats.org/officeDocument/2006/relationships/image" Target="../media/image2.jpeg"/><Relationship Id="rId4" Type="http://schemas.openxmlformats.org/officeDocument/2006/relationships/tags" Target="../tags/tag16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93.xml"/><Relationship Id="rId1" Type="http://schemas.openxmlformats.org/officeDocument/2006/relationships/tags" Target="../tags/tag192.xml"/><Relationship Id="rId6" Type="http://schemas.openxmlformats.org/officeDocument/2006/relationships/image" Target="../media/image24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196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95.xml"/><Relationship Id="rId1" Type="http://schemas.openxmlformats.org/officeDocument/2006/relationships/tags" Target="../tags/tag194.xml"/><Relationship Id="rId6" Type="http://schemas.openxmlformats.org/officeDocument/2006/relationships/tags" Target="../tags/tag199.xml"/><Relationship Id="rId11" Type="http://schemas.openxmlformats.org/officeDocument/2006/relationships/image" Target="../media/image41.png"/><Relationship Id="rId5" Type="http://schemas.openxmlformats.org/officeDocument/2006/relationships/tags" Target="../tags/tag198.xml"/><Relationship Id="rId10" Type="http://schemas.openxmlformats.org/officeDocument/2006/relationships/image" Target="../media/image30.png"/><Relationship Id="rId4" Type="http://schemas.openxmlformats.org/officeDocument/2006/relationships/tags" Target="../tags/tag197.xml"/><Relationship Id="rId9" Type="http://schemas.openxmlformats.org/officeDocument/2006/relationships/image" Target="../media/image1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07.xml"/><Relationship Id="rId13" Type="http://schemas.openxmlformats.org/officeDocument/2006/relationships/image" Target="../media/image16.svg"/><Relationship Id="rId3" Type="http://schemas.openxmlformats.org/officeDocument/2006/relationships/tags" Target="../tags/tag202.xml"/><Relationship Id="rId7" Type="http://schemas.openxmlformats.org/officeDocument/2006/relationships/tags" Target="../tags/tag206.xml"/><Relationship Id="rId12" Type="http://schemas.openxmlformats.org/officeDocument/2006/relationships/image" Target="../media/image15.png"/><Relationship Id="rId2" Type="http://schemas.openxmlformats.org/officeDocument/2006/relationships/tags" Target="../tags/tag201.xml"/><Relationship Id="rId1" Type="http://schemas.openxmlformats.org/officeDocument/2006/relationships/tags" Target="../tags/tag200.xml"/><Relationship Id="rId6" Type="http://schemas.openxmlformats.org/officeDocument/2006/relationships/tags" Target="../tags/tag205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04.xml"/><Relationship Id="rId10" Type="http://schemas.openxmlformats.org/officeDocument/2006/relationships/tags" Target="../tags/tag209.xml"/><Relationship Id="rId4" Type="http://schemas.openxmlformats.org/officeDocument/2006/relationships/tags" Target="../tags/tag203.xml"/><Relationship Id="rId9" Type="http://schemas.openxmlformats.org/officeDocument/2006/relationships/tags" Target="../tags/tag208.xml"/><Relationship Id="rId1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212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11.xml"/><Relationship Id="rId1" Type="http://schemas.openxmlformats.org/officeDocument/2006/relationships/tags" Target="../tags/tag210.xml"/><Relationship Id="rId6" Type="http://schemas.openxmlformats.org/officeDocument/2006/relationships/tags" Target="../tags/tag215.xml"/><Relationship Id="rId11" Type="http://schemas.openxmlformats.org/officeDocument/2006/relationships/image" Target="../media/image41.png"/><Relationship Id="rId5" Type="http://schemas.openxmlformats.org/officeDocument/2006/relationships/tags" Target="../tags/tag214.xml"/><Relationship Id="rId10" Type="http://schemas.openxmlformats.org/officeDocument/2006/relationships/image" Target="../media/image30.png"/><Relationship Id="rId4" Type="http://schemas.openxmlformats.org/officeDocument/2006/relationships/tags" Target="../tags/tag213.xml"/><Relationship Id="rId9" Type="http://schemas.openxmlformats.org/officeDocument/2006/relationships/image" Target="../media/image1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23.xml"/><Relationship Id="rId13" Type="http://schemas.openxmlformats.org/officeDocument/2006/relationships/image" Target="../media/image16.svg"/><Relationship Id="rId3" Type="http://schemas.openxmlformats.org/officeDocument/2006/relationships/tags" Target="../tags/tag218.xml"/><Relationship Id="rId7" Type="http://schemas.openxmlformats.org/officeDocument/2006/relationships/tags" Target="../tags/tag222.xml"/><Relationship Id="rId12" Type="http://schemas.openxmlformats.org/officeDocument/2006/relationships/image" Target="../media/image15.png"/><Relationship Id="rId2" Type="http://schemas.openxmlformats.org/officeDocument/2006/relationships/tags" Target="../tags/tag217.xml"/><Relationship Id="rId1" Type="http://schemas.openxmlformats.org/officeDocument/2006/relationships/tags" Target="../tags/tag216.xml"/><Relationship Id="rId6" Type="http://schemas.openxmlformats.org/officeDocument/2006/relationships/tags" Target="../tags/tag221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20.xml"/><Relationship Id="rId10" Type="http://schemas.openxmlformats.org/officeDocument/2006/relationships/tags" Target="../tags/tag225.xml"/><Relationship Id="rId4" Type="http://schemas.openxmlformats.org/officeDocument/2006/relationships/tags" Target="../tags/tag219.xml"/><Relationship Id="rId9" Type="http://schemas.openxmlformats.org/officeDocument/2006/relationships/tags" Target="../tags/tag224.xml"/><Relationship Id="rId1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33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44.png"/><Relationship Id="rId3" Type="http://schemas.openxmlformats.org/officeDocument/2006/relationships/tags" Target="../tags/tag228.xml"/><Relationship Id="rId7" Type="http://schemas.openxmlformats.org/officeDocument/2006/relationships/tags" Target="../tags/tag232.xml"/><Relationship Id="rId12" Type="http://schemas.openxmlformats.org/officeDocument/2006/relationships/tags" Target="../tags/tag237.xml"/><Relationship Id="rId17" Type="http://schemas.openxmlformats.org/officeDocument/2006/relationships/image" Target="../media/image43.png"/><Relationship Id="rId2" Type="http://schemas.openxmlformats.org/officeDocument/2006/relationships/tags" Target="../tags/tag227.xml"/><Relationship Id="rId16" Type="http://schemas.openxmlformats.org/officeDocument/2006/relationships/image" Target="../media/image20.png"/><Relationship Id="rId1" Type="http://schemas.openxmlformats.org/officeDocument/2006/relationships/tags" Target="../tags/tag226.xml"/><Relationship Id="rId6" Type="http://schemas.openxmlformats.org/officeDocument/2006/relationships/tags" Target="../tags/tag231.xml"/><Relationship Id="rId11" Type="http://schemas.openxmlformats.org/officeDocument/2006/relationships/tags" Target="../tags/tag236.xml"/><Relationship Id="rId5" Type="http://schemas.openxmlformats.org/officeDocument/2006/relationships/tags" Target="../tags/tag230.xml"/><Relationship Id="rId15" Type="http://schemas.openxmlformats.org/officeDocument/2006/relationships/image" Target="../media/image16.svg"/><Relationship Id="rId10" Type="http://schemas.openxmlformats.org/officeDocument/2006/relationships/tags" Target="../tags/tag235.xml"/><Relationship Id="rId4" Type="http://schemas.openxmlformats.org/officeDocument/2006/relationships/tags" Target="../tags/tag229.xml"/><Relationship Id="rId9" Type="http://schemas.openxmlformats.org/officeDocument/2006/relationships/tags" Target="../tags/tag234.xml"/><Relationship Id="rId1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45.xml"/><Relationship Id="rId13" Type="http://schemas.openxmlformats.org/officeDocument/2006/relationships/image" Target="../media/image16.svg"/><Relationship Id="rId3" Type="http://schemas.openxmlformats.org/officeDocument/2006/relationships/tags" Target="../tags/tag240.xml"/><Relationship Id="rId7" Type="http://schemas.openxmlformats.org/officeDocument/2006/relationships/tags" Target="../tags/tag244.xml"/><Relationship Id="rId12" Type="http://schemas.openxmlformats.org/officeDocument/2006/relationships/image" Target="../media/image15.png"/><Relationship Id="rId2" Type="http://schemas.openxmlformats.org/officeDocument/2006/relationships/tags" Target="../tags/tag239.xml"/><Relationship Id="rId16" Type="http://schemas.openxmlformats.org/officeDocument/2006/relationships/image" Target="../media/image44.png"/><Relationship Id="rId1" Type="http://schemas.openxmlformats.org/officeDocument/2006/relationships/tags" Target="../tags/tag238.xml"/><Relationship Id="rId6" Type="http://schemas.openxmlformats.org/officeDocument/2006/relationships/tags" Target="../tags/tag243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42.xml"/><Relationship Id="rId15" Type="http://schemas.openxmlformats.org/officeDocument/2006/relationships/image" Target="../media/image43.png"/><Relationship Id="rId10" Type="http://schemas.openxmlformats.org/officeDocument/2006/relationships/tags" Target="../tags/tag247.xml"/><Relationship Id="rId4" Type="http://schemas.openxmlformats.org/officeDocument/2006/relationships/tags" Target="../tags/tag241.xml"/><Relationship Id="rId9" Type="http://schemas.openxmlformats.org/officeDocument/2006/relationships/tags" Target="../tags/tag246.xml"/><Relationship Id="rId1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250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svg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6" Type="http://schemas.openxmlformats.org/officeDocument/2006/relationships/tags" Target="../tags/tag253.xml"/><Relationship Id="rId11" Type="http://schemas.openxmlformats.org/officeDocument/2006/relationships/image" Target="../media/image5.png"/><Relationship Id="rId5" Type="http://schemas.openxmlformats.org/officeDocument/2006/relationships/tags" Target="../tags/tag252.xml"/><Relationship Id="rId10" Type="http://schemas.openxmlformats.org/officeDocument/2006/relationships/image" Target="../media/image4.svg"/><Relationship Id="rId4" Type="http://schemas.openxmlformats.org/officeDocument/2006/relationships/tags" Target="../tags/tag251.xml"/><Relationship Id="rId9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261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37.svg"/><Relationship Id="rId3" Type="http://schemas.openxmlformats.org/officeDocument/2006/relationships/tags" Target="../tags/tag256.xml"/><Relationship Id="rId7" Type="http://schemas.openxmlformats.org/officeDocument/2006/relationships/tags" Target="../tags/tag260.xml"/><Relationship Id="rId12" Type="http://schemas.openxmlformats.org/officeDocument/2006/relationships/tags" Target="../tags/tag265.xml"/><Relationship Id="rId17" Type="http://schemas.openxmlformats.org/officeDocument/2006/relationships/image" Target="../media/image36.png"/><Relationship Id="rId2" Type="http://schemas.openxmlformats.org/officeDocument/2006/relationships/tags" Target="../tags/tag255.xml"/><Relationship Id="rId16" Type="http://schemas.openxmlformats.org/officeDocument/2006/relationships/image" Target="../media/image26.svg"/><Relationship Id="rId1" Type="http://schemas.openxmlformats.org/officeDocument/2006/relationships/tags" Target="../tags/tag254.xml"/><Relationship Id="rId6" Type="http://schemas.openxmlformats.org/officeDocument/2006/relationships/tags" Target="../tags/tag259.xml"/><Relationship Id="rId11" Type="http://schemas.openxmlformats.org/officeDocument/2006/relationships/tags" Target="../tags/tag264.xml"/><Relationship Id="rId5" Type="http://schemas.openxmlformats.org/officeDocument/2006/relationships/tags" Target="../tags/tag258.xml"/><Relationship Id="rId15" Type="http://schemas.openxmlformats.org/officeDocument/2006/relationships/image" Target="../media/image12.png"/><Relationship Id="rId10" Type="http://schemas.openxmlformats.org/officeDocument/2006/relationships/tags" Target="../tags/tag263.xml"/><Relationship Id="rId19" Type="http://schemas.openxmlformats.org/officeDocument/2006/relationships/image" Target="../media/image38.png"/><Relationship Id="rId4" Type="http://schemas.openxmlformats.org/officeDocument/2006/relationships/tags" Target="../tags/tag257.xml"/><Relationship Id="rId9" Type="http://schemas.openxmlformats.org/officeDocument/2006/relationships/tags" Target="../tags/tag262.xml"/><Relationship Id="rId1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273.xml"/><Relationship Id="rId13" Type="http://schemas.openxmlformats.org/officeDocument/2006/relationships/image" Target="../media/image15.png"/><Relationship Id="rId3" Type="http://schemas.openxmlformats.org/officeDocument/2006/relationships/tags" Target="../tags/tag268.xml"/><Relationship Id="rId7" Type="http://schemas.openxmlformats.org/officeDocument/2006/relationships/tags" Target="../tags/tag272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47.png"/><Relationship Id="rId2" Type="http://schemas.openxmlformats.org/officeDocument/2006/relationships/tags" Target="../tags/tag267.xml"/><Relationship Id="rId16" Type="http://schemas.openxmlformats.org/officeDocument/2006/relationships/image" Target="../media/image46.PNG"/><Relationship Id="rId1" Type="http://schemas.openxmlformats.org/officeDocument/2006/relationships/tags" Target="../tags/tag266.xml"/><Relationship Id="rId6" Type="http://schemas.openxmlformats.org/officeDocument/2006/relationships/tags" Target="../tags/tag271.xml"/><Relationship Id="rId11" Type="http://schemas.openxmlformats.org/officeDocument/2006/relationships/tags" Target="../tags/tag276.xml"/><Relationship Id="rId5" Type="http://schemas.openxmlformats.org/officeDocument/2006/relationships/tags" Target="../tags/tag270.xml"/><Relationship Id="rId15" Type="http://schemas.openxmlformats.org/officeDocument/2006/relationships/image" Target="../media/image45.png"/><Relationship Id="rId10" Type="http://schemas.openxmlformats.org/officeDocument/2006/relationships/tags" Target="../tags/tag275.xml"/><Relationship Id="rId4" Type="http://schemas.openxmlformats.org/officeDocument/2006/relationships/tags" Target="../tags/tag269.xml"/><Relationship Id="rId9" Type="http://schemas.openxmlformats.org/officeDocument/2006/relationships/tags" Target="../tags/tag274.xml"/><Relationship Id="rId14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3.xml"/><Relationship Id="rId7" Type="http://schemas.openxmlformats.org/officeDocument/2006/relationships/image" Target="../media/image2.jpe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25.xml"/><Relationship Id="rId10" Type="http://schemas.openxmlformats.org/officeDocument/2006/relationships/image" Target="../media/image5.png"/><Relationship Id="rId4" Type="http://schemas.openxmlformats.org/officeDocument/2006/relationships/tags" Target="../tags/tag24.xml"/><Relationship Id="rId9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282.xml"/><Relationship Id="rId13" Type="http://schemas.openxmlformats.org/officeDocument/2006/relationships/tags" Target="../tags/tag287.xml"/><Relationship Id="rId18" Type="http://schemas.openxmlformats.org/officeDocument/2006/relationships/image" Target="../media/image47.png"/><Relationship Id="rId3" Type="http://schemas.openxmlformats.org/officeDocument/2006/relationships/tags" Target="../tags/tag279.xml"/><Relationship Id="rId7" Type="http://schemas.openxmlformats.org/officeDocument/2006/relationships/audio" Target="../media/media1.wav"/><Relationship Id="rId12" Type="http://schemas.openxmlformats.org/officeDocument/2006/relationships/tags" Target="../tags/tag286.xml"/><Relationship Id="rId17" Type="http://schemas.openxmlformats.org/officeDocument/2006/relationships/image" Target="../media/image46.PNG"/><Relationship Id="rId2" Type="http://schemas.openxmlformats.org/officeDocument/2006/relationships/tags" Target="../tags/tag278.xml"/><Relationship Id="rId16" Type="http://schemas.openxmlformats.org/officeDocument/2006/relationships/image" Target="../media/image45.png"/><Relationship Id="rId1" Type="http://schemas.openxmlformats.org/officeDocument/2006/relationships/tags" Target="../tags/tag277.xml"/><Relationship Id="rId6" Type="http://schemas.microsoft.com/office/2007/relationships/media" Target="../media/media1.wav"/><Relationship Id="rId11" Type="http://schemas.openxmlformats.org/officeDocument/2006/relationships/tags" Target="../tags/tag285.xml"/><Relationship Id="rId5" Type="http://schemas.openxmlformats.org/officeDocument/2006/relationships/tags" Target="../tags/tag281.xml"/><Relationship Id="rId15" Type="http://schemas.openxmlformats.org/officeDocument/2006/relationships/slideLayout" Target="../slideLayouts/slideLayout29.xml"/><Relationship Id="rId10" Type="http://schemas.openxmlformats.org/officeDocument/2006/relationships/tags" Target="../tags/tag284.xml"/><Relationship Id="rId19" Type="http://schemas.openxmlformats.org/officeDocument/2006/relationships/image" Target="../media/image48.png"/><Relationship Id="rId4" Type="http://schemas.openxmlformats.org/officeDocument/2006/relationships/tags" Target="../tags/tag280.xml"/><Relationship Id="rId9" Type="http://schemas.openxmlformats.org/officeDocument/2006/relationships/tags" Target="../tags/tag283.xml"/><Relationship Id="rId14" Type="http://schemas.openxmlformats.org/officeDocument/2006/relationships/tags" Target="../tags/tag28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296.xml"/><Relationship Id="rId13" Type="http://schemas.openxmlformats.org/officeDocument/2006/relationships/image" Target="../media/image16.svg"/><Relationship Id="rId3" Type="http://schemas.openxmlformats.org/officeDocument/2006/relationships/tags" Target="../tags/tag291.xml"/><Relationship Id="rId7" Type="http://schemas.openxmlformats.org/officeDocument/2006/relationships/tags" Target="../tags/tag295.xml"/><Relationship Id="rId12" Type="http://schemas.openxmlformats.org/officeDocument/2006/relationships/image" Target="../media/image15.png"/><Relationship Id="rId2" Type="http://schemas.openxmlformats.org/officeDocument/2006/relationships/tags" Target="../tags/tag290.xml"/><Relationship Id="rId1" Type="http://schemas.openxmlformats.org/officeDocument/2006/relationships/tags" Target="../tags/tag289.xml"/><Relationship Id="rId6" Type="http://schemas.openxmlformats.org/officeDocument/2006/relationships/tags" Target="../tags/tag294.xml"/><Relationship Id="rId11" Type="http://schemas.openxmlformats.org/officeDocument/2006/relationships/slideLayout" Target="../slideLayouts/slideLayout29.xml"/><Relationship Id="rId5" Type="http://schemas.openxmlformats.org/officeDocument/2006/relationships/tags" Target="../tags/tag293.xml"/><Relationship Id="rId10" Type="http://schemas.openxmlformats.org/officeDocument/2006/relationships/tags" Target="../tags/tag298.xml"/><Relationship Id="rId4" Type="http://schemas.openxmlformats.org/officeDocument/2006/relationships/tags" Target="../tags/tag292.xml"/><Relationship Id="rId9" Type="http://schemas.openxmlformats.org/officeDocument/2006/relationships/tags" Target="../tags/tag297.xml"/><Relationship Id="rId1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304.xml"/><Relationship Id="rId13" Type="http://schemas.openxmlformats.org/officeDocument/2006/relationships/tags" Target="../tags/tag309.xml"/><Relationship Id="rId18" Type="http://schemas.openxmlformats.org/officeDocument/2006/relationships/image" Target="../media/image47.png"/><Relationship Id="rId3" Type="http://schemas.openxmlformats.org/officeDocument/2006/relationships/tags" Target="../tags/tag301.xml"/><Relationship Id="rId7" Type="http://schemas.openxmlformats.org/officeDocument/2006/relationships/audio" Target="../media/media1.wav"/><Relationship Id="rId12" Type="http://schemas.openxmlformats.org/officeDocument/2006/relationships/tags" Target="../tags/tag308.xml"/><Relationship Id="rId17" Type="http://schemas.openxmlformats.org/officeDocument/2006/relationships/image" Target="../media/image46.PNG"/><Relationship Id="rId2" Type="http://schemas.openxmlformats.org/officeDocument/2006/relationships/tags" Target="../tags/tag300.xml"/><Relationship Id="rId16" Type="http://schemas.openxmlformats.org/officeDocument/2006/relationships/image" Target="../media/image45.png"/><Relationship Id="rId1" Type="http://schemas.openxmlformats.org/officeDocument/2006/relationships/tags" Target="../tags/tag299.xml"/><Relationship Id="rId6" Type="http://schemas.microsoft.com/office/2007/relationships/media" Target="../media/media1.wav"/><Relationship Id="rId11" Type="http://schemas.openxmlformats.org/officeDocument/2006/relationships/tags" Target="../tags/tag307.xml"/><Relationship Id="rId5" Type="http://schemas.openxmlformats.org/officeDocument/2006/relationships/tags" Target="../tags/tag303.xml"/><Relationship Id="rId15" Type="http://schemas.openxmlformats.org/officeDocument/2006/relationships/slideLayout" Target="../slideLayouts/slideLayout29.xml"/><Relationship Id="rId10" Type="http://schemas.openxmlformats.org/officeDocument/2006/relationships/tags" Target="../tags/tag306.xml"/><Relationship Id="rId19" Type="http://schemas.openxmlformats.org/officeDocument/2006/relationships/image" Target="../media/image48.png"/><Relationship Id="rId4" Type="http://schemas.openxmlformats.org/officeDocument/2006/relationships/tags" Target="../tags/tag302.xml"/><Relationship Id="rId9" Type="http://schemas.openxmlformats.org/officeDocument/2006/relationships/tags" Target="../tags/tag305.xml"/><Relationship Id="rId14" Type="http://schemas.openxmlformats.org/officeDocument/2006/relationships/tags" Target="../tags/tag310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318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50.png"/><Relationship Id="rId3" Type="http://schemas.openxmlformats.org/officeDocument/2006/relationships/tags" Target="../tags/tag313.xml"/><Relationship Id="rId7" Type="http://schemas.openxmlformats.org/officeDocument/2006/relationships/tags" Target="../tags/tag317.xml"/><Relationship Id="rId12" Type="http://schemas.openxmlformats.org/officeDocument/2006/relationships/tags" Target="../tags/tag322.xml"/><Relationship Id="rId17" Type="http://schemas.openxmlformats.org/officeDocument/2006/relationships/image" Target="../media/image46.PNG"/><Relationship Id="rId2" Type="http://schemas.openxmlformats.org/officeDocument/2006/relationships/tags" Target="../tags/tag312.xml"/><Relationship Id="rId16" Type="http://schemas.openxmlformats.org/officeDocument/2006/relationships/image" Target="../media/image45.png"/><Relationship Id="rId1" Type="http://schemas.openxmlformats.org/officeDocument/2006/relationships/tags" Target="../tags/tag311.xml"/><Relationship Id="rId6" Type="http://schemas.openxmlformats.org/officeDocument/2006/relationships/tags" Target="../tags/tag316.xml"/><Relationship Id="rId11" Type="http://schemas.openxmlformats.org/officeDocument/2006/relationships/tags" Target="../tags/tag321.xml"/><Relationship Id="rId5" Type="http://schemas.openxmlformats.org/officeDocument/2006/relationships/tags" Target="../tags/tag315.xml"/><Relationship Id="rId15" Type="http://schemas.openxmlformats.org/officeDocument/2006/relationships/image" Target="../media/image16.svg"/><Relationship Id="rId10" Type="http://schemas.openxmlformats.org/officeDocument/2006/relationships/tags" Target="../tags/tag320.xml"/><Relationship Id="rId19" Type="http://schemas.openxmlformats.org/officeDocument/2006/relationships/image" Target="../media/image47.png"/><Relationship Id="rId4" Type="http://schemas.openxmlformats.org/officeDocument/2006/relationships/tags" Target="../tags/tag314.xml"/><Relationship Id="rId9" Type="http://schemas.openxmlformats.org/officeDocument/2006/relationships/tags" Target="../tags/tag319.xml"/><Relationship Id="rId1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330.xml"/><Relationship Id="rId13" Type="http://schemas.openxmlformats.org/officeDocument/2006/relationships/image" Target="../media/image15.png"/><Relationship Id="rId18" Type="http://schemas.openxmlformats.org/officeDocument/2006/relationships/image" Target="../media/image47.png"/><Relationship Id="rId3" Type="http://schemas.openxmlformats.org/officeDocument/2006/relationships/tags" Target="../tags/tag325.xml"/><Relationship Id="rId7" Type="http://schemas.openxmlformats.org/officeDocument/2006/relationships/tags" Target="../tags/tag329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50.png"/><Relationship Id="rId2" Type="http://schemas.openxmlformats.org/officeDocument/2006/relationships/tags" Target="../tags/tag324.xml"/><Relationship Id="rId16" Type="http://schemas.openxmlformats.org/officeDocument/2006/relationships/image" Target="../media/image46.PNG"/><Relationship Id="rId1" Type="http://schemas.openxmlformats.org/officeDocument/2006/relationships/tags" Target="../tags/tag323.xml"/><Relationship Id="rId6" Type="http://schemas.openxmlformats.org/officeDocument/2006/relationships/tags" Target="../tags/tag328.xml"/><Relationship Id="rId11" Type="http://schemas.openxmlformats.org/officeDocument/2006/relationships/tags" Target="../tags/tag333.xml"/><Relationship Id="rId5" Type="http://schemas.openxmlformats.org/officeDocument/2006/relationships/tags" Target="../tags/tag327.xml"/><Relationship Id="rId15" Type="http://schemas.openxmlformats.org/officeDocument/2006/relationships/image" Target="../media/image51.png"/><Relationship Id="rId10" Type="http://schemas.openxmlformats.org/officeDocument/2006/relationships/tags" Target="../tags/tag332.xml"/><Relationship Id="rId4" Type="http://schemas.openxmlformats.org/officeDocument/2006/relationships/tags" Target="../tags/tag326.xml"/><Relationship Id="rId9" Type="http://schemas.openxmlformats.org/officeDocument/2006/relationships/tags" Target="../tags/tag331.xml"/><Relationship Id="rId14" Type="http://schemas.openxmlformats.org/officeDocument/2006/relationships/image" Target="../media/image16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341.xml"/><Relationship Id="rId13" Type="http://schemas.openxmlformats.org/officeDocument/2006/relationships/image" Target="../media/image15.png"/><Relationship Id="rId18" Type="http://schemas.openxmlformats.org/officeDocument/2006/relationships/image" Target="../media/image50.png"/><Relationship Id="rId3" Type="http://schemas.openxmlformats.org/officeDocument/2006/relationships/tags" Target="../tags/tag336.xml"/><Relationship Id="rId7" Type="http://schemas.openxmlformats.org/officeDocument/2006/relationships/tags" Target="../tags/tag340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52.jpeg"/><Relationship Id="rId2" Type="http://schemas.openxmlformats.org/officeDocument/2006/relationships/tags" Target="../tags/tag335.xml"/><Relationship Id="rId16" Type="http://schemas.openxmlformats.org/officeDocument/2006/relationships/image" Target="../media/image47.png"/><Relationship Id="rId1" Type="http://schemas.openxmlformats.org/officeDocument/2006/relationships/tags" Target="../tags/tag334.xml"/><Relationship Id="rId6" Type="http://schemas.openxmlformats.org/officeDocument/2006/relationships/tags" Target="../tags/tag339.xml"/><Relationship Id="rId11" Type="http://schemas.openxmlformats.org/officeDocument/2006/relationships/tags" Target="../tags/tag344.xml"/><Relationship Id="rId5" Type="http://schemas.openxmlformats.org/officeDocument/2006/relationships/tags" Target="../tags/tag338.xml"/><Relationship Id="rId15" Type="http://schemas.openxmlformats.org/officeDocument/2006/relationships/image" Target="../media/image45.png"/><Relationship Id="rId10" Type="http://schemas.openxmlformats.org/officeDocument/2006/relationships/tags" Target="../tags/tag343.xml"/><Relationship Id="rId4" Type="http://schemas.openxmlformats.org/officeDocument/2006/relationships/tags" Target="../tags/tag337.xml"/><Relationship Id="rId9" Type="http://schemas.openxmlformats.org/officeDocument/2006/relationships/tags" Target="../tags/tag342.xml"/><Relationship Id="rId14" Type="http://schemas.openxmlformats.org/officeDocument/2006/relationships/image" Target="../media/image16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352.xml"/><Relationship Id="rId13" Type="http://schemas.openxmlformats.org/officeDocument/2006/relationships/image" Target="../media/image16.svg"/><Relationship Id="rId3" Type="http://schemas.openxmlformats.org/officeDocument/2006/relationships/tags" Target="../tags/tag347.xml"/><Relationship Id="rId7" Type="http://schemas.openxmlformats.org/officeDocument/2006/relationships/tags" Target="../tags/tag351.xml"/><Relationship Id="rId12" Type="http://schemas.openxmlformats.org/officeDocument/2006/relationships/image" Target="../media/image15.png"/><Relationship Id="rId17" Type="http://schemas.openxmlformats.org/officeDocument/2006/relationships/image" Target="../media/image50.png"/><Relationship Id="rId2" Type="http://schemas.openxmlformats.org/officeDocument/2006/relationships/tags" Target="../tags/tag346.xml"/><Relationship Id="rId16" Type="http://schemas.openxmlformats.org/officeDocument/2006/relationships/image" Target="../media/image52.jpeg"/><Relationship Id="rId1" Type="http://schemas.openxmlformats.org/officeDocument/2006/relationships/tags" Target="../tags/tag345.xml"/><Relationship Id="rId6" Type="http://schemas.openxmlformats.org/officeDocument/2006/relationships/tags" Target="../tags/tag350.xml"/><Relationship Id="rId11" Type="http://schemas.openxmlformats.org/officeDocument/2006/relationships/slideLayout" Target="../slideLayouts/slideLayout29.xml"/><Relationship Id="rId5" Type="http://schemas.openxmlformats.org/officeDocument/2006/relationships/tags" Target="../tags/tag349.xml"/><Relationship Id="rId15" Type="http://schemas.openxmlformats.org/officeDocument/2006/relationships/image" Target="../media/image47.png"/><Relationship Id="rId10" Type="http://schemas.openxmlformats.org/officeDocument/2006/relationships/tags" Target="../tags/tag354.xml"/><Relationship Id="rId4" Type="http://schemas.openxmlformats.org/officeDocument/2006/relationships/tags" Target="../tags/tag348.xml"/><Relationship Id="rId9" Type="http://schemas.openxmlformats.org/officeDocument/2006/relationships/tags" Target="../tags/tag353.xml"/><Relationship Id="rId1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362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46.PNG"/><Relationship Id="rId3" Type="http://schemas.openxmlformats.org/officeDocument/2006/relationships/tags" Target="../tags/tag357.xml"/><Relationship Id="rId7" Type="http://schemas.openxmlformats.org/officeDocument/2006/relationships/tags" Target="../tags/tag361.xml"/><Relationship Id="rId12" Type="http://schemas.openxmlformats.org/officeDocument/2006/relationships/tags" Target="../tags/tag366.xml"/><Relationship Id="rId17" Type="http://schemas.openxmlformats.org/officeDocument/2006/relationships/image" Target="../media/image54.png"/><Relationship Id="rId2" Type="http://schemas.openxmlformats.org/officeDocument/2006/relationships/tags" Target="../tags/tag356.xml"/><Relationship Id="rId16" Type="http://schemas.openxmlformats.org/officeDocument/2006/relationships/image" Target="../media/image53.jpeg"/><Relationship Id="rId1" Type="http://schemas.openxmlformats.org/officeDocument/2006/relationships/tags" Target="../tags/tag355.xml"/><Relationship Id="rId6" Type="http://schemas.openxmlformats.org/officeDocument/2006/relationships/tags" Target="../tags/tag360.xml"/><Relationship Id="rId11" Type="http://schemas.openxmlformats.org/officeDocument/2006/relationships/tags" Target="../tags/tag365.xml"/><Relationship Id="rId5" Type="http://schemas.openxmlformats.org/officeDocument/2006/relationships/tags" Target="../tags/tag359.xml"/><Relationship Id="rId15" Type="http://schemas.openxmlformats.org/officeDocument/2006/relationships/image" Target="../media/image16.svg"/><Relationship Id="rId10" Type="http://schemas.openxmlformats.org/officeDocument/2006/relationships/tags" Target="../tags/tag364.xml"/><Relationship Id="rId19" Type="http://schemas.openxmlformats.org/officeDocument/2006/relationships/image" Target="../media/image50.png"/><Relationship Id="rId4" Type="http://schemas.openxmlformats.org/officeDocument/2006/relationships/tags" Target="../tags/tag358.xml"/><Relationship Id="rId9" Type="http://schemas.openxmlformats.org/officeDocument/2006/relationships/tags" Target="../tags/tag363.xml"/><Relationship Id="rId14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374.xml"/><Relationship Id="rId13" Type="http://schemas.openxmlformats.org/officeDocument/2006/relationships/image" Target="../media/image15.png"/><Relationship Id="rId18" Type="http://schemas.openxmlformats.org/officeDocument/2006/relationships/image" Target="../media/image50.png"/><Relationship Id="rId3" Type="http://schemas.openxmlformats.org/officeDocument/2006/relationships/tags" Target="../tags/tag369.xml"/><Relationship Id="rId7" Type="http://schemas.openxmlformats.org/officeDocument/2006/relationships/tags" Target="../tags/tag373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46.PNG"/><Relationship Id="rId2" Type="http://schemas.openxmlformats.org/officeDocument/2006/relationships/tags" Target="../tags/tag368.xml"/><Relationship Id="rId16" Type="http://schemas.openxmlformats.org/officeDocument/2006/relationships/image" Target="../media/image54.png"/><Relationship Id="rId1" Type="http://schemas.openxmlformats.org/officeDocument/2006/relationships/tags" Target="../tags/tag367.xml"/><Relationship Id="rId6" Type="http://schemas.openxmlformats.org/officeDocument/2006/relationships/tags" Target="../tags/tag372.xml"/><Relationship Id="rId11" Type="http://schemas.openxmlformats.org/officeDocument/2006/relationships/tags" Target="../tags/tag377.xml"/><Relationship Id="rId5" Type="http://schemas.openxmlformats.org/officeDocument/2006/relationships/tags" Target="../tags/tag371.xml"/><Relationship Id="rId15" Type="http://schemas.openxmlformats.org/officeDocument/2006/relationships/image" Target="../media/image51.png"/><Relationship Id="rId10" Type="http://schemas.openxmlformats.org/officeDocument/2006/relationships/tags" Target="../tags/tag376.xml"/><Relationship Id="rId4" Type="http://schemas.openxmlformats.org/officeDocument/2006/relationships/tags" Target="../tags/tag370.xml"/><Relationship Id="rId9" Type="http://schemas.openxmlformats.org/officeDocument/2006/relationships/tags" Target="../tags/tag375.xml"/><Relationship Id="rId14" Type="http://schemas.openxmlformats.org/officeDocument/2006/relationships/image" Target="../media/image16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385.xml"/><Relationship Id="rId13" Type="http://schemas.openxmlformats.org/officeDocument/2006/relationships/tags" Target="../tags/tag390.xml"/><Relationship Id="rId18" Type="http://schemas.openxmlformats.org/officeDocument/2006/relationships/image" Target="../media/image45.png"/><Relationship Id="rId3" Type="http://schemas.openxmlformats.org/officeDocument/2006/relationships/tags" Target="../tags/tag380.xml"/><Relationship Id="rId7" Type="http://schemas.openxmlformats.org/officeDocument/2006/relationships/tags" Target="../tags/tag384.xml"/><Relationship Id="rId12" Type="http://schemas.openxmlformats.org/officeDocument/2006/relationships/tags" Target="../tags/tag389.xml"/><Relationship Id="rId17" Type="http://schemas.openxmlformats.org/officeDocument/2006/relationships/image" Target="../media/image16.svg"/><Relationship Id="rId2" Type="http://schemas.openxmlformats.org/officeDocument/2006/relationships/tags" Target="../tags/tag379.xml"/><Relationship Id="rId16" Type="http://schemas.openxmlformats.org/officeDocument/2006/relationships/image" Target="../media/image15.png"/><Relationship Id="rId20" Type="http://schemas.openxmlformats.org/officeDocument/2006/relationships/image" Target="../media/image54.png"/><Relationship Id="rId1" Type="http://schemas.openxmlformats.org/officeDocument/2006/relationships/tags" Target="../tags/tag378.xml"/><Relationship Id="rId6" Type="http://schemas.openxmlformats.org/officeDocument/2006/relationships/tags" Target="../tags/tag383.xml"/><Relationship Id="rId11" Type="http://schemas.openxmlformats.org/officeDocument/2006/relationships/tags" Target="../tags/tag388.xml"/><Relationship Id="rId5" Type="http://schemas.openxmlformats.org/officeDocument/2006/relationships/tags" Target="../tags/tag382.xml"/><Relationship Id="rId15" Type="http://schemas.openxmlformats.org/officeDocument/2006/relationships/slideLayout" Target="../slideLayouts/slideLayout29.xml"/><Relationship Id="rId10" Type="http://schemas.openxmlformats.org/officeDocument/2006/relationships/tags" Target="../tags/tag387.xml"/><Relationship Id="rId19" Type="http://schemas.openxmlformats.org/officeDocument/2006/relationships/image" Target="../media/image55.png"/><Relationship Id="rId4" Type="http://schemas.openxmlformats.org/officeDocument/2006/relationships/tags" Target="../tags/tag381.xml"/><Relationship Id="rId9" Type="http://schemas.openxmlformats.org/officeDocument/2006/relationships/tags" Target="../tags/tag386.xml"/><Relationship Id="rId14" Type="http://schemas.openxmlformats.org/officeDocument/2006/relationships/tags" Target="../tags/tag39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tags" Target="../tags/tag38.xml"/><Relationship Id="rId18" Type="http://schemas.openxmlformats.org/officeDocument/2006/relationships/image" Target="../media/image13.svg"/><Relationship Id="rId3" Type="http://schemas.openxmlformats.org/officeDocument/2006/relationships/tags" Target="../tags/tag28.xml"/><Relationship Id="rId21" Type="http://schemas.openxmlformats.org/officeDocument/2006/relationships/image" Target="../media/image16.svg"/><Relationship Id="rId7" Type="http://schemas.openxmlformats.org/officeDocument/2006/relationships/tags" Target="../tags/tag32.xml"/><Relationship Id="rId12" Type="http://schemas.openxmlformats.org/officeDocument/2006/relationships/tags" Target="../tags/tag37.xml"/><Relationship Id="rId17" Type="http://schemas.openxmlformats.org/officeDocument/2006/relationships/image" Target="../media/image12.png"/><Relationship Id="rId2" Type="http://schemas.openxmlformats.org/officeDocument/2006/relationships/tags" Target="../tags/tag27.xml"/><Relationship Id="rId16" Type="http://schemas.openxmlformats.org/officeDocument/2006/relationships/image" Target="../media/image2.jpeg"/><Relationship Id="rId20" Type="http://schemas.openxmlformats.org/officeDocument/2006/relationships/image" Target="../media/image15.png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5" Type="http://schemas.openxmlformats.org/officeDocument/2006/relationships/tags" Target="../tags/tag30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35.xml"/><Relationship Id="rId19" Type="http://schemas.openxmlformats.org/officeDocument/2006/relationships/image" Target="../media/image14.png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tags" Target="../tags/tag39.xml"/><Relationship Id="rId22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394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5.png"/><Relationship Id="rId2" Type="http://schemas.openxmlformats.org/officeDocument/2006/relationships/tags" Target="../tags/tag393.xml"/><Relationship Id="rId1" Type="http://schemas.openxmlformats.org/officeDocument/2006/relationships/tags" Target="../tags/tag392.xml"/><Relationship Id="rId6" Type="http://schemas.openxmlformats.org/officeDocument/2006/relationships/tags" Target="../tags/tag397.xml"/><Relationship Id="rId11" Type="http://schemas.openxmlformats.org/officeDocument/2006/relationships/image" Target="../media/image50.png"/><Relationship Id="rId5" Type="http://schemas.openxmlformats.org/officeDocument/2006/relationships/tags" Target="../tags/tag396.xml"/><Relationship Id="rId10" Type="http://schemas.openxmlformats.org/officeDocument/2006/relationships/image" Target="../media/image19.png"/><Relationship Id="rId4" Type="http://schemas.openxmlformats.org/officeDocument/2006/relationships/tags" Target="../tags/tag395.xml"/><Relationship Id="rId9" Type="http://schemas.openxmlformats.org/officeDocument/2006/relationships/image" Target="../media/image16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16.svg"/><Relationship Id="rId3" Type="http://schemas.openxmlformats.org/officeDocument/2006/relationships/tags" Target="../tags/tag400.xml"/><Relationship Id="rId7" Type="http://schemas.openxmlformats.org/officeDocument/2006/relationships/tags" Target="../tags/tag404.xml"/><Relationship Id="rId12" Type="http://schemas.openxmlformats.org/officeDocument/2006/relationships/image" Target="../media/image15.png"/><Relationship Id="rId2" Type="http://schemas.openxmlformats.org/officeDocument/2006/relationships/tags" Target="../tags/tag399.xml"/><Relationship Id="rId1" Type="http://schemas.openxmlformats.org/officeDocument/2006/relationships/tags" Target="../tags/tag398.xml"/><Relationship Id="rId6" Type="http://schemas.openxmlformats.org/officeDocument/2006/relationships/tags" Target="../tags/tag403.xml"/><Relationship Id="rId11" Type="http://schemas.openxmlformats.org/officeDocument/2006/relationships/image" Target="../media/image50.png"/><Relationship Id="rId5" Type="http://schemas.openxmlformats.org/officeDocument/2006/relationships/tags" Target="../tags/tag402.xml"/><Relationship Id="rId10" Type="http://schemas.openxmlformats.org/officeDocument/2006/relationships/image" Target="../media/image54.png"/><Relationship Id="rId4" Type="http://schemas.openxmlformats.org/officeDocument/2006/relationships/tags" Target="../tags/tag401.xml"/><Relationship Id="rId9" Type="http://schemas.openxmlformats.org/officeDocument/2006/relationships/image" Target="../media/image52.jpeg"/><Relationship Id="rId14" Type="http://schemas.openxmlformats.org/officeDocument/2006/relationships/image" Target="../media/image1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407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6.svg"/><Relationship Id="rId2" Type="http://schemas.openxmlformats.org/officeDocument/2006/relationships/tags" Target="../tags/tag406.xml"/><Relationship Id="rId1" Type="http://schemas.openxmlformats.org/officeDocument/2006/relationships/tags" Target="../tags/tag405.xml"/><Relationship Id="rId6" Type="http://schemas.openxmlformats.org/officeDocument/2006/relationships/tags" Target="../tags/tag410.xml"/><Relationship Id="rId11" Type="http://schemas.openxmlformats.org/officeDocument/2006/relationships/image" Target="../media/image5.png"/><Relationship Id="rId5" Type="http://schemas.openxmlformats.org/officeDocument/2006/relationships/tags" Target="../tags/tag409.xml"/><Relationship Id="rId10" Type="http://schemas.openxmlformats.org/officeDocument/2006/relationships/image" Target="../media/image4.svg"/><Relationship Id="rId4" Type="http://schemas.openxmlformats.org/officeDocument/2006/relationships/tags" Target="../tags/tag408.xml"/><Relationship Id="rId9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418.xml"/><Relationship Id="rId13" Type="http://schemas.openxmlformats.org/officeDocument/2006/relationships/image" Target="../media/image12.png"/><Relationship Id="rId3" Type="http://schemas.openxmlformats.org/officeDocument/2006/relationships/tags" Target="../tags/tag413.xml"/><Relationship Id="rId7" Type="http://schemas.openxmlformats.org/officeDocument/2006/relationships/tags" Target="../tags/tag417.xml"/><Relationship Id="rId12" Type="http://schemas.openxmlformats.org/officeDocument/2006/relationships/image" Target="../media/image2.jpeg"/><Relationship Id="rId17" Type="http://schemas.openxmlformats.org/officeDocument/2006/relationships/image" Target="../media/image38.png"/><Relationship Id="rId2" Type="http://schemas.openxmlformats.org/officeDocument/2006/relationships/tags" Target="../tags/tag412.xml"/><Relationship Id="rId16" Type="http://schemas.openxmlformats.org/officeDocument/2006/relationships/image" Target="../media/image37.svg"/><Relationship Id="rId1" Type="http://schemas.openxmlformats.org/officeDocument/2006/relationships/tags" Target="../tags/tag411.xml"/><Relationship Id="rId6" Type="http://schemas.openxmlformats.org/officeDocument/2006/relationships/tags" Target="../tags/tag416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415.xml"/><Relationship Id="rId15" Type="http://schemas.openxmlformats.org/officeDocument/2006/relationships/image" Target="../media/image36.png"/><Relationship Id="rId10" Type="http://schemas.openxmlformats.org/officeDocument/2006/relationships/tags" Target="../tags/tag420.xml"/><Relationship Id="rId4" Type="http://schemas.openxmlformats.org/officeDocument/2006/relationships/tags" Target="../tags/tag414.xml"/><Relationship Id="rId9" Type="http://schemas.openxmlformats.org/officeDocument/2006/relationships/tags" Target="../tags/tag419.xml"/><Relationship Id="rId14" Type="http://schemas.openxmlformats.org/officeDocument/2006/relationships/image" Target="../media/image26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tags" Target="../tags/tag423.xml"/><Relationship Id="rId7" Type="http://schemas.openxmlformats.org/officeDocument/2006/relationships/image" Target="../media/image16.svg"/><Relationship Id="rId2" Type="http://schemas.openxmlformats.org/officeDocument/2006/relationships/tags" Target="../tags/tag422.xml"/><Relationship Id="rId1" Type="http://schemas.openxmlformats.org/officeDocument/2006/relationships/tags" Target="../tags/tag421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40.xml"/><Relationship Id="rId4" Type="http://schemas.openxmlformats.org/officeDocument/2006/relationships/tags" Target="../tags/tag424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tags" Target="../tags/tag427.xml"/><Relationship Id="rId7" Type="http://schemas.openxmlformats.org/officeDocument/2006/relationships/image" Target="../media/image16.svg"/><Relationship Id="rId2" Type="http://schemas.openxmlformats.org/officeDocument/2006/relationships/tags" Target="../tags/tag426.xml"/><Relationship Id="rId1" Type="http://schemas.openxmlformats.org/officeDocument/2006/relationships/tags" Target="../tags/tag425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40.xml"/><Relationship Id="rId4" Type="http://schemas.openxmlformats.org/officeDocument/2006/relationships/tags" Target="../tags/tag428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431.xml"/><Relationship Id="rId7" Type="http://schemas.openxmlformats.org/officeDocument/2006/relationships/image" Target="../media/image16.svg"/><Relationship Id="rId2" Type="http://schemas.openxmlformats.org/officeDocument/2006/relationships/tags" Target="../tags/tag430.xml"/><Relationship Id="rId1" Type="http://schemas.openxmlformats.org/officeDocument/2006/relationships/tags" Target="../tags/tag429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40.xml"/><Relationship Id="rId4" Type="http://schemas.openxmlformats.org/officeDocument/2006/relationships/tags" Target="../tags/tag43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435.xml"/><Relationship Id="rId7" Type="http://schemas.openxmlformats.org/officeDocument/2006/relationships/image" Target="../media/image15.png"/><Relationship Id="rId2" Type="http://schemas.openxmlformats.org/officeDocument/2006/relationships/tags" Target="../tags/tag434.xml"/><Relationship Id="rId1" Type="http://schemas.openxmlformats.org/officeDocument/2006/relationships/tags" Target="../tags/tag433.xml"/><Relationship Id="rId6" Type="http://schemas.openxmlformats.org/officeDocument/2006/relationships/slideLayout" Target="../slideLayouts/slideLayout40.xml"/><Relationship Id="rId5" Type="http://schemas.openxmlformats.org/officeDocument/2006/relationships/tags" Target="../tags/tag437.xml"/><Relationship Id="rId10" Type="http://schemas.openxmlformats.org/officeDocument/2006/relationships/image" Target="../media/image44.png"/><Relationship Id="rId4" Type="http://schemas.openxmlformats.org/officeDocument/2006/relationships/tags" Target="../tags/tag436.xml"/><Relationship Id="rId9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440.xml"/><Relationship Id="rId7" Type="http://schemas.openxmlformats.org/officeDocument/2006/relationships/image" Target="../media/image15.png"/><Relationship Id="rId2" Type="http://schemas.openxmlformats.org/officeDocument/2006/relationships/tags" Target="../tags/tag439.xml"/><Relationship Id="rId1" Type="http://schemas.openxmlformats.org/officeDocument/2006/relationships/tags" Target="../tags/tag438.xml"/><Relationship Id="rId6" Type="http://schemas.openxmlformats.org/officeDocument/2006/relationships/slideLayout" Target="../slideLayouts/slideLayout40.xml"/><Relationship Id="rId5" Type="http://schemas.openxmlformats.org/officeDocument/2006/relationships/tags" Target="../tags/tag442.xml"/><Relationship Id="rId10" Type="http://schemas.openxmlformats.org/officeDocument/2006/relationships/image" Target="../media/image43.png"/><Relationship Id="rId4" Type="http://schemas.openxmlformats.org/officeDocument/2006/relationships/tags" Target="../tags/tag441.xml"/><Relationship Id="rId9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445.xml"/><Relationship Id="rId7" Type="http://schemas.openxmlformats.org/officeDocument/2006/relationships/image" Target="../media/image15.png"/><Relationship Id="rId2" Type="http://schemas.openxmlformats.org/officeDocument/2006/relationships/tags" Target="../tags/tag444.xml"/><Relationship Id="rId1" Type="http://schemas.openxmlformats.org/officeDocument/2006/relationships/tags" Target="../tags/tag443.xml"/><Relationship Id="rId6" Type="http://schemas.openxmlformats.org/officeDocument/2006/relationships/slideLayout" Target="../slideLayouts/slideLayout40.xml"/><Relationship Id="rId5" Type="http://schemas.openxmlformats.org/officeDocument/2006/relationships/tags" Target="../tags/tag447.xml"/><Relationship Id="rId10" Type="http://schemas.openxmlformats.org/officeDocument/2006/relationships/image" Target="../media/image56.png"/><Relationship Id="rId4" Type="http://schemas.openxmlformats.org/officeDocument/2006/relationships/tags" Target="../tags/tag446.xml"/><Relationship Id="rId9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52.xml"/><Relationship Id="rId18" Type="http://schemas.openxmlformats.org/officeDocument/2006/relationships/tags" Target="../tags/tag57.xml"/><Relationship Id="rId26" Type="http://schemas.openxmlformats.org/officeDocument/2006/relationships/image" Target="../media/image18.jpeg"/><Relationship Id="rId3" Type="http://schemas.openxmlformats.org/officeDocument/2006/relationships/tags" Target="../tags/tag42.xml"/><Relationship Id="rId21" Type="http://schemas.openxmlformats.org/officeDocument/2006/relationships/tags" Target="../tags/tag60.xml"/><Relationship Id="rId7" Type="http://schemas.openxmlformats.org/officeDocument/2006/relationships/tags" Target="../tags/tag46.xml"/><Relationship Id="rId12" Type="http://schemas.openxmlformats.org/officeDocument/2006/relationships/tags" Target="../tags/tag51.xml"/><Relationship Id="rId17" Type="http://schemas.openxmlformats.org/officeDocument/2006/relationships/tags" Target="../tags/tag56.xml"/><Relationship Id="rId25" Type="http://schemas.openxmlformats.org/officeDocument/2006/relationships/image" Target="../media/image13.svg"/><Relationship Id="rId33" Type="http://schemas.openxmlformats.org/officeDocument/2006/relationships/image" Target="../media/image25.png"/><Relationship Id="rId2" Type="http://schemas.openxmlformats.org/officeDocument/2006/relationships/tags" Target="../tags/tag41.xml"/><Relationship Id="rId16" Type="http://schemas.openxmlformats.org/officeDocument/2006/relationships/tags" Target="../tags/tag55.xml"/><Relationship Id="rId20" Type="http://schemas.openxmlformats.org/officeDocument/2006/relationships/tags" Target="../tags/tag59.xml"/><Relationship Id="rId29" Type="http://schemas.openxmlformats.org/officeDocument/2006/relationships/image" Target="../media/image21.png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tags" Target="../tags/tag50.xml"/><Relationship Id="rId24" Type="http://schemas.openxmlformats.org/officeDocument/2006/relationships/image" Target="../media/image12.png"/><Relationship Id="rId32" Type="http://schemas.openxmlformats.org/officeDocument/2006/relationships/image" Target="../media/image24.png"/><Relationship Id="rId5" Type="http://schemas.openxmlformats.org/officeDocument/2006/relationships/tags" Target="../tags/tag44.xml"/><Relationship Id="rId15" Type="http://schemas.openxmlformats.org/officeDocument/2006/relationships/tags" Target="../tags/tag54.xml"/><Relationship Id="rId23" Type="http://schemas.openxmlformats.org/officeDocument/2006/relationships/image" Target="../media/image2.jpeg"/><Relationship Id="rId28" Type="http://schemas.openxmlformats.org/officeDocument/2006/relationships/image" Target="../media/image20.png"/><Relationship Id="rId10" Type="http://schemas.openxmlformats.org/officeDocument/2006/relationships/tags" Target="../tags/tag49.xml"/><Relationship Id="rId19" Type="http://schemas.openxmlformats.org/officeDocument/2006/relationships/tags" Target="../tags/tag58.xml"/><Relationship Id="rId31" Type="http://schemas.openxmlformats.org/officeDocument/2006/relationships/image" Target="../media/image23.jpeg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tags" Target="../tags/tag53.xml"/><Relationship Id="rId22" Type="http://schemas.openxmlformats.org/officeDocument/2006/relationships/slideLayout" Target="../slideLayouts/slideLayout7.xml"/><Relationship Id="rId27" Type="http://schemas.openxmlformats.org/officeDocument/2006/relationships/image" Target="../media/image19.png"/><Relationship Id="rId30" Type="http://schemas.openxmlformats.org/officeDocument/2006/relationships/image" Target="../media/image22.jpeg"/><Relationship Id="rId8" Type="http://schemas.openxmlformats.org/officeDocument/2006/relationships/tags" Target="../tags/tag4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tags" Target="../tags/tag450.xml"/><Relationship Id="rId7" Type="http://schemas.openxmlformats.org/officeDocument/2006/relationships/image" Target="../media/image16.svg"/><Relationship Id="rId2" Type="http://schemas.openxmlformats.org/officeDocument/2006/relationships/tags" Target="../tags/tag449.xml"/><Relationship Id="rId1" Type="http://schemas.openxmlformats.org/officeDocument/2006/relationships/tags" Target="../tags/tag448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40.xml"/><Relationship Id="rId4" Type="http://schemas.openxmlformats.org/officeDocument/2006/relationships/tags" Target="../tags/tag45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454.xml"/><Relationship Id="rId7" Type="http://schemas.openxmlformats.org/officeDocument/2006/relationships/image" Target="../media/image15.png"/><Relationship Id="rId2" Type="http://schemas.openxmlformats.org/officeDocument/2006/relationships/tags" Target="../tags/tag453.xml"/><Relationship Id="rId1" Type="http://schemas.openxmlformats.org/officeDocument/2006/relationships/tags" Target="../tags/tag452.xml"/><Relationship Id="rId6" Type="http://schemas.openxmlformats.org/officeDocument/2006/relationships/slideLayout" Target="../slideLayouts/slideLayout40.xml"/><Relationship Id="rId5" Type="http://schemas.openxmlformats.org/officeDocument/2006/relationships/tags" Target="../tags/tag456.xml"/><Relationship Id="rId10" Type="http://schemas.openxmlformats.org/officeDocument/2006/relationships/image" Target="../media/image57.png"/><Relationship Id="rId4" Type="http://schemas.openxmlformats.org/officeDocument/2006/relationships/tags" Target="../tags/tag455.xml"/><Relationship Id="rId9" Type="http://schemas.openxmlformats.org/officeDocument/2006/relationships/image" Target="../media/image4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459.xml"/><Relationship Id="rId7" Type="http://schemas.openxmlformats.org/officeDocument/2006/relationships/image" Target="../media/image15.png"/><Relationship Id="rId2" Type="http://schemas.openxmlformats.org/officeDocument/2006/relationships/tags" Target="../tags/tag458.xml"/><Relationship Id="rId1" Type="http://schemas.openxmlformats.org/officeDocument/2006/relationships/tags" Target="../tags/tag457.xml"/><Relationship Id="rId6" Type="http://schemas.openxmlformats.org/officeDocument/2006/relationships/slideLayout" Target="../slideLayouts/slideLayout40.xml"/><Relationship Id="rId5" Type="http://schemas.openxmlformats.org/officeDocument/2006/relationships/tags" Target="../tags/tag461.xml"/><Relationship Id="rId10" Type="http://schemas.openxmlformats.org/officeDocument/2006/relationships/image" Target="../media/image58.png"/><Relationship Id="rId4" Type="http://schemas.openxmlformats.org/officeDocument/2006/relationships/tags" Target="../tags/tag460.xml"/><Relationship Id="rId9" Type="http://schemas.openxmlformats.org/officeDocument/2006/relationships/image" Target="../media/image4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tags" Target="../tags/tag464.xml"/><Relationship Id="rId7" Type="http://schemas.openxmlformats.org/officeDocument/2006/relationships/image" Target="../media/image16.svg"/><Relationship Id="rId2" Type="http://schemas.openxmlformats.org/officeDocument/2006/relationships/tags" Target="../tags/tag463.xml"/><Relationship Id="rId1" Type="http://schemas.openxmlformats.org/officeDocument/2006/relationships/tags" Target="../tags/tag462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40.xml"/><Relationship Id="rId4" Type="http://schemas.openxmlformats.org/officeDocument/2006/relationships/tags" Target="../tags/tag465.xml"/><Relationship Id="rId9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468.xml"/><Relationship Id="rId7" Type="http://schemas.openxmlformats.org/officeDocument/2006/relationships/image" Target="../media/image16.svg"/><Relationship Id="rId2" Type="http://schemas.openxmlformats.org/officeDocument/2006/relationships/tags" Target="../tags/tag467.xml"/><Relationship Id="rId1" Type="http://schemas.openxmlformats.org/officeDocument/2006/relationships/tags" Target="../tags/tag466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40.xml"/><Relationship Id="rId4" Type="http://schemas.openxmlformats.org/officeDocument/2006/relationships/tags" Target="../tags/tag469.xml"/><Relationship Id="rId9" Type="http://schemas.openxmlformats.org/officeDocument/2006/relationships/image" Target="../media/image6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tags" Target="../tags/tag472.xml"/><Relationship Id="rId7" Type="http://schemas.openxmlformats.org/officeDocument/2006/relationships/image" Target="../media/image16.svg"/><Relationship Id="rId2" Type="http://schemas.openxmlformats.org/officeDocument/2006/relationships/tags" Target="../tags/tag471.xml"/><Relationship Id="rId1" Type="http://schemas.openxmlformats.org/officeDocument/2006/relationships/tags" Target="../tags/tag470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40.xml"/><Relationship Id="rId4" Type="http://schemas.openxmlformats.org/officeDocument/2006/relationships/tags" Target="../tags/tag473.xml"/><Relationship Id="rId9" Type="http://schemas.openxmlformats.org/officeDocument/2006/relationships/image" Target="../media/image6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476.xml"/><Relationship Id="rId7" Type="http://schemas.openxmlformats.org/officeDocument/2006/relationships/image" Target="../media/image15.png"/><Relationship Id="rId2" Type="http://schemas.openxmlformats.org/officeDocument/2006/relationships/tags" Target="../tags/tag475.xml"/><Relationship Id="rId1" Type="http://schemas.openxmlformats.org/officeDocument/2006/relationships/tags" Target="../tags/tag474.xml"/><Relationship Id="rId6" Type="http://schemas.openxmlformats.org/officeDocument/2006/relationships/slideLayout" Target="../slideLayouts/slideLayout40.xml"/><Relationship Id="rId5" Type="http://schemas.openxmlformats.org/officeDocument/2006/relationships/tags" Target="../tags/tag478.xml"/><Relationship Id="rId4" Type="http://schemas.openxmlformats.org/officeDocument/2006/relationships/tags" Target="../tags/tag477.xml"/><Relationship Id="rId9" Type="http://schemas.openxmlformats.org/officeDocument/2006/relationships/image" Target="../media/image21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481.xml"/><Relationship Id="rId7" Type="http://schemas.openxmlformats.org/officeDocument/2006/relationships/image" Target="../media/image15.png"/><Relationship Id="rId2" Type="http://schemas.openxmlformats.org/officeDocument/2006/relationships/tags" Target="../tags/tag480.xml"/><Relationship Id="rId1" Type="http://schemas.openxmlformats.org/officeDocument/2006/relationships/tags" Target="../tags/tag479.xml"/><Relationship Id="rId6" Type="http://schemas.openxmlformats.org/officeDocument/2006/relationships/slideLayout" Target="../slideLayouts/slideLayout40.xml"/><Relationship Id="rId5" Type="http://schemas.openxmlformats.org/officeDocument/2006/relationships/tags" Target="../tags/tag483.xml"/><Relationship Id="rId4" Type="http://schemas.openxmlformats.org/officeDocument/2006/relationships/tags" Target="../tags/tag482.xml"/><Relationship Id="rId9" Type="http://schemas.openxmlformats.org/officeDocument/2006/relationships/image" Target="../media/image59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486.xml"/><Relationship Id="rId7" Type="http://schemas.openxmlformats.org/officeDocument/2006/relationships/image" Target="../media/image15.png"/><Relationship Id="rId2" Type="http://schemas.openxmlformats.org/officeDocument/2006/relationships/tags" Target="../tags/tag485.xml"/><Relationship Id="rId1" Type="http://schemas.openxmlformats.org/officeDocument/2006/relationships/tags" Target="../tags/tag484.xml"/><Relationship Id="rId6" Type="http://schemas.openxmlformats.org/officeDocument/2006/relationships/slideLayout" Target="../slideLayouts/slideLayout40.xml"/><Relationship Id="rId5" Type="http://schemas.openxmlformats.org/officeDocument/2006/relationships/tags" Target="../tags/tag488.xml"/><Relationship Id="rId4" Type="http://schemas.openxmlformats.org/officeDocument/2006/relationships/tags" Target="../tags/tag487.xml"/><Relationship Id="rId9" Type="http://schemas.openxmlformats.org/officeDocument/2006/relationships/image" Target="../media/image21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491.xml"/><Relationship Id="rId7" Type="http://schemas.openxmlformats.org/officeDocument/2006/relationships/image" Target="../media/image15.png"/><Relationship Id="rId2" Type="http://schemas.openxmlformats.org/officeDocument/2006/relationships/tags" Target="../tags/tag490.xml"/><Relationship Id="rId1" Type="http://schemas.openxmlformats.org/officeDocument/2006/relationships/tags" Target="../tags/tag489.xml"/><Relationship Id="rId6" Type="http://schemas.openxmlformats.org/officeDocument/2006/relationships/slideLayout" Target="../slideLayouts/slideLayout40.xml"/><Relationship Id="rId5" Type="http://schemas.openxmlformats.org/officeDocument/2006/relationships/tags" Target="../tags/tag493.xml"/><Relationship Id="rId4" Type="http://schemas.openxmlformats.org/officeDocument/2006/relationships/tags" Target="../tags/tag492.xml"/><Relationship Id="rId9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13" Type="http://schemas.openxmlformats.org/officeDocument/2006/relationships/tags" Target="../tags/tag73.xml"/><Relationship Id="rId18" Type="http://schemas.openxmlformats.org/officeDocument/2006/relationships/tags" Target="../tags/tag78.xml"/><Relationship Id="rId26" Type="http://schemas.openxmlformats.org/officeDocument/2006/relationships/image" Target="../media/image10.png"/><Relationship Id="rId3" Type="http://schemas.openxmlformats.org/officeDocument/2006/relationships/tags" Target="../tags/tag63.xml"/><Relationship Id="rId21" Type="http://schemas.openxmlformats.org/officeDocument/2006/relationships/tags" Target="../tags/tag81.xml"/><Relationship Id="rId7" Type="http://schemas.openxmlformats.org/officeDocument/2006/relationships/tags" Target="../tags/tag67.xml"/><Relationship Id="rId12" Type="http://schemas.openxmlformats.org/officeDocument/2006/relationships/tags" Target="../tags/tag72.xml"/><Relationship Id="rId17" Type="http://schemas.openxmlformats.org/officeDocument/2006/relationships/tags" Target="../tags/tag77.xml"/><Relationship Id="rId25" Type="http://schemas.openxmlformats.org/officeDocument/2006/relationships/image" Target="../media/image26.svg"/><Relationship Id="rId2" Type="http://schemas.openxmlformats.org/officeDocument/2006/relationships/tags" Target="../tags/tag62.xml"/><Relationship Id="rId16" Type="http://schemas.openxmlformats.org/officeDocument/2006/relationships/tags" Target="../tags/tag76.xml"/><Relationship Id="rId20" Type="http://schemas.openxmlformats.org/officeDocument/2006/relationships/tags" Target="../tags/tag80.xml"/><Relationship Id="rId29" Type="http://schemas.openxmlformats.org/officeDocument/2006/relationships/image" Target="../media/image29.png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tags" Target="../tags/tag71.xml"/><Relationship Id="rId24" Type="http://schemas.openxmlformats.org/officeDocument/2006/relationships/image" Target="../media/image12.png"/><Relationship Id="rId5" Type="http://schemas.openxmlformats.org/officeDocument/2006/relationships/tags" Target="../tags/tag65.xml"/><Relationship Id="rId15" Type="http://schemas.openxmlformats.org/officeDocument/2006/relationships/tags" Target="../tags/tag75.xml"/><Relationship Id="rId23" Type="http://schemas.openxmlformats.org/officeDocument/2006/relationships/image" Target="../media/image2.jpeg"/><Relationship Id="rId28" Type="http://schemas.openxmlformats.org/officeDocument/2006/relationships/image" Target="../media/image28.png"/><Relationship Id="rId10" Type="http://schemas.openxmlformats.org/officeDocument/2006/relationships/tags" Target="../tags/tag70.xml"/><Relationship Id="rId19" Type="http://schemas.openxmlformats.org/officeDocument/2006/relationships/tags" Target="../tags/tag79.xml"/><Relationship Id="rId4" Type="http://schemas.openxmlformats.org/officeDocument/2006/relationships/tags" Target="../tags/tag64.xml"/><Relationship Id="rId9" Type="http://schemas.openxmlformats.org/officeDocument/2006/relationships/tags" Target="../tags/tag69.xml"/><Relationship Id="rId14" Type="http://schemas.openxmlformats.org/officeDocument/2006/relationships/tags" Target="../tags/tag74.xml"/><Relationship Id="rId22" Type="http://schemas.openxmlformats.org/officeDocument/2006/relationships/slideLayout" Target="../slideLayouts/slideLayout18.xml"/><Relationship Id="rId27" Type="http://schemas.openxmlformats.org/officeDocument/2006/relationships/image" Target="../media/image27.png"/><Relationship Id="rId30" Type="http://schemas.openxmlformats.org/officeDocument/2006/relationships/image" Target="../media/image30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496.xml"/><Relationship Id="rId7" Type="http://schemas.openxmlformats.org/officeDocument/2006/relationships/image" Target="../media/image15.png"/><Relationship Id="rId2" Type="http://schemas.openxmlformats.org/officeDocument/2006/relationships/tags" Target="../tags/tag495.xml"/><Relationship Id="rId1" Type="http://schemas.openxmlformats.org/officeDocument/2006/relationships/tags" Target="../tags/tag494.xml"/><Relationship Id="rId6" Type="http://schemas.openxmlformats.org/officeDocument/2006/relationships/slideLayout" Target="../slideLayouts/slideLayout40.xml"/><Relationship Id="rId5" Type="http://schemas.openxmlformats.org/officeDocument/2006/relationships/tags" Target="../tags/tag498.xml"/><Relationship Id="rId4" Type="http://schemas.openxmlformats.org/officeDocument/2006/relationships/tags" Target="../tags/tag497.xml"/><Relationship Id="rId9" Type="http://schemas.openxmlformats.org/officeDocument/2006/relationships/image" Target="../media/image21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501.xml"/><Relationship Id="rId7" Type="http://schemas.openxmlformats.org/officeDocument/2006/relationships/image" Target="../media/image15.png"/><Relationship Id="rId2" Type="http://schemas.openxmlformats.org/officeDocument/2006/relationships/tags" Target="../tags/tag500.xml"/><Relationship Id="rId1" Type="http://schemas.openxmlformats.org/officeDocument/2006/relationships/tags" Target="../tags/tag499.xml"/><Relationship Id="rId6" Type="http://schemas.openxmlformats.org/officeDocument/2006/relationships/slideLayout" Target="../slideLayouts/slideLayout40.xml"/><Relationship Id="rId5" Type="http://schemas.openxmlformats.org/officeDocument/2006/relationships/tags" Target="../tags/tag503.xml"/><Relationship Id="rId4" Type="http://schemas.openxmlformats.org/officeDocument/2006/relationships/tags" Target="../tags/tag502.xml"/><Relationship Id="rId9" Type="http://schemas.openxmlformats.org/officeDocument/2006/relationships/image" Target="../media/image59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506.xml"/><Relationship Id="rId7" Type="http://schemas.openxmlformats.org/officeDocument/2006/relationships/image" Target="../media/image15.png"/><Relationship Id="rId2" Type="http://schemas.openxmlformats.org/officeDocument/2006/relationships/tags" Target="../tags/tag505.xml"/><Relationship Id="rId1" Type="http://schemas.openxmlformats.org/officeDocument/2006/relationships/tags" Target="../tags/tag504.xml"/><Relationship Id="rId6" Type="http://schemas.openxmlformats.org/officeDocument/2006/relationships/slideLayout" Target="../slideLayouts/slideLayout40.xml"/><Relationship Id="rId5" Type="http://schemas.openxmlformats.org/officeDocument/2006/relationships/tags" Target="../tags/tag508.xml"/><Relationship Id="rId4" Type="http://schemas.openxmlformats.org/officeDocument/2006/relationships/tags" Target="../tags/tag507.xml"/><Relationship Id="rId9" Type="http://schemas.openxmlformats.org/officeDocument/2006/relationships/image" Target="../media/image21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511.xml"/><Relationship Id="rId7" Type="http://schemas.openxmlformats.org/officeDocument/2006/relationships/image" Target="../media/image15.png"/><Relationship Id="rId2" Type="http://schemas.openxmlformats.org/officeDocument/2006/relationships/tags" Target="../tags/tag510.xml"/><Relationship Id="rId1" Type="http://schemas.openxmlformats.org/officeDocument/2006/relationships/tags" Target="../tags/tag509.xml"/><Relationship Id="rId6" Type="http://schemas.openxmlformats.org/officeDocument/2006/relationships/slideLayout" Target="../slideLayouts/slideLayout40.xml"/><Relationship Id="rId5" Type="http://schemas.openxmlformats.org/officeDocument/2006/relationships/tags" Target="../tags/tag513.xml"/><Relationship Id="rId4" Type="http://schemas.openxmlformats.org/officeDocument/2006/relationships/tags" Target="../tags/tag512.xml"/><Relationship Id="rId9" Type="http://schemas.openxmlformats.org/officeDocument/2006/relationships/image" Target="../media/image59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516.xml"/><Relationship Id="rId7" Type="http://schemas.openxmlformats.org/officeDocument/2006/relationships/slideLayout" Target="../slideLayouts/slideLayout40.xml"/><Relationship Id="rId2" Type="http://schemas.openxmlformats.org/officeDocument/2006/relationships/tags" Target="../tags/tag515.xml"/><Relationship Id="rId1" Type="http://schemas.openxmlformats.org/officeDocument/2006/relationships/tags" Target="../tags/tag514.xml"/><Relationship Id="rId6" Type="http://schemas.openxmlformats.org/officeDocument/2006/relationships/tags" Target="../tags/tag519.xml"/><Relationship Id="rId11" Type="http://schemas.openxmlformats.org/officeDocument/2006/relationships/image" Target="../media/image63.png"/><Relationship Id="rId5" Type="http://schemas.openxmlformats.org/officeDocument/2006/relationships/tags" Target="../tags/tag518.xml"/><Relationship Id="rId10" Type="http://schemas.openxmlformats.org/officeDocument/2006/relationships/image" Target="../media/image29.png"/><Relationship Id="rId4" Type="http://schemas.openxmlformats.org/officeDocument/2006/relationships/tags" Target="../tags/tag517.xml"/><Relationship Id="rId9" Type="http://schemas.openxmlformats.org/officeDocument/2006/relationships/image" Target="../media/image16.sv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tags" Target="../tags/tag522.xml"/><Relationship Id="rId7" Type="http://schemas.openxmlformats.org/officeDocument/2006/relationships/image" Target="../media/image64.png"/><Relationship Id="rId2" Type="http://schemas.openxmlformats.org/officeDocument/2006/relationships/tags" Target="../tags/tag521.xml"/><Relationship Id="rId1" Type="http://schemas.openxmlformats.org/officeDocument/2006/relationships/tags" Target="../tags/tag520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40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tags" Target="../tags/tag525.xml"/><Relationship Id="rId7" Type="http://schemas.openxmlformats.org/officeDocument/2006/relationships/image" Target="../media/image16.svg"/><Relationship Id="rId2" Type="http://schemas.openxmlformats.org/officeDocument/2006/relationships/tags" Target="../tags/tag524.xml"/><Relationship Id="rId1" Type="http://schemas.openxmlformats.org/officeDocument/2006/relationships/tags" Target="../tags/tag523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40.xml"/><Relationship Id="rId4" Type="http://schemas.openxmlformats.org/officeDocument/2006/relationships/tags" Target="../tags/tag526.xml"/><Relationship Id="rId9" Type="http://schemas.openxmlformats.org/officeDocument/2006/relationships/image" Target="../media/image65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tags" Target="../tags/tag534.xml"/><Relationship Id="rId13" Type="http://schemas.openxmlformats.org/officeDocument/2006/relationships/slideLayout" Target="../slideLayouts/slideLayout40.xml"/><Relationship Id="rId3" Type="http://schemas.openxmlformats.org/officeDocument/2006/relationships/tags" Target="../tags/tag529.xml"/><Relationship Id="rId7" Type="http://schemas.openxmlformats.org/officeDocument/2006/relationships/tags" Target="../tags/tag533.xml"/><Relationship Id="rId12" Type="http://schemas.openxmlformats.org/officeDocument/2006/relationships/tags" Target="../tags/tag538.xml"/><Relationship Id="rId17" Type="http://schemas.openxmlformats.org/officeDocument/2006/relationships/image" Target="../media/image65.png"/><Relationship Id="rId2" Type="http://schemas.openxmlformats.org/officeDocument/2006/relationships/tags" Target="../tags/tag528.xml"/><Relationship Id="rId16" Type="http://schemas.openxmlformats.org/officeDocument/2006/relationships/image" Target="../media/image66.png"/><Relationship Id="rId1" Type="http://schemas.openxmlformats.org/officeDocument/2006/relationships/tags" Target="../tags/tag527.xml"/><Relationship Id="rId6" Type="http://schemas.openxmlformats.org/officeDocument/2006/relationships/tags" Target="../tags/tag532.xml"/><Relationship Id="rId11" Type="http://schemas.openxmlformats.org/officeDocument/2006/relationships/tags" Target="../tags/tag537.xml"/><Relationship Id="rId5" Type="http://schemas.openxmlformats.org/officeDocument/2006/relationships/tags" Target="../tags/tag531.xml"/><Relationship Id="rId15" Type="http://schemas.openxmlformats.org/officeDocument/2006/relationships/image" Target="../media/image16.svg"/><Relationship Id="rId10" Type="http://schemas.openxmlformats.org/officeDocument/2006/relationships/tags" Target="../tags/tag536.xml"/><Relationship Id="rId4" Type="http://schemas.openxmlformats.org/officeDocument/2006/relationships/tags" Target="../tags/tag530.xml"/><Relationship Id="rId9" Type="http://schemas.openxmlformats.org/officeDocument/2006/relationships/tags" Target="../tags/tag535.xml"/><Relationship Id="rId14" Type="http://schemas.openxmlformats.org/officeDocument/2006/relationships/image" Target="../media/image15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tags" Target="../tags/tag541.xml"/><Relationship Id="rId7" Type="http://schemas.openxmlformats.org/officeDocument/2006/relationships/image" Target="../media/image16.svg"/><Relationship Id="rId2" Type="http://schemas.openxmlformats.org/officeDocument/2006/relationships/tags" Target="../tags/tag540.xml"/><Relationship Id="rId1" Type="http://schemas.openxmlformats.org/officeDocument/2006/relationships/tags" Target="../tags/tag539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40.xml"/><Relationship Id="rId4" Type="http://schemas.openxmlformats.org/officeDocument/2006/relationships/tags" Target="../tags/tag542.xml"/><Relationship Id="rId9" Type="http://schemas.openxmlformats.org/officeDocument/2006/relationships/image" Target="../media/image67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tags" Target="../tags/tag550.xml"/><Relationship Id="rId13" Type="http://schemas.openxmlformats.org/officeDocument/2006/relationships/tags" Target="../tags/tag555.xml"/><Relationship Id="rId18" Type="http://schemas.openxmlformats.org/officeDocument/2006/relationships/tags" Target="../tags/tag560.xml"/><Relationship Id="rId3" Type="http://schemas.openxmlformats.org/officeDocument/2006/relationships/tags" Target="../tags/tag545.xml"/><Relationship Id="rId21" Type="http://schemas.openxmlformats.org/officeDocument/2006/relationships/image" Target="../media/image15.png"/><Relationship Id="rId7" Type="http://schemas.openxmlformats.org/officeDocument/2006/relationships/tags" Target="../tags/tag549.xml"/><Relationship Id="rId12" Type="http://schemas.openxmlformats.org/officeDocument/2006/relationships/tags" Target="../tags/tag554.xml"/><Relationship Id="rId17" Type="http://schemas.openxmlformats.org/officeDocument/2006/relationships/tags" Target="../tags/tag559.xml"/><Relationship Id="rId2" Type="http://schemas.openxmlformats.org/officeDocument/2006/relationships/tags" Target="../tags/tag544.xml"/><Relationship Id="rId16" Type="http://schemas.openxmlformats.org/officeDocument/2006/relationships/tags" Target="../tags/tag558.xml"/><Relationship Id="rId20" Type="http://schemas.openxmlformats.org/officeDocument/2006/relationships/slideLayout" Target="../slideLayouts/slideLayout40.xml"/><Relationship Id="rId1" Type="http://schemas.openxmlformats.org/officeDocument/2006/relationships/tags" Target="../tags/tag543.xml"/><Relationship Id="rId6" Type="http://schemas.openxmlformats.org/officeDocument/2006/relationships/tags" Target="../tags/tag548.xml"/><Relationship Id="rId11" Type="http://schemas.openxmlformats.org/officeDocument/2006/relationships/tags" Target="../tags/tag553.xml"/><Relationship Id="rId24" Type="http://schemas.openxmlformats.org/officeDocument/2006/relationships/image" Target="../media/image67.png"/><Relationship Id="rId5" Type="http://schemas.openxmlformats.org/officeDocument/2006/relationships/tags" Target="../tags/tag547.xml"/><Relationship Id="rId15" Type="http://schemas.openxmlformats.org/officeDocument/2006/relationships/tags" Target="../tags/tag557.xml"/><Relationship Id="rId23" Type="http://schemas.openxmlformats.org/officeDocument/2006/relationships/image" Target="../media/image66.png"/><Relationship Id="rId10" Type="http://schemas.openxmlformats.org/officeDocument/2006/relationships/tags" Target="../tags/tag552.xml"/><Relationship Id="rId19" Type="http://schemas.openxmlformats.org/officeDocument/2006/relationships/tags" Target="../tags/tag561.xml"/><Relationship Id="rId4" Type="http://schemas.openxmlformats.org/officeDocument/2006/relationships/tags" Target="../tags/tag546.xml"/><Relationship Id="rId9" Type="http://schemas.openxmlformats.org/officeDocument/2006/relationships/tags" Target="../tags/tag551.xml"/><Relationship Id="rId14" Type="http://schemas.openxmlformats.org/officeDocument/2006/relationships/tags" Target="../tags/tag556.xml"/><Relationship Id="rId22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32.png"/><Relationship Id="rId3" Type="http://schemas.openxmlformats.org/officeDocument/2006/relationships/tags" Target="../tags/tag84.xml"/><Relationship Id="rId7" Type="http://schemas.openxmlformats.org/officeDocument/2006/relationships/tags" Target="../tags/tag88.xml"/><Relationship Id="rId12" Type="http://schemas.openxmlformats.org/officeDocument/2006/relationships/image" Target="../media/image31.png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tags" Target="../tags/tag87.xml"/><Relationship Id="rId11" Type="http://schemas.openxmlformats.org/officeDocument/2006/relationships/image" Target="../media/image26.svg"/><Relationship Id="rId5" Type="http://schemas.openxmlformats.org/officeDocument/2006/relationships/tags" Target="../tags/tag86.xml"/><Relationship Id="rId10" Type="http://schemas.openxmlformats.org/officeDocument/2006/relationships/image" Target="../media/image12.png"/><Relationship Id="rId4" Type="http://schemas.openxmlformats.org/officeDocument/2006/relationships/tags" Target="../tags/tag85.xml"/><Relationship Id="rId9" Type="http://schemas.openxmlformats.org/officeDocument/2006/relationships/image" Target="../media/image2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tags" Target="../tags/tag567.xml"/><Relationship Id="rId13" Type="http://schemas.openxmlformats.org/officeDocument/2006/relationships/image" Target="../media/image16.svg"/><Relationship Id="rId3" Type="http://schemas.openxmlformats.org/officeDocument/2006/relationships/tags" Target="../tags/tag564.xml"/><Relationship Id="rId7" Type="http://schemas.openxmlformats.org/officeDocument/2006/relationships/tags" Target="../tags/tag566.xml"/><Relationship Id="rId12" Type="http://schemas.openxmlformats.org/officeDocument/2006/relationships/image" Target="../media/image15.png"/><Relationship Id="rId2" Type="http://schemas.openxmlformats.org/officeDocument/2006/relationships/tags" Target="../tags/tag563.xml"/><Relationship Id="rId1" Type="http://schemas.openxmlformats.org/officeDocument/2006/relationships/tags" Target="../tags/tag562.xml"/><Relationship Id="rId6" Type="http://schemas.openxmlformats.org/officeDocument/2006/relationships/audio" Target="../media/media2.mp3"/><Relationship Id="rId11" Type="http://schemas.openxmlformats.org/officeDocument/2006/relationships/slideLayout" Target="../slideLayouts/slideLayout29.xml"/><Relationship Id="rId5" Type="http://schemas.microsoft.com/office/2007/relationships/media" Target="../media/media2.mp3"/><Relationship Id="rId15" Type="http://schemas.openxmlformats.org/officeDocument/2006/relationships/image" Target="../media/image48.png"/><Relationship Id="rId10" Type="http://schemas.openxmlformats.org/officeDocument/2006/relationships/tags" Target="../tags/tag569.xml"/><Relationship Id="rId4" Type="http://schemas.openxmlformats.org/officeDocument/2006/relationships/tags" Target="../tags/tag565.xml"/><Relationship Id="rId9" Type="http://schemas.openxmlformats.org/officeDocument/2006/relationships/tags" Target="../tags/tag568.xml"/><Relationship Id="rId14" Type="http://schemas.openxmlformats.org/officeDocument/2006/relationships/image" Target="../media/image68.gif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tags" Target="../tags/tag577.xml"/><Relationship Id="rId13" Type="http://schemas.openxmlformats.org/officeDocument/2006/relationships/image" Target="../media/image69.jpg"/><Relationship Id="rId18" Type="http://schemas.openxmlformats.org/officeDocument/2006/relationships/image" Target="../media/image73.png"/><Relationship Id="rId3" Type="http://schemas.openxmlformats.org/officeDocument/2006/relationships/tags" Target="../tags/tag572.xml"/><Relationship Id="rId7" Type="http://schemas.openxmlformats.org/officeDocument/2006/relationships/tags" Target="../tags/tag576.xml"/><Relationship Id="rId12" Type="http://schemas.openxmlformats.org/officeDocument/2006/relationships/image" Target="../media/image16.svg"/><Relationship Id="rId17" Type="http://schemas.microsoft.com/office/2007/relationships/hdphoto" Target="../media/hdphoto1.wdp"/><Relationship Id="rId2" Type="http://schemas.openxmlformats.org/officeDocument/2006/relationships/tags" Target="../tags/tag571.xml"/><Relationship Id="rId16" Type="http://schemas.openxmlformats.org/officeDocument/2006/relationships/image" Target="../media/image72.png"/><Relationship Id="rId1" Type="http://schemas.openxmlformats.org/officeDocument/2006/relationships/tags" Target="../tags/tag570.xml"/><Relationship Id="rId6" Type="http://schemas.openxmlformats.org/officeDocument/2006/relationships/tags" Target="../tags/tag575.xml"/><Relationship Id="rId11" Type="http://schemas.openxmlformats.org/officeDocument/2006/relationships/image" Target="../media/image15.png"/><Relationship Id="rId5" Type="http://schemas.openxmlformats.org/officeDocument/2006/relationships/tags" Target="../tags/tag574.xml"/><Relationship Id="rId15" Type="http://schemas.openxmlformats.org/officeDocument/2006/relationships/image" Target="../media/image71.jpg"/><Relationship Id="rId10" Type="http://schemas.openxmlformats.org/officeDocument/2006/relationships/slideLayout" Target="../slideLayouts/slideLayout29.xml"/><Relationship Id="rId4" Type="http://schemas.openxmlformats.org/officeDocument/2006/relationships/tags" Target="../tags/tag573.xml"/><Relationship Id="rId9" Type="http://schemas.openxmlformats.org/officeDocument/2006/relationships/tags" Target="../tags/tag578.xml"/><Relationship Id="rId14" Type="http://schemas.openxmlformats.org/officeDocument/2006/relationships/image" Target="../media/image70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tags" Target="../tags/tag586.xml"/><Relationship Id="rId13" Type="http://schemas.openxmlformats.org/officeDocument/2006/relationships/image" Target="../media/image39.png"/><Relationship Id="rId3" Type="http://schemas.openxmlformats.org/officeDocument/2006/relationships/tags" Target="../tags/tag581.xml"/><Relationship Id="rId7" Type="http://schemas.openxmlformats.org/officeDocument/2006/relationships/tags" Target="../tags/tag585.xml"/><Relationship Id="rId12" Type="http://schemas.openxmlformats.org/officeDocument/2006/relationships/image" Target="../media/image16.svg"/><Relationship Id="rId2" Type="http://schemas.openxmlformats.org/officeDocument/2006/relationships/tags" Target="../tags/tag580.xml"/><Relationship Id="rId1" Type="http://schemas.openxmlformats.org/officeDocument/2006/relationships/tags" Target="../tags/tag579.xml"/><Relationship Id="rId6" Type="http://schemas.openxmlformats.org/officeDocument/2006/relationships/tags" Target="../tags/tag584.xml"/><Relationship Id="rId11" Type="http://schemas.openxmlformats.org/officeDocument/2006/relationships/image" Target="../media/image15.png"/><Relationship Id="rId5" Type="http://schemas.openxmlformats.org/officeDocument/2006/relationships/tags" Target="../tags/tag583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582.xml"/><Relationship Id="rId9" Type="http://schemas.openxmlformats.org/officeDocument/2006/relationships/tags" Target="../tags/tag58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91.xml"/><Relationship Id="rId7" Type="http://schemas.openxmlformats.org/officeDocument/2006/relationships/image" Target="../media/image2.jpe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93.xml"/><Relationship Id="rId10" Type="http://schemas.openxmlformats.org/officeDocument/2006/relationships/image" Target="../media/image5.png"/><Relationship Id="rId4" Type="http://schemas.openxmlformats.org/officeDocument/2006/relationships/tags" Target="../tags/tag92.xml"/><Relationship Id="rId9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01.xml"/><Relationship Id="rId3" Type="http://schemas.openxmlformats.org/officeDocument/2006/relationships/tags" Target="../tags/tag96.xml"/><Relationship Id="rId7" Type="http://schemas.openxmlformats.org/officeDocument/2006/relationships/tags" Target="../tags/tag100.xml"/><Relationship Id="rId12" Type="http://schemas.openxmlformats.org/officeDocument/2006/relationships/image" Target="../media/image26.sv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11" Type="http://schemas.openxmlformats.org/officeDocument/2006/relationships/image" Target="../media/image12.png"/><Relationship Id="rId5" Type="http://schemas.openxmlformats.org/officeDocument/2006/relationships/tags" Target="../tags/tag98.xml"/><Relationship Id="rId10" Type="http://schemas.openxmlformats.org/officeDocument/2006/relationships/image" Target="../media/image2.jpeg"/><Relationship Id="rId4" Type="http://schemas.openxmlformats.org/officeDocument/2006/relationships/tags" Target="../tags/tag97.xml"/><Relationship Id="rId9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/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12C47DE-24FE-3D2A-2BF4-CF85C52978E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437500" y="2237707"/>
            <a:ext cx="2232407" cy="2382389"/>
          </a:xfrm>
          <a:custGeom>
            <a:avLst/>
            <a:gdLst/>
            <a:ahLst/>
            <a:cxnLst/>
            <a:rect l="l" t="t" r="r" b="b"/>
            <a:pathLst>
              <a:path w="1446572" h="1650653">
                <a:moveTo>
                  <a:pt x="0" y="0"/>
                </a:moveTo>
                <a:lnTo>
                  <a:pt x="1446572" y="0"/>
                </a:lnTo>
                <a:lnTo>
                  <a:pt x="1446572" y="1650653"/>
                </a:lnTo>
                <a:lnTo>
                  <a:pt x="0" y="16506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6C207-E5D2-BF11-2359-9226E7D8408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200401" y="4086296"/>
            <a:ext cx="6963158" cy="1030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7869"/>
              </a:lnSpc>
              <a:defRPr/>
            </a:pPr>
            <a:r>
              <a:rPr lang="en-US" sz="8001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Français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0F4B7C3-30C1-1BB2-02D4-6F424706D3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174729" y="2943079"/>
            <a:ext cx="2757950" cy="60593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Niveau</a:t>
            </a:r>
            <a:r>
              <a:rPr lang="en-US" sz="36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</a:t>
            </a:r>
            <a:r>
              <a:rPr lang="en-US" sz="32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</a:t>
            </a:r>
            <a:r>
              <a:rPr lang="en-US" sz="30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</a:t>
            </a:r>
            <a:r>
              <a:rPr lang="en-US" sz="33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    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E4B761-C372-0F2B-E9CC-0DF7A0D44B7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867902" y="3516626"/>
            <a:ext cx="137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defRPr/>
            </a:pPr>
            <a:r>
              <a:rPr lang="en-US" sz="6000" b="1" dirty="0">
                <a:solidFill>
                  <a:srgbClr val="FCBF18"/>
                </a:solidFill>
                <a:latin typeface="Dosis Bold"/>
              </a:rPr>
              <a:t>1 </a:t>
            </a:r>
            <a:endParaRPr lang="fr-MA" sz="6000" b="1" dirty="0">
              <a:solidFill>
                <a:srgbClr val="FCBF18"/>
              </a:solidFill>
              <a:latin typeface="Dosis" pitchFamily="2" charset="0"/>
            </a:endParaRPr>
          </a:p>
        </p:txBody>
      </p:sp>
      <p:pic>
        <p:nvPicPr>
          <p:cNvPr id="8" name="Picture 2" descr="الصفحة الرئيسية">
            <a:extLst>
              <a:ext uri="{FF2B5EF4-FFF2-40B4-BE49-F238E27FC236}">
                <a16:creationId xmlns:a16="http://schemas.microsoft.com/office/drawing/2014/main" id="{C974ACDD-10FD-D838-8D0D-6B5470FEED51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23" y="753919"/>
            <a:ext cx="6963158" cy="105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11D2F2D-4AAE-4EEF-B851-D408755FBC0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771711" y="7148621"/>
            <a:ext cx="6172578" cy="966680"/>
          </a:xfrm>
          <a:prstGeom prst="roundRect">
            <a:avLst>
              <a:gd name="adj" fmla="val 32324"/>
            </a:avLst>
          </a:prstGeom>
          <a:solidFill>
            <a:srgbClr val="21596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D13C3FE6-2C2A-82BC-D09A-A78C99C5328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771711" y="7328993"/>
            <a:ext cx="6172578" cy="605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 err="1">
                <a:solidFill>
                  <a:prstClr val="white"/>
                </a:solidFill>
                <a:latin typeface="Dosis Bold"/>
              </a:rPr>
              <a:t>Semaine</a:t>
            </a:r>
            <a:r>
              <a:rPr lang="en-US" sz="4001" dirty="0">
                <a:solidFill>
                  <a:prstClr val="white"/>
                </a:solidFill>
                <a:latin typeface="Dosis Bold"/>
              </a:rPr>
              <a:t> 4 - Séance 2</a:t>
            </a: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A3E8B26A-E360-4F3F-FCFA-79DC6106180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99772" y="5354312"/>
            <a:ext cx="8164415" cy="893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5">
              <a:lnSpc>
                <a:spcPts val="7869"/>
              </a:lnSpc>
              <a:defRPr/>
            </a:pPr>
            <a:r>
              <a:rPr lang="en-US" sz="44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Période 1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17E0C8-16BE-B035-04C3-D705EA2163D5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730000" y="8574280"/>
            <a:ext cx="253596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spcAft>
                <a:spcPts val="1800"/>
              </a:spcAft>
            </a:pPr>
            <a:r>
              <a:rPr lang="fr-FR" sz="2400" b="1" i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</a:p>
          <a:p>
            <a:pPr algn="ctr" defTabSz="685800">
              <a:spcAft>
                <a:spcPts val="1800"/>
              </a:spcAft>
            </a:pPr>
            <a:r>
              <a:rPr lang="fr-FR" sz="2400" i="1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endParaRPr lang="fr-FR" sz="2400" i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6169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/>
          <p:cNvSpPr txBox="1"/>
          <p:nvPr>
            <p:custDataLst>
              <p:tags r:id="rId2"/>
            </p:custDataLst>
          </p:nvPr>
        </p:nvSpPr>
        <p:spPr>
          <a:xfrm>
            <a:off x="641110" y="4460417"/>
            <a:ext cx="12769469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  Programme de la période 1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/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C1086E2-7A06-62F6-C796-804478648CE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2889248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762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-26983"/>
            <a:ext cx="12954000" cy="9771484"/>
            <a:chOff x="0" y="-47625"/>
            <a:chExt cx="3895412" cy="260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190027"/>
              <a:ext cx="3895412" cy="2365148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61989" y="315096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181198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ECC94E17-0C62-CC81-3A06-A8B33AC9655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09538" y="1114306"/>
            <a:ext cx="1295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600" b="1" dirty="0">
                <a:solidFill>
                  <a:srgbClr val="106585"/>
                </a:solidFill>
                <a:latin typeface="Dosis" pitchFamily="2" charset="0"/>
              </a:rPr>
              <a:t>Attendus de la période 1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1C7FA2F-0B68-FE69-7288-C9292859F24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674872" y="2107571"/>
            <a:ext cx="10747256" cy="5931207"/>
          </a:xfrm>
          <a:prstGeom prst="roundRect">
            <a:avLst>
              <a:gd name="adj" fmla="val 8554"/>
            </a:avLst>
          </a:prstGeom>
        </p:spPr>
      </p:pic>
      <p:sp>
        <p:nvSpPr>
          <p:cNvPr id="15" name="TextBox 9">
            <a:extLst>
              <a:ext uri="{FF2B5EF4-FFF2-40B4-BE49-F238E27FC236}">
                <a16:creationId xmlns:a16="http://schemas.microsoft.com/office/drawing/2014/main" id="{231ED9A6-5C3B-580D-7650-184F1CB14D9B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71806" y="8571776"/>
            <a:ext cx="13897946" cy="475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85835">
              <a:lnSpc>
                <a:spcPts val="4199"/>
              </a:lnSpc>
              <a:defRPr/>
            </a:pP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CO: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Compréhension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LF: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Lecture-Fluence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PE: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Ecrite 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OL: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Outils de Langue</a:t>
            </a:r>
          </a:p>
        </p:txBody>
      </p:sp>
    </p:spTree>
    <p:extLst>
      <p:ext uri="{BB962C8B-B14F-4D97-AF65-F5344CB8AC3E}">
        <p14:creationId xmlns:p14="http://schemas.microsoft.com/office/powerpoint/2010/main" val="3694529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259080"/>
            <a:ext cx="13716000" cy="1054608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51812"/>
            <a:ext cx="12954000" cy="9592689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09539" y="-25908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-294369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1C5B658-B5A3-9509-A0B7-C410DEE8338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083926" y="3351362"/>
            <a:ext cx="7902872" cy="4651620"/>
          </a:xfrm>
          <a:prstGeom prst="roundRect">
            <a:avLst>
              <a:gd name="adj" fmla="val 9885"/>
            </a:avLst>
          </a:prstGeom>
          <a:solidFill>
            <a:srgbClr val="FFFFCC"/>
          </a:solidFill>
          <a:ln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67B8B06D-75C4-F895-FF45-3E9EBF1A2B9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974221" y="4389093"/>
            <a:ext cx="6051113" cy="158766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531840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Semaine 1  :  Comment tu t’appelles ?</a:t>
            </a:r>
          </a:p>
          <a:p>
            <a:pPr marL="531840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Semaine 2 :  Tu as quel âge ?</a:t>
            </a:r>
          </a:p>
          <a:p>
            <a:pPr marL="531840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Semaine 3 :  Tu es en quelle classe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64B3988-DB73-5A36-57CC-8242BB4DDED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915225" y="6031316"/>
            <a:ext cx="6051114" cy="1527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1840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Semaine 4 : 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C’est qui ?</a:t>
            </a:r>
          </a:p>
          <a:p>
            <a:pPr marL="531840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Semaine 5 :  Est-ce que tu as une gomme ?</a:t>
            </a:r>
          </a:p>
          <a:p>
            <a:pPr marL="531840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Semaine 6 :  Révision et évaluation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3B8EEA35-906C-F5B1-42FC-BFFBD1ED65A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09538" y="1609842"/>
            <a:ext cx="12954000" cy="1259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3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Programmation thématique de la période 1 </a:t>
            </a:r>
          </a:p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Thème : « Je me présente »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40D96284-86EB-E4B0-178E-351340DA94F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575748" y="3582463"/>
            <a:ext cx="12954000" cy="481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Sous-thèmes : </a:t>
            </a:r>
          </a:p>
        </p:txBody>
      </p:sp>
    </p:spTree>
    <p:extLst>
      <p:ext uri="{BB962C8B-B14F-4D97-AF65-F5344CB8AC3E}">
        <p14:creationId xmlns:p14="http://schemas.microsoft.com/office/powerpoint/2010/main" val="1926220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356E9-2DD3-2CAF-FE5E-788FEF4BF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5CA1DC7-0F89-BB7D-4856-C9A04512711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41A55F0-50AB-8A73-84FB-C8B71F70147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73266" y="4159577"/>
            <a:ext cx="12769469" cy="979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6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Programme de la semaine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5D01213-5235-E4EE-5DDD-00C1129E94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37C1E40-66EF-1C75-CFA0-1BF7F13110D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3C687E-9055-5979-2EEC-7B7FBE1E5CF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653238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26EA7-462D-C43A-9F07-ED4E12358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54917E2-7B11-EB88-0AF5-5F10224C35E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591482F-C33D-2BF2-A6E4-D76C48BF1DE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79174"/>
            <a:ext cx="12954000" cy="889137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13234C7-1B92-8C5D-0939-3A437A86C193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ctr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2ACC2D9-6F4B-148B-BA4E-64A92990B16A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9802089F-EB4B-1103-F7FA-08E30DBF0C1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1221" y="215597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9F1370A-3C49-0AA2-BC0F-7ECBE758889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81000" y="1202789"/>
            <a:ext cx="129540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de la semaine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A6FBDA94-9A55-AA4A-70CC-B30F4794DF1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68946" y="2660253"/>
            <a:ext cx="5405315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srgbClr val="106584"/>
              </a:solidFill>
              <a:latin typeface="Calibri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57D1591-2A7A-F913-EF24-F44780F10E4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6727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958A974-6352-CF26-B135-C4EBE8F331C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307" y="2356206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1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CF6F5EDA-2010-DE82-6861-37413D6195E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27076" y="2964116"/>
            <a:ext cx="518160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Vocabulaire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Écoute active du dialogue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5E2D54C8-A8D0-C0DF-587F-8E92B28B7783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79308" y="5154814"/>
            <a:ext cx="5398229" cy="1549301"/>
          </a:xfrm>
          <a:prstGeom prst="roundRect">
            <a:avLst/>
          </a:prstGeom>
          <a:solidFill>
            <a:srgbClr val="FDEADA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4367586-0F7C-1D58-72E0-A907A2E2204E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79306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C8D8F739-8705-558E-14F2-0F607342DC9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79307" y="4907267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2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CB3056E3-C8B9-F253-13FB-F0E94E45DF48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027076" y="5329862"/>
            <a:ext cx="5138603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106584"/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106584"/>
                </a:solidFill>
                <a:latin typeface="Dosis" pitchFamily="2" charset="0"/>
              </a:rPr>
              <a:t>Acte de parole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106584"/>
                </a:solidFill>
                <a:latin typeface="Dosis" pitchFamily="2" charset="0"/>
              </a:rPr>
              <a:t>Lecture</a:t>
            </a:r>
            <a:endParaRPr lang="fr-FR" sz="2400" b="1" dirty="0">
              <a:solidFill>
                <a:srgbClr val="106584"/>
              </a:solidFill>
              <a:latin typeface="Dosis" pitchFamily="2" charset="0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F6A7BB9-02C4-E499-7C22-CA0AA5E0338E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79307" y="7428083"/>
            <a:ext cx="5421092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E7088AB2-F340-6AC3-995E-379617155FD6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867270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E2A56A2D-497F-BE0F-2034-E12FBD7B19DB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198516" y="7578776"/>
            <a:ext cx="4462598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Écriture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6C494A8F-181A-DF4D-982C-B5CD87D0C1B3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118982" y="2660253"/>
            <a:ext cx="5521239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4D02EE39-3D3F-9C7E-7746-40970F43C904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711898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17921F4B-54C5-AAF9-9E82-E046EB86A5C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7118982" y="235700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4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817AEF75-A9F9-AF27-32AF-70479EF7BFBF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7322351" y="2959118"/>
            <a:ext cx="505443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Lecture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10D6DB2F-D74E-757C-5150-9C07C41D1654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7164437" y="5154814"/>
            <a:ext cx="552123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B42C1C5E-E1D5-BCEE-2E40-496805D8A2FC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7118982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B1661B79-F159-C036-4A43-4881CC26DF20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7118982" y="490726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5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5" name="TextBox 10">
            <a:extLst>
              <a:ext uri="{FF2B5EF4-FFF2-40B4-BE49-F238E27FC236}">
                <a16:creationId xmlns:a16="http://schemas.microsoft.com/office/drawing/2014/main" id="{0BE592F4-404B-9350-A1A3-1943A53CEB8F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7382420" y="5333666"/>
            <a:ext cx="4994361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Appropriation de l'acte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Écriture</a:t>
            </a:r>
            <a:endParaRPr lang="fr-MA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49A775F8-78C6-3BB4-2D21-01DE5AF2AD5B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7164437" y="7428082"/>
            <a:ext cx="552123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589764F6-37CA-963E-2EED-E12AD8468618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7118982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8" name="TextBox 10">
            <a:extLst>
              <a:ext uri="{FF2B5EF4-FFF2-40B4-BE49-F238E27FC236}">
                <a16:creationId xmlns:a16="http://schemas.microsoft.com/office/drawing/2014/main" id="{361575BF-65D0-716D-E24F-6310280C6CF2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7118982" y="7157231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6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9" name="TextBox 10">
            <a:extLst>
              <a:ext uri="{FF2B5EF4-FFF2-40B4-BE49-F238E27FC236}">
                <a16:creationId xmlns:a16="http://schemas.microsoft.com/office/drawing/2014/main" id="{E1162664-CD36-5CA8-4EBB-D33ACFA7041E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7382420" y="8021069"/>
            <a:ext cx="4616907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Révision de la semaine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CCAA73-75BC-153F-62F2-C117C5FF911F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F5DDA-3373-F94C-6266-5693F1D011A1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879306" y="7182768"/>
            <a:ext cx="2076213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3026"/>
              </a:lnSpc>
              <a:defRPr/>
            </a:pPr>
            <a:r>
              <a:rPr lang="en-US" sz="2801" dirty="0">
                <a:solidFill>
                  <a:srgbClr val="8DC63F"/>
                </a:solidFill>
                <a:latin typeface="Dosis" pitchFamily="2" charset="0"/>
              </a:rPr>
              <a:t>   </a:t>
            </a: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3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505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2D792-9661-6DE2-F93A-CE24F2471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B37AE72-DC16-3C78-995C-4740D41AEB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189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291967E-5785-70E4-C0C7-61B2213E227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58002"/>
            <a:ext cx="12954000" cy="8875604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846EB5E-0791-9E8A-8414-9D2BA4FB24EE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4538ACF-B9E6-7444-3F8C-7FA6C4BFC867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32F5C805-999C-9E73-E861-0A7A6376180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45454" y="246774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0DA22D1-6F2D-80F8-E798-214474E162B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950689" y="109221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E74FF86-0289-553A-32AE-8779741EB24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1001" y="1631585"/>
            <a:ext cx="12954000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Contenus de la semaine 4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1038965-BD1B-2568-7131-247BB176A6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3062" y="2950081"/>
            <a:ext cx="7942348" cy="539455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4FD5864-A86A-3AC6-A30B-53F1D83653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15426" y="2950081"/>
            <a:ext cx="3802188" cy="538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26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3607C-46CE-B412-9374-10EDE2E67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EF6C34B-343B-5FE9-418E-502C8F28BA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125F813-5C32-E481-CDFA-D7C98402340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3" y="2857500"/>
            <a:ext cx="10416929" cy="5563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Révision des lettres - révision du vocabulaire - Chanson.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C’est qui ?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Ma/mon – Ta/ton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Lecture</a:t>
            </a:r>
            <a:endParaRPr lang="fr-FR" sz="4200" b="1" dirty="0">
              <a:solidFill>
                <a:schemeClr val="bg1">
                  <a:lumMod val="65000"/>
                </a:scheme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Reconnaître la lettre e/é en minuscule et en majuscule.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Lire la lettre e/é.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EE29260-58D4-CD76-984F-6EC678B29BF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FF5CB8B-3D1A-4336-0186-2679B0616C2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1A94D9E-C903-BDB3-757C-F19CB4192D4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3021680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8D4B78C5-36D0-DFAD-C71A-4ED4A898EF6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2</a:t>
            </a:r>
          </a:p>
        </p:txBody>
      </p:sp>
    </p:spTree>
    <p:extLst>
      <p:ext uri="{BB962C8B-B14F-4D97-AF65-F5344CB8AC3E}">
        <p14:creationId xmlns:p14="http://schemas.microsoft.com/office/powerpoint/2010/main" val="1330511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2529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497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des rituels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1D261BA-3ABE-2DE1-E789-F4046D0C832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381346" y="3736257"/>
            <a:ext cx="11115454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95C32B6-3F71-2033-BA88-FCA970C59DC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5091" y="3825285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49158EF7-1A29-910E-4457-143F08AF8FB4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702599" y="6228446"/>
            <a:ext cx="11247146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Chanter une chanson en français.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891F837-A361-58E0-C20B-D67A42A121D4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1788925" y="6167226"/>
            <a:ext cx="503526" cy="548088"/>
          </a:xfrm>
          <a:prstGeom prst="rect">
            <a:avLst/>
          </a:prstGeom>
        </p:spPr>
      </p:pic>
      <p:sp>
        <p:nvSpPr>
          <p:cNvPr id="8" name="TextBox 10">
            <a:extLst>
              <a:ext uri="{FF2B5EF4-FFF2-40B4-BE49-F238E27FC236}">
                <a16:creationId xmlns:a16="http://schemas.microsoft.com/office/drawing/2014/main" id="{444E5172-1FEC-C726-0EF2-92DE9D6F9BD3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702599" y="5252045"/>
            <a:ext cx="5709984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Réviser des mots du vocabulaire.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6CF2F32-CD60-B83B-E47B-2BBFF6B8E015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1788925" y="5156565"/>
            <a:ext cx="504425" cy="549067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EF196A93-E68D-1372-8AE7-C3B1CFBDEE2F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2702599" y="4303583"/>
            <a:ext cx="5709984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Réviser des lettres étudiées.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C75F036-BA9D-7899-1EE8-CECE1BF402A2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1788925" y="4208103"/>
            <a:ext cx="504425" cy="54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79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2BF15-BB8E-989A-E985-B85960309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EF208EB-CBC0-D417-8786-FCDD4B590EA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09CB912-DCEA-98D8-0632-D26B863802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71B6C95-808C-274D-88CD-53626543F258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6AC0830-E62D-97D2-A32A-6FDEE5945A34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69B0D59-FCFA-73A1-A5F7-BB29DECD18D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BBD8E0A-9302-BA3F-35EF-51D7975A006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E013A098-CA5F-A92B-10C3-E6DD7614B986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D0B8788-CC1A-A112-6526-1B40637EC622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DEA6562E-F05C-00F7-13C2-2F5E359BE3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41786" y="77988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926730-19A1-3596-B730-AE339E499EB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74975" y="687484"/>
            <a:ext cx="1207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Bonjour les enfants. Nous allons commencer une nouvelle leçon de français.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E388BA8-E9EE-DE41-DCA3-773498CEA85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46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252A3-5679-18F9-D7E9-933597243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8">
            <a:extLst>
              <a:ext uri="{FF2B5EF4-FFF2-40B4-BE49-F238E27FC236}">
                <a16:creationId xmlns:a16="http://schemas.microsoft.com/office/drawing/2014/main" id="{01A3A5BA-98A0-BB4F-5B4D-54BC7FAD781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7062" y="77354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2">
            <a:extLst>
              <a:ext uri="{FF2B5EF4-FFF2-40B4-BE49-F238E27FC236}">
                <a16:creationId xmlns:a16="http://schemas.microsoft.com/office/drawing/2014/main" id="{4BB3096F-7673-6BFF-2D74-05AD8519ED06}"/>
              </a:ext>
            </a:extLst>
          </p:cNvPr>
          <p:cNvSpPr txBox="1"/>
          <p:nvPr/>
        </p:nvSpPr>
        <p:spPr>
          <a:xfrm>
            <a:off x="1429542" y="716394"/>
            <a:ext cx="11529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Observez bien. C’est la lettre i.</a:t>
            </a:r>
          </a:p>
        </p:txBody>
      </p:sp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4D84F29A-7D72-F795-A109-826014325E9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72472" y="545263"/>
            <a:ext cx="1250264" cy="151277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C7EA06A-C5DC-A3FC-0673-E3D5349127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315419" y="3457980"/>
            <a:ext cx="5085162" cy="3371040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B40B2F8-F00F-B750-6514-E90EA4D48E51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2667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58380" y="3592489"/>
            <a:ext cx="1279924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spcAft>
                <a:spcPts val="1800"/>
              </a:spcAft>
              <a:defRPr/>
            </a:pPr>
            <a:r>
              <a:rPr lang="fr-FR" sz="5400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fr-FR" sz="4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Ce support est optimisé pour un visionnage en mode diaporama sur un écran d’ordinateur. </a:t>
            </a:r>
            <a:endParaRPr lang="ar-MA" sz="54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9A77FA-585D-127F-845B-8EBC71313FA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7748" y="1237915"/>
            <a:ext cx="2360504" cy="20587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A3FF9E-96AB-CA64-0E5A-B49A3A31BB7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t="3549" r="25825"/>
          <a:stretch/>
        </p:blipFill>
        <p:spPr>
          <a:xfrm>
            <a:off x="2569153" y="5661395"/>
            <a:ext cx="8969576" cy="1454457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1DAD90C-01DC-919D-FDFB-9AC4E695309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373218" y="5739229"/>
            <a:ext cx="1363695" cy="129878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50" dirty="0"/>
          </a:p>
        </p:txBody>
      </p:sp>
    </p:spTree>
    <p:extLst>
      <p:ext uri="{BB962C8B-B14F-4D97-AF65-F5344CB8AC3E}">
        <p14:creationId xmlns:p14="http://schemas.microsoft.com/office/powerpoint/2010/main" val="2602997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05C36-9BBF-0BCF-7170-83DF3E522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8">
            <a:extLst>
              <a:ext uri="{FF2B5EF4-FFF2-40B4-BE49-F238E27FC236}">
                <a16:creationId xmlns:a16="http://schemas.microsoft.com/office/drawing/2014/main" id="{060598D6-F95F-72F2-D1CE-ED4E2C174D8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7062" y="77354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2">
            <a:extLst>
              <a:ext uri="{FF2B5EF4-FFF2-40B4-BE49-F238E27FC236}">
                <a16:creationId xmlns:a16="http://schemas.microsoft.com/office/drawing/2014/main" id="{E8D6DF63-98C7-F8E9-C05F-24A00699938C}"/>
              </a:ext>
            </a:extLst>
          </p:cNvPr>
          <p:cNvSpPr txBox="1"/>
          <p:nvPr/>
        </p:nvSpPr>
        <p:spPr>
          <a:xfrm>
            <a:off x="1429542" y="716394"/>
            <a:ext cx="11529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Observez bien. C’est la lettre o.</a:t>
            </a:r>
          </a:p>
        </p:txBody>
      </p:sp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E5C94E29-ED41-02CB-DE7B-A2C78F4040D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72472" y="545263"/>
            <a:ext cx="1250264" cy="1512774"/>
          </a:xfrm>
          <a:prstGeom prst="rect">
            <a:avLst/>
          </a:prstGeom>
        </p:spPr>
      </p:pic>
      <p:sp>
        <p:nvSpPr>
          <p:cNvPr id="5" name="ZoneTexte 2">
            <a:extLst>
              <a:ext uri="{FF2B5EF4-FFF2-40B4-BE49-F238E27FC236}">
                <a16:creationId xmlns:a16="http://schemas.microsoft.com/office/drawing/2014/main" id="{0720BB5B-2289-405A-6AD5-3D6D253281AA}"/>
              </a:ext>
            </a:extLst>
          </p:cNvPr>
          <p:cNvSpPr txBox="1"/>
          <p:nvPr/>
        </p:nvSpPr>
        <p:spPr>
          <a:xfrm>
            <a:off x="371475" y="3258368"/>
            <a:ext cx="12973049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39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o   </a:t>
            </a:r>
            <a:r>
              <a:rPr kumimoji="0" lang="fr-MA" sz="23900" b="1" i="0" u="none" strike="noStrike" kern="120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O</a:t>
            </a:r>
            <a:r>
              <a:rPr kumimoji="0" lang="fr-MA" sz="23900" b="0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</a:t>
            </a:r>
            <a:endParaRPr kumimoji="0" lang="fr-MA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E2C305C8-7834-0171-44AB-01F26CEDDB87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7693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63EB4A4-3A46-952B-7425-A46965B3E72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0" y="1485901"/>
            <a:ext cx="13030201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80979" y="80204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20698" y="593647"/>
            <a:ext cx="10723654" cy="546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Prenez vos ardoises et écrivez la lettre i en minuscule.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5159D94-A626-2CE2-DE46-4CACB11C5F1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57974" y="2842863"/>
            <a:ext cx="7186176" cy="555589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9F9451A-C328-68B1-01A7-EF1B84CCF24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75020" y="720508"/>
            <a:ext cx="1938664" cy="1074576"/>
          </a:xfrm>
          <a:prstGeom prst="rect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A9397E9F-1F6C-A08A-675B-08B12E09445A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387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8F089-889B-87B6-0591-F191D3929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43A89D7-053F-03D1-408B-C62601A628B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F6F31AA-D977-8209-1045-ED74E7F93E9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4D27285-988E-2EF8-885E-8ACBC7D1BB6B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29BB99A-6A9F-00DE-A9FF-E6F0C6FE1EE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C7453B1F-2478-3590-2C72-F0C1A1F07249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CA6B0082-8F6D-4DF7-8826-C417E9BA43AC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C28123A8-346C-D79E-0F4F-D7ED369ED4E7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D4DC20-95C4-8F8C-65A3-E06F8D2E968E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A7D2E1EB-858E-624C-2EC8-85E65843AF9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85A5FFF-67CC-9194-C423-276684496A4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1074" y="764132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953CD38-042A-AF75-E4CB-57ECC495590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975AA039-4B23-AAC1-698D-19799EEC2989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42638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90529-2832-6D13-61EE-4DD4FCB31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93AC690-D169-6D2A-6558-04578EC9141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0" y="1485901"/>
            <a:ext cx="13030201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332544AD-299F-858D-6169-FCE8AE1FCD2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80979" y="80204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864E135-C802-43D0-D2C6-87EFFE217EE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20698" y="593647"/>
            <a:ext cx="10723654" cy="546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Écrivez la lettre o en majuscule.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4B89177-506F-74BB-2D43-BFA8ED98EAF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57974" y="2842863"/>
            <a:ext cx="7186176" cy="555589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43ED2BD-955A-5C52-1D12-E45EB51F3FC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75020" y="720508"/>
            <a:ext cx="1938664" cy="1074576"/>
          </a:xfrm>
          <a:prstGeom prst="rect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09D229E4-3347-971B-3F6B-445BC41D129E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48704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91DDE-782C-2DD0-3F36-415C64629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917ED0E-A022-57A5-6E32-19EB7F9477D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AEA4976-3693-FC75-EC74-801499D646C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3AD4E8C-8D8F-DF48-B89C-AA5AEF105207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C519177-10B5-AF31-5077-FF3C4B8DAB2A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F8D6BBB-361B-4746-6E39-0DE74FB554C6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2945713-395C-9B71-E3CF-EB44CAC0C176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A81586FD-6F02-F449-765E-E81FB7162F9D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228A795-C878-1F59-DDD0-EECB05613268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5956850F-C5ED-C414-4D6D-5F6CF47FA4C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BE2B53D-1A85-E919-963B-20003522D84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1074" y="764132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BFBFBD6-CD3C-5DDA-839B-E6C6D81536A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2A4D5856-1510-BB0C-9D49-08CA0E3215C6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90396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31F63-E693-FC5E-0DF9-875623507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32BA75E-8136-FA09-F096-10408693007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5D22FF7-585A-4309-3C49-DD9FB19E257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2658836-24B0-4FF7-2417-13AC12ABF44F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055E4571-0980-B305-9B58-15054F1B5ED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5A346E83-DAE7-CFD2-7072-AF0A721956C5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DA447E5-142D-039C-11EF-FC1B0E76F9D8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772032"/>
                <a:chOff x="195880" y="180292"/>
                <a:chExt cx="8769597" cy="772032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954FA795-ECE8-5EA1-DD3A-112B243664BA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CD43F4F-F412-DEE4-CF05-A1DB6902FA16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4" y="746104"/>
                  <a:ext cx="8763377" cy="206220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CB01776C-C876-8166-BE99-D62DC41F501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5EC3415-D08E-9718-CF35-528745A317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Nous avons vu ces mots la séance précédente. Répétez après moi.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7AA1FA7-1AFA-DAF9-E766-5B558206505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C51837CD-9190-45D6-A48F-E2B9AE2B1D5D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DEF4F8A6-9666-A0D6-B5B5-46BCCE1F6E3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968461" y="5758210"/>
            <a:ext cx="4382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melon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55C7679-F6AD-7D8F-13CE-817E3736AF1E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686558" y="5757623"/>
            <a:ext cx="55851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des cerises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1D85085-117F-1FFD-1282-42B24C3C43A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24988" y="3204655"/>
            <a:ext cx="2573205" cy="230158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FE9EAEE-D0E5-8DC1-F6FC-CAD2A1D178C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86463" y="3204653"/>
            <a:ext cx="2329153" cy="230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907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91151-5608-0DD3-EDD0-78F3783AE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4F7227F-C166-49B7-5CCF-50E4DE35603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8CE850F-80D8-5170-9991-58101636DEB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231E4BB-B415-AA4F-5653-F0B4155B7394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64976E0-2EF2-771C-6762-9495354083F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9649BDC0-AFB0-B471-0AAE-348E3970C23E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23DBB1A-2755-4FD1-EFEC-FC5B4A1B6838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3BFE824E-4733-1045-6D7D-F85D4520FF1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6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D2253FE-BF29-BD45-C945-40D8264E33F7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E2ADF66C-C38F-EC65-DFC3-2A127500FA5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65911" y="67640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396472CF-F39C-3031-FF9E-711346E42102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7" name="ZoneTexte 26">
            <a:extLst>
              <a:ext uri="{FF2B5EF4-FFF2-40B4-BE49-F238E27FC236}">
                <a16:creationId xmlns:a16="http://schemas.microsoft.com/office/drawing/2014/main" id="{F6452AD8-FD8D-A830-1961-7FDA3705A9B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473641" y="589043"/>
            <a:ext cx="1004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chaque image, je vais désigner un élève pour dire le mot.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Quel est ce mot ? 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A86523FA-9E98-1815-5C13-F152348CA4B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426BC3F-BB65-A541-D311-2F09705D1F8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24988" y="3992705"/>
            <a:ext cx="2573205" cy="230158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EDF3CCD-12BA-1280-6610-D0E1B789FDD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86463" y="3992703"/>
            <a:ext cx="2329153" cy="230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9494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5CBE5-381B-8145-962D-95BD22751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50C0F787-B5E2-72AB-A5C7-F06DCFF8881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0953193F-EB2B-9DF7-7DCA-E5E043FA61C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3" y="2857500"/>
            <a:ext cx="10416929" cy="5563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des lettres - révision du vocabulaire - Chanson.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C’est qui ?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Ma/mon – Ta/ton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Lecture</a:t>
            </a:r>
            <a:endParaRPr lang="fr-FR" sz="4200" b="1" dirty="0">
              <a:solidFill>
                <a:schemeClr val="bg1">
                  <a:lumMod val="65000"/>
                </a:scheme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Reconnaître la lettre o en minuscule et en majuscule.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Lire la lettre o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EF0430A2-F523-26BD-4302-277F564779A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F162B062-F3EE-970D-0885-525F0CCB895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A1236C2-6260-F87C-32C1-E2244034AB3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4764764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276417B8-0EC1-BF14-BF68-565B30E209A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2</a:t>
            </a:r>
          </a:p>
        </p:txBody>
      </p:sp>
    </p:spTree>
    <p:extLst>
      <p:ext uri="{BB962C8B-B14F-4D97-AF65-F5344CB8AC3E}">
        <p14:creationId xmlns:p14="http://schemas.microsoft.com/office/powerpoint/2010/main" val="16270197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747428" y="1822448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200" dirty="0">
                <a:solidFill>
                  <a:srgbClr val="106585"/>
                </a:solidFill>
                <a:latin typeface="Carelia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C03ED0A-C5B0-D998-5D5C-0C9D119281B4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8" y="3335592"/>
            <a:ext cx="11752727" cy="4200876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C1D261BA-3ABE-2DE1-E789-F4046D0C8328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395C32B6-3F71-2033-BA88-FCA970C59DCF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CCC5F9BE-BCEA-3D50-20D4-F48CE3775C7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480252" y="3990665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Dosi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30" y="4010714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S’approprier l’acte de parole : 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979022" y="4670448"/>
            <a:ext cx="8678662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C’est qui ?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7C75934-EA09-FAF7-A0F8-3A93E9B0AD9D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525597" y="5880388"/>
            <a:ext cx="504425" cy="549068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940A627E-03E1-78D4-52F2-DAEFE422D83B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52875" y="5914725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Utiliser des outils de langue : 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2DA6B2EC-A123-8022-FC7A-ECF86040222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2979022" y="6548500"/>
            <a:ext cx="8443805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Ma/mon – Ta/ton</a:t>
            </a:r>
          </a:p>
        </p:txBody>
      </p:sp>
    </p:spTree>
    <p:extLst>
      <p:ext uri="{BB962C8B-B14F-4D97-AF65-F5344CB8AC3E}">
        <p14:creationId xmlns:p14="http://schemas.microsoft.com/office/powerpoint/2010/main" val="16431639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090A0-7D28-47D0-1F6A-F1A39FB74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FA31FF5-C238-7475-BC79-76F7A218C27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3AFA753-72CA-A6C7-66D8-E77E01387C5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C15B48-76C1-A575-2ABA-FB0346CDA36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0B30047-A737-2A1A-EA43-9D116ED4ACB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EA3F7DD1-8DED-332C-1DC9-E1FC0BB1CF3F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2F8979D-0E93-36C0-25C6-3EF542CABB66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C85368F-2B3B-F547-D27F-932F6F927D6D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064A59E-82F4-40B8-DC7C-C2F5E6033F01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FB101090-FFFF-110A-367C-B3258319D3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F862B41-83E7-A96B-363F-062037AA719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8559" y="543874"/>
            <a:ext cx="1427019" cy="1575467"/>
          </a:xfrm>
          <a:prstGeom prst="rect">
            <a:avLst/>
          </a:prstGeom>
        </p:spPr>
      </p:pic>
      <p:pic>
        <p:nvPicPr>
          <p:cNvPr id="12" name="Image 1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049EC1EF-3605-645B-E8B8-3BFB4248614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1307" y="3540171"/>
            <a:ext cx="3357580" cy="567954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DD43DE0-764A-DDE1-1DD9-CB519E93E7A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857982" y="4203739"/>
            <a:ext cx="3657617" cy="466347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2E21719-7314-20EB-019B-2CF23B56296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675992" y="579479"/>
            <a:ext cx="12105321" cy="558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445" rtl="0" eaLnBrk="1" fontAlgn="auto" latinLnBrk="0" hangingPunct="1">
              <a:lnSpc>
                <a:spcPts val="402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Nous allons réécouter le dialogue entre Karim et Rita.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F78C043C-12B3-BD6D-9C88-EF36185D4557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050144618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0032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5802" y="4168131"/>
            <a:ext cx="1276946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7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Orientations générales</a:t>
            </a:r>
            <a:endParaRPr lang="ar-MA" sz="72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2901161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3378D54-466B-7047-1ED3-B6EEF7246BD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554FC8F-BF57-7EDA-765A-1E01ED3566B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8F4C7D0-B4C5-D536-1A45-FBD68B1AAE5D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43F03C1-1AE8-2B27-0269-CC0CA6BD5AF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D5DEF50B-103C-A37A-D5FD-FB3269DE9E75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B836A91-7D47-E88B-7FF0-15DB407CF03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555EF3C-0FF0-7D8C-8750-FD0BF2FA32D6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0B2BD6D-388B-7284-B186-9D3827E94CA3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Première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14" name="Image 13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A579F755-D4CD-6115-AEB8-A3E83E4C1F1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2794" y="4422049"/>
            <a:ext cx="2988006" cy="505438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6E2B17C-EF5C-8A87-4628-79F049F874B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7329468" y="4973777"/>
            <a:ext cx="3255017" cy="4150156"/>
          </a:xfrm>
          <a:prstGeom prst="rect">
            <a:avLst/>
          </a:prstGeom>
        </p:spPr>
      </p:pic>
      <p:pic>
        <p:nvPicPr>
          <p:cNvPr id="6" name="Parcours_1_S4_s1_Dialogue">
            <a:hlinkClick r:id="" action="ppaction://media"/>
            <a:extLst>
              <a:ext uri="{FF2B5EF4-FFF2-40B4-BE49-F238E27FC236}">
                <a16:creationId xmlns:a16="http://schemas.microsoft.com/office/drawing/2014/main" id="{7190DE12-027C-7C64-5BB1-AC894F11BA91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887547" y="812557"/>
            <a:ext cx="487363" cy="487363"/>
          </a:xfrm>
          <a:prstGeom prst="rect">
            <a:avLst/>
          </a:prstGeom>
        </p:spPr>
      </p:pic>
      <p:sp>
        <p:nvSpPr>
          <p:cNvPr id="7" name="Bulle narrative : ronde 6">
            <a:extLst>
              <a:ext uri="{FF2B5EF4-FFF2-40B4-BE49-F238E27FC236}">
                <a16:creationId xmlns:a16="http://schemas.microsoft.com/office/drawing/2014/main" id="{297E940C-2929-8C06-1E52-5D5A9210B4A0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Bulle narrative : ronde 12">
            <a:extLst>
              <a:ext uri="{FF2B5EF4-FFF2-40B4-BE49-F238E27FC236}">
                <a16:creationId xmlns:a16="http://schemas.microsoft.com/office/drawing/2014/main" id="{5A70C75A-06B3-37E3-64E2-2B270F6707D2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06E86034-F2E3-0B31-D1C1-293787A32461}"/>
              </a:ext>
            </a:extLst>
          </p:cNvPr>
          <p:cNvGraphicFramePr>
            <a:graphicFrameLocks noGrp="1"/>
          </p:cNvGraphicFramePr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595097150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766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2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2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2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2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4" dur="2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2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7" dur="2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2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20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23" dur="3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3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1411D-AB82-CD69-C19B-64D5996D9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6E08C70-B353-4F1F-1116-B258C0FB4AD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B12CBCC-4844-A2FE-8F59-6519CC2E3C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1C1B0D0-9CE2-FD84-FE3A-E886E06A52B6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5CA2F3C-2733-5181-9207-C0A1659840BB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E28CF3B-86F1-684B-B385-11E508F9C4A0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004358B-0C52-BD46-7078-1F19101DB9A0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BA498E2-3ECF-694D-15D6-5772676A956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1B49946-561D-B446-727B-F40E06CA7B7A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0F08B29D-CBF2-D3A4-2118-B69C6D7A2D2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316A457-0875-5003-0735-2C503C88F46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2" y="736196"/>
            <a:ext cx="10905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diffuser le dialogue une deuxième fois. Écoutez attentivement. </a:t>
            </a:r>
          </a:p>
        </p:txBody>
      </p:sp>
      <p:pic>
        <p:nvPicPr>
          <p:cNvPr id="13" name="Image 12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BF74A406-552F-902E-71AD-3F309E37B3A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82" y="2965052"/>
            <a:ext cx="4368191" cy="435689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EF74FAF-1DF7-49B9-CFF0-3D9ECB64194A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546611728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95584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3378D54-466B-7047-1ED3-B6EEF7246BD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554FC8F-BF57-7EDA-765A-1E01ED3566B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8F4C7D0-B4C5-D536-1A45-FBD68B1AAE5D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43F03C1-1AE8-2B27-0269-CC0CA6BD5AF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D5DEF50B-103C-A37A-D5FD-FB3269DE9E75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B836A91-7D47-E88B-7FF0-15DB407CF03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555EF3C-0FF0-7D8C-8750-FD0BF2FA32D6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0B2BD6D-388B-7284-B186-9D3827E94CA3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Deuxième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14" name="Image 13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A579F755-D4CD-6115-AEB8-A3E83E4C1F1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2794" y="4422049"/>
            <a:ext cx="2988006" cy="505438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6E2B17C-EF5C-8A87-4628-79F049F874B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7329468" y="4973777"/>
            <a:ext cx="3255017" cy="4150156"/>
          </a:xfrm>
          <a:prstGeom prst="rect">
            <a:avLst/>
          </a:prstGeom>
        </p:spPr>
      </p:pic>
      <p:pic>
        <p:nvPicPr>
          <p:cNvPr id="6" name="Parcours_1_S4_s1_Dialogue">
            <a:hlinkClick r:id="" action="ppaction://media"/>
            <a:extLst>
              <a:ext uri="{FF2B5EF4-FFF2-40B4-BE49-F238E27FC236}">
                <a16:creationId xmlns:a16="http://schemas.microsoft.com/office/drawing/2014/main" id="{7190DE12-027C-7C64-5BB1-AC894F11BA91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887547" y="812557"/>
            <a:ext cx="487363" cy="487363"/>
          </a:xfrm>
          <a:prstGeom prst="rect">
            <a:avLst/>
          </a:prstGeom>
        </p:spPr>
      </p:pic>
      <p:sp>
        <p:nvSpPr>
          <p:cNvPr id="7" name="Bulle narrative : ronde 6">
            <a:extLst>
              <a:ext uri="{FF2B5EF4-FFF2-40B4-BE49-F238E27FC236}">
                <a16:creationId xmlns:a16="http://schemas.microsoft.com/office/drawing/2014/main" id="{297E940C-2929-8C06-1E52-5D5A9210B4A0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Bulle narrative : ronde 12">
            <a:extLst>
              <a:ext uri="{FF2B5EF4-FFF2-40B4-BE49-F238E27FC236}">
                <a16:creationId xmlns:a16="http://schemas.microsoft.com/office/drawing/2014/main" id="{5A70C75A-06B3-37E3-64E2-2B270F6707D2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42D81EA4-4AA4-5B0F-A424-F10670FD39C3}"/>
              </a:ext>
            </a:extLst>
          </p:cNvPr>
          <p:cNvGraphicFramePr>
            <a:graphicFrameLocks noGrp="1"/>
          </p:cNvGraphicFramePr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595097150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545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2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2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2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2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4" dur="2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2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7" dur="2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2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20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23" dur="3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3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730EA-CD15-9A0E-BE35-95D47268D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B3188FA-D6A4-5975-1022-8A3ABDEA3DA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897A553-4FA8-7BA7-7B68-C0BFD705D47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7AC4E15-1540-7D29-E91C-52DDA8FFACE5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D079BE5-3F72-27A1-550D-818E4FA03551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70443B5-2423-16FA-92B2-BE1A5F98AE41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4DD71BC0-49D1-9B5C-5E55-CAED6598B76B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24B5A14-C4E5-7E01-A897-A5FA84EF7C7C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9437528-A0CA-8F3A-0211-711428C5C439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9CA4D3DE-AC87-C50E-7F65-371B8EAEAB6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145A9D4-2310-7B50-0B98-6DDE30D4A32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Rita dit « c’est qui cette femme ?».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 </a:t>
            </a: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6C929804-FA2B-280B-BD00-9FE53FB8A62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911269" y="2349562"/>
            <a:ext cx="4491038" cy="1377672"/>
          </a:xfrm>
          <a:prstGeom prst="wedgeEllipseCallout">
            <a:avLst>
              <a:gd name="adj1" fmla="val -15302"/>
              <a:gd name="adj2" fmla="val 7756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C’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 qui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cette femme 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001D892-B50C-8243-1D34-46C207D30E4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7" name="Image 16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1C20B502-5DA8-B716-3C5A-80C18087DD1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9943" y="4227815"/>
            <a:ext cx="2951424" cy="499250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6890C8B-B255-2AF4-E0F2-1EFCF9851042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r="49722"/>
          <a:stretch/>
        </p:blipFill>
        <p:spPr>
          <a:xfrm>
            <a:off x="1184347" y="3954787"/>
            <a:ext cx="1927871" cy="4602449"/>
          </a:xfrm>
          <a:prstGeom prst="rect">
            <a:avLst/>
          </a:prstGeom>
        </p:spPr>
      </p:pic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6803D8BD-5F56-6CE1-2C6D-383E85176030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1030799265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0" name="Image 19">
            <a:extLst>
              <a:ext uri="{FF2B5EF4-FFF2-40B4-BE49-F238E27FC236}">
                <a16:creationId xmlns:a16="http://schemas.microsoft.com/office/drawing/2014/main" id="{802C3B29-6D21-E58D-20BF-2261D88BD5C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7989248" y="4813629"/>
            <a:ext cx="3225864" cy="411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636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2FD84-3560-B2A5-9FE5-EA49F5684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09A82B6-98A4-6FEE-96C6-223089511F5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1EC5E16F-A0AA-2140-FE04-0120F3889AE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1E8CAAF-93BD-2BB3-F69B-192EB7336E74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4B22BEBA-C9A5-31EF-39C7-AE0C0256DC62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E9C9DFE-E72F-5879-1306-B9676B2E45C8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2E7AC898-776F-C725-ADA5-B30C9F6E0F18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FC4CD86-013B-B154-2617-27998DBB6CD8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7F6C53B-3E35-940C-B046-27BFE95A20A1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62B82F33-2205-6895-2DC3-8CEEF247650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87845" y="72795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C895399-8C71-FD3B-3564-595C974B386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97552" y="659046"/>
            <a:ext cx="10869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Que signifie « c’est qui cette femme ? » en arabe ?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B159759-5D02-6133-0790-B53CA2B30C5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pic>
        <p:nvPicPr>
          <p:cNvPr id="16" name="Image 15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74E91070-96FB-E39D-243E-A7A859CEA48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9943" y="4227815"/>
            <a:ext cx="2951424" cy="499250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2EF3F4B-35A3-E6A3-470C-BB9CC8A536DA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r="49722"/>
          <a:stretch/>
        </p:blipFill>
        <p:spPr>
          <a:xfrm>
            <a:off x="1184347" y="3954787"/>
            <a:ext cx="1927871" cy="4602449"/>
          </a:xfrm>
          <a:prstGeom prst="rect">
            <a:avLst/>
          </a:prstGeom>
        </p:spPr>
      </p:pic>
      <p:sp>
        <p:nvSpPr>
          <p:cNvPr id="19" name="Bulle narrative : ronde 18">
            <a:extLst>
              <a:ext uri="{FF2B5EF4-FFF2-40B4-BE49-F238E27FC236}">
                <a16:creationId xmlns:a16="http://schemas.microsoft.com/office/drawing/2014/main" id="{A393B9E5-B998-3FFB-45F9-A0C6D5CEE42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911269" y="2349562"/>
            <a:ext cx="4491038" cy="1377672"/>
          </a:xfrm>
          <a:prstGeom prst="wedgeEllipseCallout">
            <a:avLst>
              <a:gd name="adj1" fmla="val -15302"/>
              <a:gd name="adj2" fmla="val 7756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C’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 qui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cette femme ?</a:t>
            </a:r>
          </a:p>
        </p:txBody>
      </p:sp>
      <p:graphicFrame>
        <p:nvGraphicFramePr>
          <p:cNvPr id="22" name="Tableau 21">
            <a:extLst>
              <a:ext uri="{FF2B5EF4-FFF2-40B4-BE49-F238E27FC236}">
                <a16:creationId xmlns:a16="http://schemas.microsoft.com/office/drawing/2014/main" id="{20E41191-824F-4490-2376-C882BA875853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030799265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4" name="Image 23">
            <a:extLst>
              <a:ext uri="{FF2B5EF4-FFF2-40B4-BE49-F238E27FC236}">
                <a16:creationId xmlns:a16="http://schemas.microsoft.com/office/drawing/2014/main" id="{AA05D6C8-A035-B8A1-8EE7-9F50A0A92FC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7989248" y="4813629"/>
            <a:ext cx="3225864" cy="411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1814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8C1DB-3236-97FD-78C7-EC4474F4F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7B3EB95-903D-00DE-0AEC-0D580D77327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892C9B0-EB44-E9C9-9648-850957DE050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7F80675-93BB-8BAB-912F-6B248A9B7CF6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7781001-1A3B-349A-CCF0-14B526E2BC8B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6741ADE-376D-FF0E-9B35-2CD01177E5DF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80AD9EA-7F1A-6887-1AE9-146380348CB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A7112D7-7BC5-0916-8059-4F26E4B52BF1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EB25381-6011-AB8C-86DC-39309DF4FEF1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5E8C6E96-53EF-4B60-4258-7029194513A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73849" y="66263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98087AA-60B0-0F32-93BB-63A1AC3D54B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07079" y="564721"/>
            <a:ext cx="118110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Karim dit : « C’est ma maitresse.».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</a:t>
            </a: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F053813D-729A-D966-FBA7-D8FD190E921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726455" y="2248712"/>
            <a:ext cx="4717332" cy="1386859"/>
          </a:xfrm>
          <a:prstGeom prst="wedgeEllipseCallout">
            <a:avLst>
              <a:gd name="adj1" fmla="val 16902"/>
              <a:gd name="adj2" fmla="val 84360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3600" b="1" dirty="0">
              <a:solidFill>
                <a:srgbClr val="215968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CDC9054-5439-18F2-3598-2D86B73A1CF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31447" y="417350"/>
            <a:ext cx="1274595" cy="140718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2E2C74B-D5DA-D3BC-6643-02251F0D7BF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7989248" y="4813629"/>
            <a:ext cx="3225864" cy="4112986"/>
          </a:xfrm>
          <a:prstGeom prst="rect">
            <a:avLst/>
          </a:prstGeom>
        </p:spPr>
      </p:pic>
      <p:pic>
        <p:nvPicPr>
          <p:cNvPr id="14" name="Image 13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1DF2B07E-A946-F63B-0178-925FFDE8EC5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 flipH="1">
            <a:off x="3788790" y="4070623"/>
            <a:ext cx="5354636" cy="488099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8F80E06-F5AC-FEE5-87BF-727646D8BA1C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r="49722"/>
          <a:stretch/>
        </p:blipFill>
        <p:spPr>
          <a:xfrm>
            <a:off x="1184347" y="3954787"/>
            <a:ext cx="1927871" cy="460244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92DA2D70-58FD-ED22-00D7-EBEA85581BA2}"/>
              </a:ext>
            </a:extLst>
          </p:cNvPr>
          <p:cNvSpPr txBox="1"/>
          <p:nvPr/>
        </p:nvSpPr>
        <p:spPr>
          <a:xfrm>
            <a:off x="3069354" y="2610165"/>
            <a:ext cx="4109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C’est ma </a:t>
            </a: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maitresse. </a:t>
            </a:r>
          </a:p>
        </p:txBody>
      </p:sp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1EF2417D-904E-7016-370E-FAAF5F7F8B21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030799265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49940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81B42-D721-A910-F00D-189F81ACA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2FE06DF-4BC6-23DD-5DB9-AEEBA073BFB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131CE91-2550-90FA-59B4-D3B7B1DBB62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BF6E1BB-5819-688E-D15D-7196EF7B398D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1DB6AC22-29B2-16B4-8A76-8B95986F1A52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CF68277-2AA8-21B5-F8B8-04B71A4E3A51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90622002-4A7A-A27B-576C-1E6A852E41E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B136885-6B1E-3FB1-25F4-60C1AF258E31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0D26E02A-799B-7DB0-0323-CBFF0E2AE058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2B9D2794-C6E1-98D1-7BC5-CE6BA5A68D8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E83001E-99A8-4706-D39E-935F97D24E5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3480" y="755429"/>
            <a:ext cx="1181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 signifie : « C’est ma maitresse.» en arabe ?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F1FB777-3C15-D499-75BA-B4F204A4C69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sp>
        <p:nvSpPr>
          <p:cNvPr id="16" name="Bulle narrative : ronde 15">
            <a:extLst>
              <a:ext uri="{FF2B5EF4-FFF2-40B4-BE49-F238E27FC236}">
                <a16:creationId xmlns:a16="http://schemas.microsoft.com/office/drawing/2014/main" id="{CB38A393-6AD1-5283-60A2-6A111C637AB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726455" y="2248712"/>
            <a:ext cx="4717332" cy="1386859"/>
          </a:xfrm>
          <a:prstGeom prst="wedgeEllipseCallout">
            <a:avLst>
              <a:gd name="adj1" fmla="val 16902"/>
              <a:gd name="adj2" fmla="val 84360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3600" b="1" dirty="0">
              <a:solidFill>
                <a:srgbClr val="215968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7C1215B-EAC2-C01F-F91D-508886E5B06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7989248" y="4813629"/>
            <a:ext cx="3225864" cy="4112986"/>
          </a:xfrm>
          <a:prstGeom prst="rect">
            <a:avLst/>
          </a:prstGeom>
        </p:spPr>
      </p:pic>
      <p:pic>
        <p:nvPicPr>
          <p:cNvPr id="18" name="Image 17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080BD391-0E8F-0276-61CF-CEEA7DC41A98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 flipH="1">
            <a:off x="3788790" y="4070623"/>
            <a:ext cx="5354636" cy="488099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A54EF34-A902-358B-362A-7A1D917D729D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r="49722"/>
          <a:stretch/>
        </p:blipFill>
        <p:spPr>
          <a:xfrm>
            <a:off x="1184347" y="3954787"/>
            <a:ext cx="1927871" cy="4602449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B5D5BB65-C677-9790-5711-A1F1D5CAB385}"/>
              </a:ext>
            </a:extLst>
          </p:cNvPr>
          <p:cNvSpPr txBox="1"/>
          <p:nvPr/>
        </p:nvSpPr>
        <p:spPr>
          <a:xfrm>
            <a:off x="3069354" y="2610165"/>
            <a:ext cx="4109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C’est ma </a:t>
            </a: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maitresse. </a:t>
            </a:r>
          </a:p>
        </p:txBody>
      </p:sp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D3C757FA-FF41-F7FF-D185-9511F8045BD0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030799265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5698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78DC5-4782-77E4-E1E5-C788F009B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0CFA4927-BA3A-0AF4-D917-885E9A284B7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FE7C005-EF5F-2153-6813-C007EA9DEE99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6E80261A-FA03-28B2-50BA-7A3D0A87E75F}"/>
                </a:ext>
              </a:extLst>
            </p:cNvPr>
            <p:cNvGrpSpPr/>
            <p:nvPr/>
          </p:nvGrpSpPr>
          <p:grpSpPr>
            <a:xfrm>
              <a:off x="228600" y="257321"/>
              <a:ext cx="8692119" cy="6338496"/>
              <a:chOff x="183903" y="175307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AFCF0E4B-1110-49CF-484C-A831E3893AE2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7530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269C0ECA-0F56-4411-7D40-56518D72BB4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29939A4-B4E2-AA1F-A376-E9D50264A60E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AA15206-6A7B-77DC-3A0C-80F68FB2327B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" name="Freeform 8">
            <a:extLst>
              <a:ext uri="{FF2B5EF4-FFF2-40B4-BE49-F238E27FC236}">
                <a16:creationId xmlns:a16="http://schemas.microsoft.com/office/drawing/2014/main" id="{1466131E-2290-CADB-6692-9EBAFC59978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900845" y="6553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A4FCE16-A2E4-7EB2-B52A-5BFD360CDF9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3469" y="393274"/>
            <a:ext cx="1446339" cy="14426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055D8443-0261-EA1F-6AFF-4DC8F61244E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50250" y="581213"/>
            <a:ext cx="1242060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Rita dit : « C’est ta maitresse.». 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en faisant le geste ?</a:t>
            </a:r>
          </a:p>
        </p:txBody>
      </p:sp>
      <p:sp>
        <p:nvSpPr>
          <p:cNvPr id="5" name="Bulle narrative : ronde 4">
            <a:extLst>
              <a:ext uri="{FF2B5EF4-FFF2-40B4-BE49-F238E27FC236}">
                <a16:creationId xmlns:a16="http://schemas.microsoft.com/office/drawing/2014/main" id="{67D311CC-B6D8-88D2-CE09-318DA4ADB62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949505" y="2417085"/>
            <a:ext cx="3418609" cy="1454843"/>
          </a:xfrm>
          <a:prstGeom prst="wedgeEllipseCallout">
            <a:avLst>
              <a:gd name="adj1" fmla="val -16537"/>
              <a:gd name="adj2" fmla="val 88288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C’est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ta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maitresse.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98F5778-25BA-8F6B-74DE-C73DDFE7AA8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8060804" y="4673850"/>
            <a:ext cx="2640533" cy="4047374"/>
          </a:xfrm>
          <a:prstGeom prst="rect">
            <a:avLst/>
          </a:prstGeom>
        </p:spPr>
      </p:pic>
      <p:pic>
        <p:nvPicPr>
          <p:cNvPr id="12" name="Image 1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6026A052-CCE4-66E0-C3C2-9FBA446FC6A6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9943" y="4227815"/>
            <a:ext cx="2951424" cy="499250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F58DCE6-E34D-B73B-F84A-269C12A5E59E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r="49722"/>
          <a:stretch/>
        </p:blipFill>
        <p:spPr>
          <a:xfrm>
            <a:off x="1184347" y="3954787"/>
            <a:ext cx="1927871" cy="4602449"/>
          </a:xfrm>
          <a:prstGeom prst="rect">
            <a:avLst/>
          </a:prstGeom>
        </p:spPr>
      </p:pic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BA491FA9-F99F-3757-A625-A5EB8F55FB84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1030799265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78106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D9BA8-1DEF-9B18-C061-56C52378F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D52715AC-8DD0-9787-2C68-62238D162263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BFF91CC-7038-C685-2B03-4FE85BF1A38C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90A1F25-A5F4-8EF4-21B4-B9DD490CFA17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5D4448C3-1F2E-FC91-9752-30D17CCB320C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021AFA3E-A85C-E42C-AF62-9204910F7048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9D86DA99-A51A-0988-10FA-64CC5A6ABA37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F042BCC-ED61-A76E-0315-3A2E43251D2E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" name="Freeform 8">
            <a:extLst>
              <a:ext uri="{FF2B5EF4-FFF2-40B4-BE49-F238E27FC236}">
                <a16:creationId xmlns:a16="http://schemas.microsoft.com/office/drawing/2014/main" id="{68272A08-2D47-655B-0B75-19B98DEB4ED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944387" y="6553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DBB5365-9AEE-1B7A-264B-D8A5018A8C3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539980" y="599021"/>
            <a:ext cx="1181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 signifie : « C’est ta maitresse.» en arabe ?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6476141-E423-2840-DBC5-B6E92DE2241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sp>
        <p:nvSpPr>
          <p:cNvPr id="9" name="Bulle narrative : ronde 8">
            <a:extLst>
              <a:ext uri="{FF2B5EF4-FFF2-40B4-BE49-F238E27FC236}">
                <a16:creationId xmlns:a16="http://schemas.microsoft.com/office/drawing/2014/main" id="{13C8C2E1-E030-69C3-1DA0-7DF473CAABF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004925" y="2417085"/>
            <a:ext cx="3418609" cy="1454843"/>
          </a:xfrm>
          <a:prstGeom prst="wedgeEllipseCallout">
            <a:avLst>
              <a:gd name="adj1" fmla="val -16537"/>
              <a:gd name="adj2" fmla="val 88288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C’est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ta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maitresse.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5D8292F-8864-08B0-E92D-1D6501E77EE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8060804" y="4673850"/>
            <a:ext cx="2640533" cy="4047374"/>
          </a:xfrm>
          <a:prstGeom prst="rect">
            <a:avLst/>
          </a:prstGeom>
        </p:spPr>
      </p:pic>
      <p:pic>
        <p:nvPicPr>
          <p:cNvPr id="12" name="Image 1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5A2F98DD-1AEB-0899-FBB9-38CFF05CE4B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9943" y="4227815"/>
            <a:ext cx="2951424" cy="499250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7BCB10A-9D8A-A9E8-B526-7EF039A92053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r="49722"/>
          <a:stretch/>
        </p:blipFill>
        <p:spPr>
          <a:xfrm>
            <a:off x="1184347" y="3954787"/>
            <a:ext cx="1927871" cy="4602449"/>
          </a:xfrm>
          <a:prstGeom prst="rect">
            <a:avLst/>
          </a:prstGeom>
        </p:spPr>
      </p:pic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52278519-FEC0-3A7D-997C-FE1F566F8437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030799265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93463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99619-1B4A-9AF1-7426-D6E7156D6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D71F166C-68FD-5A75-2F65-D00138FBE8B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EBA7EE2-0BAE-DE28-0C5E-7F2E28859656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58DEEDF-671E-46AF-73D1-1A4C2BFAE0F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C964C2B-2DD3-2D8A-FFA4-0F0DBEB3ADC1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F11EB598-2BDB-8DB8-5E7D-72CB9FDE06D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2D86BAEA-DBE2-E2C1-C4EF-F49C5DF7BFB2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8BE3A6E-4E19-31D6-80AC-03A1DC2ADCD8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" name="Freeform 8">
            <a:extLst>
              <a:ext uri="{FF2B5EF4-FFF2-40B4-BE49-F238E27FC236}">
                <a16:creationId xmlns:a16="http://schemas.microsoft.com/office/drawing/2014/main" id="{D304380D-4579-DCA0-65ED-C1EECD939E6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838472" y="76207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F67261F-C3B2-B686-9836-C2EEEE4122A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01401" y="596179"/>
            <a:ext cx="1227114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retenir ! Ma maitresse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-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 maitresse.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Répétez en faisant le geste.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0660800-DD61-55A6-CC2B-833C1E3B9E6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48455" y="398932"/>
            <a:ext cx="1151775" cy="1271591"/>
          </a:xfrm>
          <a:prstGeom prst="rect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CF9E1BD9-66DE-FD44-BAA1-6E72E0A8E89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926477" y="2413788"/>
            <a:ext cx="9893145" cy="6184249"/>
          </a:xfrm>
          <a:prstGeom prst="roundRect">
            <a:avLst>
              <a:gd name="adj" fmla="val 1180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1D415D9-A2DA-133B-B059-7FFDA4F8233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858000" y="2838876"/>
            <a:ext cx="48310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ta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maitresse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7C5DA3E-7045-11E2-96C3-836CB5D184E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46901" y="4541349"/>
            <a:ext cx="2191185" cy="372597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55ADE9D-A337-E564-698E-7F10331871C8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8094672" y="4597440"/>
            <a:ext cx="2357665" cy="361379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9E88BA5-7451-4515-7114-13C403421C04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026989" y="2836464"/>
            <a:ext cx="48310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ma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maitresse</a:t>
            </a: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6DD00660-F520-36B7-1BA2-89109C341A83}"/>
              </a:ext>
            </a:extLst>
          </p:cNvPr>
          <p:cNvGraphicFramePr>
            <a:graphicFrameLocks noGrp="1"/>
          </p:cNvGraphicFramePr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1228228783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0006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1348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5555" b="-5555"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/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3276600" y="2476501"/>
            <a:ext cx="8019621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Conventions pour l’usage des supports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289EC27-7BBE-1564-F14F-8F211F9440E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776932" y="366680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2180162-B144-7FD4-BB9F-A0EAFFD8A3D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3762221"/>
            <a:ext cx="1374914" cy="762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B715999-34C4-2141-4830-610FF1FFFA4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606084" y="3955716"/>
            <a:ext cx="5416073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Pages réservées à l’enseignant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F8696B5-768D-1B28-07DD-B75235E312F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5351607"/>
            <a:ext cx="1374914" cy="762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10E672A-213D-5DC3-723E-374E0022336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606083" y="5545103"/>
            <a:ext cx="8401995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Explications et consignes à dire aux élèves</a:t>
            </a: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953CC148-4B93-BBCE-4E28-D9EC27DDD16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0800000" flipH="1">
            <a:off x="1910312" y="5545103"/>
            <a:ext cx="929375" cy="627953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23503FF-8B75-175E-D636-720EC89779C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1" y="7033208"/>
            <a:ext cx="1374914" cy="762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E1446DD-0BB2-867F-17EC-2511CA95D91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713291" y="7169141"/>
            <a:ext cx="8019621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Audio enregistré (déclenchement automatique)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2ABBF97-DB21-AAF2-60D3-362648DC1197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718466" y="6989980"/>
            <a:ext cx="1543266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83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49B35-D28B-5C2A-2DE4-D5A73148F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ECE7C04A-DDC5-ED4F-C0E9-C1FA1045090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9411" y="64532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3D3F2E5-E890-B0E2-6274-7CB66A6409C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71924" y="569210"/>
            <a:ext cx="868727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 dit Rita ? Réfléchissez quelques secondes. </a:t>
            </a:r>
          </a:p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répondre ? </a:t>
            </a:r>
          </a:p>
        </p:txBody>
      </p:sp>
      <p:sp>
        <p:nvSpPr>
          <p:cNvPr id="10" name="Bulle narrative : ronde 9">
            <a:extLst>
              <a:ext uri="{FF2B5EF4-FFF2-40B4-BE49-F238E27FC236}">
                <a16:creationId xmlns:a16="http://schemas.microsoft.com/office/drawing/2014/main" id="{9783BE5B-2D66-A51B-093E-88F9A616E5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961853" y="2409797"/>
            <a:ext cx="2450329" cy="1403588"/>
          </a:xfrm>
          <a:prstGeom prst="wedgeEllipseCallout">
            <a:avLst>
              <a:gd name="adj1" fmla="val -37100"/>
              <a:gd name="adj2" fmla="val 6654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95E9CD2-42C9-D8C6-755C-8746BF0BD7E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49C80BF-54FB-17F1-E233-54B40A898C9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r="49722"/>
          <a:stretch/>
        </p:blipFill>
        <p:spPr>
          <a:xfrm flipH="1">
            <a:off x="7844912" y="3588136"/>
            <a:ext cx="1894142" cy="460244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9CFB856-A242-7A44-1E0C-5E603273BE4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0761" y="4100172"/>
            <a:ext cx="2450329" cy="4241903"/>
          </a:xfrm>
          <a:prstGeom prst="rect">
            <a:avLst/>
          </a:prstGeom>
        </p:spPr>
      </p:pic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9974D712-25DF-56CB-2D8A-E02C9AC42C55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228228783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54745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6297E-F6AA-8101-6D72-98CF352D6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2C540993-59A7-8A28-AE0E-270B0A3947A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3" t="49593" r="49345" b="4493"/>
          <a:stretch/>
        </p:blipFill>
        <p:spPr>
          <a:xfrm flipH="1">
            <a:off x="7405360" y="3508248"/>
            <a:ext cx="2753145" cy="486240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56DC5B5-3BD9-323D-EAAB-53E062B197B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92201" y="4143211"/>
            <a:ext cx="2660624" cy="404737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6B92FDB-C2FE-2909-2E30-CB25B64C9DD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r="49722"/>
          <a:stretch/>
        </p:blipFill>
        <p:spPr>
          <a:xfrm flipH="1">
            <a:off x="9659432" y="3588136"/>
            <a:ext cx="1894142" cy="4602449"/>
          </a:xfrm>
          <a:prstGeom prst="rect">
            <a:avLst/>
          </a:prstGeom>
        </p:spPr>
      </p:pic>
      <p:sp>
        <p:nvSpPr>
          <p:cNvPr id="14" name="Bulle narrative : ronde 13">
            <a:extLst>
              <a:ext uri="{FF2B5EF4-FFF2-40B4-BE49-F238E27FC236}">
                <a16:creationId xmlns:a16="http://schemas.microsoft.com/office/drawing/2014/main" id="{FD95F70F-9F8B-06F1-584B-14B4D923DD2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961853" y="2409797"/>
            <a:ext cx="2450329" cy="1403588"/>
          </a:xfrm>
          <a:prstGeom prst="wedgeEllipseCallout">
            <a:avLst>
              <a:gd name="adj1" fmla="val -37100"/>
              <a:gd name="adj2" fmla="val 6654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10CC9249-E90A-62B9-E97B-A00B9AD7420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0800000" flipH="1">
            <a:off x="849411" y="64532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29205C3-D663-CD5A-7185-E06AA1941BB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371924" y="569210"/>
            <a:ext cx="868727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 dit Rita ? Réfléchissez quelques secondes. </a:t>
            </a:r>
          </a:p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répondre ?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AFD6FB98-9C3D-83D0-D2C7-B9D100ABC3D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2FCCA9F4-D106-2A16-E863-7AE734C85087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228228783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41331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C2245-F486-D1D7-E3D4-9FA95ED79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0A7A3D6-D4D4-CC8A-BA9B-80C35DFABE8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44E9FFE-8356-1D18-B264-436E99C28CF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3" y="2857500"/>
            <a:ext cx="10416929" cy="5563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des lettres - révision du vocabulaire - Chanson.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C’est qui ?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Ma/mon – Ta/ton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3. Lecture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Reconnaître la lettre e/é en minuscule et en majuscule.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Lire la lettre e/é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C1D849F-3B5F-61B1-897E-E1FF716F33F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FC15F88-B596-9CA2-3025-B9427E06151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739DBF0-417B-F941-918F-006125B83B5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6664994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0D684207-5370-B0B9-4E7D-2DCF37AFFC7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2</a:t>
            </a:r>
          </a:p>
        </p:txBody>
      </p:sp>
    </p:spTree>
    <p:extLst>
      <p:ext uri="{BB962C8B-B14F-4D97-AF65-F5344CB8AC3E}">
        <p14:creationId xmlns:p14="http://schemas.microsoft.com/office/powerpoint/2010/main" val="7309719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71E22-8F9A-99F9-518F-BF9891749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A5DA7EF-63AC-455E-AF22-3F0A7C03F49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B2BBF4F-ECAE-0051-7CC5-F246A7D1D0B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0134A9C-0C53-3CFB-98C3-75F3443CB88C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B3F068D-EB28-6E19-DE39-B81B074C562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386A7AE6-CFBD-52E4-FE0D-695C0FE09B4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8264417A-1DBC-24FA-F550-4F52B652A2A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747428" y="1822448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200" dirty="0">
                <a:solidFill>
                  <a:srgbClr val="106585"/>
                </a:solidFill>
                <a:latin typeface="Carelia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1187D41-CEB4-FE60-D27D-67CD94D53ED8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8" y="3335592"/>
            <a:ext cx="11752727" cy="4200876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468302FA-EA3C-CC57-86C4-4E4192540CA6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7094289-0B76-5D08-BC20-FD91748D7695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8109628E-D429-AA02-366B-281F1DC33EE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480252" y="4633610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47A8638-511D-1F82-7DC7-FB2708ADC9D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Dosi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3C07BA0F-955A-73C5-FF56-948436C05F6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30" y="4653659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Reconnaître la lettre e/é en minuscule et en majuscule.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32EA708-A825-D533-D7C1-33CA8BF77CAE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525597" y="5880388"/>
            <a:ext cx="504425" cy="549068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DC49E35F-7734-2C70-8464-2A398343F27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552875" y="5914725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Lire la lettre e/é.</a:t>
            </a:r>
          </a:p>
        </p:txBody>
      </p:sp>
    </p:spTree>
    <p:extLst>
      <p:ext uri="{BB962C8B-B14F-4D97-AF65-F5344CB8AC3E}">
        <p14:creationId xmlns:p14="http://schemas.microsoft.com/office/powerpoint/2010/main" val="27946757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CF0CED95-0603-3709-3170-C0FFF228C7F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80367" y="69328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375C387-D836-D3E9-8DBD-CD7E6F8775A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38002" y="605083"/>
            <a:ext cx="11529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C’est la lettre e. Elle fait le son « e ».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Répétez après moi « e ». 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F74119A1-AFFB-D68B-C618-B9FF072CF5B1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882095739"/>
              </p:ext>
            </p:ext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AEF6EAB0-6874-1655-A805-F903F7D8929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47113" y="420140"/>
            <a:ext cx="1427019" cy="157546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B2EFC9C-8BB3-ACA7-EAF6-50CA67AFE312}"/>
              </a:ext>
            </a:extLst>
          </p:cNvPr>
          <p:cNvSpPr txBox="1"/>
          <p:nvPr/>
        </p:nvSpPr>
        <p:spPr>
          <a:xfrm>
            <a:off x="371474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MA" sz="28700" b="1" dirty="0">
                <a:solidFill>
                  <a:srgbClr val="106584"/>
                </a:solidFill>
                <a:latin typeface="KG Primary Penmanship 2" panose="020B060402020202020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609087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73354AC-8F6E-ED78-BD53-2DD41621B52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46863" y="707210"/>
            <a:ext cx="11529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C’est la lettre e en majuscule. 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AFE6CDB9-65B9-AB83-8D25-4D23F042EA3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38206" y="776485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783DBB4C-D2D2-26E6-FBA3-A721020521AD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853463860"/>
              </p:ext>
            </p:ext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A2E0B4C8-B8D2-8A6A-A9F4-6BE06E087E0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D5D14A2-8662-1B07-9DD1-3579601C4FEF}"/>
              </a:ext>
            </a:extLst>
          </p:cNvPr>
          <p:cNvSpPr txBox="1"/>
          <p:nvPr/>
        </p:nvSpPr>
        <p:spPr>
          <a:xfrm>
            <a:off x="371474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MA" sz="28700" b="1" dirty="0">
                <a:solidFill>
                  <a:srgbClr val="106584"/>
                </a:solidFill>
                <a:latin typeface="KG Primary Penmanship 2" panose="020B0604020202020204" charset="0"/>
              </a:rPr>
              <a:t>E </a:t>
            </a:r>
          </a:p>
        </p:txBody>
      </p:sp>
    </p:spTree>
    <p:extLst>
      <p:ext uri="{BB962C8B-B14F-4D97-AF65-F5344CB8AC3E}">
        <p14:creationId xmlns:p14="http://schemas.microsoft.com/office/powerpoint/2010/main" val="42027231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84091-E15D-1BB6-AF78-D8B9B762A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468B468B-E77E-495C-D8D2-B48DD9F1A07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63836" y="578762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E - e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répéter ?  </a:t>
            </a:r>
            <a:endParaRPr kumimoji="0" lang="fr-FR" sz="225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5826FE9C-8D61-A019-B9BE-178D6B7A23B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7062" y="70210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F2333C2-5C7E-82C0-5ED2-FC7F16778865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616223452"/>
              </p:ext>
            </p:ext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FD3AF820-F703-0848-EB60-DA60884413C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132461" y="587312"/>
            <a:ext cx="1860771" cy="124112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673967F-5E41-6FF6-BEA6-DCF5C5B998A6}"/>
              </a:ext>
            </a:extLst>
          </p:cNvPr>
          <p:cNvSpPr txBox="1"/>
          <p:nvPr/>
        </p:nvSpPr>
        <p:spPr>
          <a:xfrm>
            <a:off x="371474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MA" sz="28700" b="1" dirty="0">
                <a:solidFill>
                  <a:srgbClr val="106584"/>
                </a:solidFill>
                <a:latin typeface="KG Primary Penmanship 2" panose="020B0604020202020204" charset="0"/>
              </a:rPr>
              <a:t>e   </a:t>
            </a:r>
            <a:r>
              <a:rPr lang="fr-MA" sz="287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E</a:t>
            </a:r>
            <a:r>
              <a:rPr lang="fr-MA" sz="28700" dirty="0">
                <a:solidFill>
                  <a:srgbClr val="106585"/>
                </a:solidFill>
                <a:latin typeface="Candara" panose="020E0502030303020204" pitchFamily="34" charset="0"/>
              </a:rPr>
              <a:t> </a:t>
            </a:r>
            <a:endParaRPr lang="fr-MA" sz="287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7191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61B21-03F2-2E82-9983-8051655CA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3D210924-F8D0-F192-E352-52FE342A560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06963" y="65035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2FA0C53-EA0B-8B3B-8CC8-ABD1AD1EB23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38177" y="562153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e comme dans cerise.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Dans le mot cerise, je vois la lettre e et j’entends le son « 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e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».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E704F70-72D3-14F3-B4BB-D9AFE6D8C95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35122" y="4012444"/>
            <a:ext cx="81330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8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</a:t>
            </a:r>
            <a:r>
              <a:rPr kumimoji="0" lang="fr-FR" sz="13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</a:t>
            </a:r>
            <a:r>
              <a:rPr kumimoji="0" lang="fr-FR" sz="138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rise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654AE645-6043-69B0-95A2-2FAE42D063CF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6279FD9F-7B5F-FB6F-D4EE-D909831E19E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9F72503-3D3A-C2DB-B082-4634073B96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3713" y="3969643"/>
            <a:ext cx="2329153" cy="230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049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61B21-03F2-2E82-9983-8051655CA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3D210924-F8D0-F192-E352-52FE342A560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78313" y="696110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E704F70-72D3-14F3-B4BB-D9AFE6D8C95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78313" y="4035504"/>
            <a:ext cx="762902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8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</a:t>
            </a:r>
            <a:r>
              <a:rPr kumimoji="0" lang="fr-FR" sz="13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</a:t>
            </a:r>
            <a:r>
              <a:rPr kumimoji="0" lang="fr-FR" sz="138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lon</a:t>
            </a:r>
            <a:endParaRPr kumimoji="0" lang="fr-FR" sz="13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BFDDB5A1-A43C-97A2-1302-E00DCB6D7047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5E7FD6E9-BA89-301C-15F0-62D18311326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590E75E-23BF-E8D7-3CA7-288FFC57335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238177" y="605695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A6A6A6"/>
                </a:solidFill>
                <a:latin typeface="Calibri "/>
              </a:rPr>
              <a:t>e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comme dans melon.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Dans le mot melon, je vois la lettre e et j’entends le son « e ».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B2FE68B-3526-52D3-BD79-2AD5796952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69728" y="4035504"/>
            <a:ext cx="2573205" cy="230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95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4F636-5800-1FB5-8178-3DC758157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58606C38-614C-E741-7236-9B0E0D84C16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78313" y="696110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D9FCFF6-5EA0-A1FD-AF25-AC4FE22BE67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910922" y="4035504"/>
            <a:ext cx="790446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</a:t>
            </a:r>
            <a:r>
              <a:rPr kumimoji="0" lang="fr-FR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</a:t>
            </a:r>
            <a:r>
              <a:rPr kumimoji="0" lang="fr-FR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n</a:t>
            </a:r>
            <a:r>
              <a:rPr lang="fr-FR" sz="13800" b="1" dirty="0" err="1">
                <a:solidFill>
                  <a:srgbClr val="106584"/>
                </a:solidFill>
                <a:latin typeface="Dosis" pitchFamily="2" charset="0"/>
              </a:rPr>
              <a:t>ard</a:t>
            </a:r>
            <a:endParaRPr kumimoji="0" lang="fr-FR" sz="138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A7B7CB7A-0B30-DD4C-4301-3B69C016166B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58E42216-C0F0-BDD2-4406-ABD40C4B05B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AA46975-321F-6C16-BD66-8E10DDBD0EC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238177" y="605695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A6A6A6"/>
                </a:solidFill>
                <a:latin typeface="Calibri "/>
              </a:rPr>
              <a:t>e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comme dans renard.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Dans le mot renard, je vois la lettre e et j’entends le son « e ».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5C7B113-2010-34AB-55D7-CE7E5DFD07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79610" y="3830932"/>
            <a:ext cx="2732597" cy="262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58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314923F-69FD-5D4C-611C-138FFCB9BA7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5EB3374-A76C-2A54-6038-72818B2CDB51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758D412-727A-87EE-D7AD-DF9242B11ED6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AFDA5764-B6A4-60C6-DCDA-6856AC1D5F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EA470B7-E062-15E0-33DE-CF45AE1EF64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399060" y="1865441"/>
            <a:ext cx="7271961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Pictogrammes pour la gestion de la leçon.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9A451E6-42B1-DFF1-7AE4-A7F2056EC01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8491" y="4756182"/>
            <a:ext cx="3796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Modelage.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écoutent.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E9A24F-D8C5-7E23-497C-A5D00EB35DF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00" y="2954900"/>
            <a:ext cx="1636031" cy="16318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5BB7C58-97F4-D723-60E8-49521E84193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116140" y="2982989"/>
            <a:ext cx="2566257" cy="171167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EC96FEE-CB37-D47D-DC7D-94A02B44A06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592846" y="4828793"/>
            <a:ext cx="33040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Questions directes.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désigne des élèves.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B73E3A4-703C-71EA-8A0D-2E42F69B21D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6454" y="2977902"/>
            <a:ext cx="1747521" cy="146699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7A78D7E-4EA3-8F6B-EB49-9380B2CCBAA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379758" y="4770770"/>
            <a:ext cx="4308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Répétition chorale.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Toute la classe participe.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CD71421-7E63-0887-15F3-9B3C58CC5617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320256" y="6354876"/>
            <a:ext cx="1849217" cy="1142676"/>
          </a:xfrm>
          <a:prstGeom prst="roundRect">
            <a:avLst>
              <a:gd name="adj" fmla="val 31362"/>
            </a:avLst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19DECAF-6F46-F2D9-3C43-0C5075904C4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377366" y="7796685"/>
            <a:ext cx="3915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Passage au tableau.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élève réalise la tâche.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1BAC82B-025C-D00A-B7BA-2FDECC2C4E40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13" y="6218106"/>
            <a:ext cx="1412672" cy="133768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C7C708A-7CF6-ABB8-7BF8-C9174CC9466A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04402" y="7824352"/>
            <a:ext cx="35495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silencieuse.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30520AD-873E-13AF-FDF7-426FBF1C62A8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25" y="6234380"/>
            <a:ext cx="1846817" cy="129171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C81664E-77EA-659F-4F1A-E015F091A3C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101466" y="7711353"/>
            <a:ext cx="34957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Pratique autonome.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circule entre les rangs.  </a:t>
            </a:r>
          </a:p>
        </p:txBody>
      </p:sp>
      <p:pic>
        <p:nvPicPr>
          <p:cNvPr id="18" name="Image 17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A3012CF-2363-2ED8-3431-EDCB4ED9ADCA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4686" y="6013321"/>
            <a:ext cx="1250264" cy="151277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9A6834E-AFB5-023D-9381-B94F5B6F48A0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0220479" y="7796189"/>
            <a:ext cx="3304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Observation.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observent.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DCA9C8A-9242-4256-6CC5-A41CF76EF40C}"/>
              </a:ext>
            </a:extLst>
          </p:cNvPr>
          <p:cNvGrpSpPr/>
          <p:nvPr>
            <p:custDataLst>
              <p:tags r:id="rId20"/>
            </p:custDataLst>
          </p:nvPr>
        </p:nvGrpSpPr>
        <p:grpSpPr>
          <a:xfrm>
            <a:off x="7355492" y="3122272"/>
            <a:ext cx="1961535" cy="1238864"/>
            <a:chOff x="7152968" y="2374490"/>
            <a:chExt cx="1961535" cy="1238864"/>
          </a:xfrm>
        </p:grpSpPr>
        <p:sp>
          <p:nvSpPr>
            <p:cNvPr id="21" name="Bulle narrative : ronde 20">
              <a:extLst>
                <a:ext uri="{FF2B5EF4-FFF2-40B4-BE49-F238E27FC236}">
                  <a16:creationId xmlns:a16="http://schemas.microsoft.com/office/drawing/2014/main" id="{9FF31181-CF52-0696-E904-1C18160AA31D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CEB0F0D4-5E2D-4A78-A130-A42049559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05BDA0A1-C1DE-3363-14D1-25382633DF61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6811905" y="4785518"/>
            <a:ext cx="304871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Dites-le en arabe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disent le mot en arabe. </a:t>
            </a:r>
          </a:p>
        </p:txBody>
      </p:sp>
    </p:spTree>
    <p:extLst>
      <p:ext uri="{BB962C8B-B14F-4D97-AF65-F5344CB8AC3E}">
        <p14:creationId xmlns:p14="http://schemas.microsoft.com/office/powerpoint/2010/main" val="26352967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9F037-C8DC-791C-287E-9C68EBB3E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BC131FDE-24BE-EB1E-0BE0-DE5983DE0AE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80367" y="69328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EDAB651-7E52-6094-36C5-99F947F0AB2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38002" y="605083"/>
            <a:ext cx="11529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C’est la lettre e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avec accent, accent. Elle fait le son « é ».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Répétez après moi « é ». 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51BB83E7-80D7-B686-59E1-15851CF237BA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C79AA676-2B68-DC17-75B6-81172F02712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47113" y="420140"/>
            <a:ext cx="1427019" cy="157546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B66EBF0-A05D-758E-82AC-D82121EF31C3}"/>
              </a:ext>
            </a:extLst>
          </p:cNvPr>
          <p:cNvSpPr txBox="1"/>
          <p:nvPr/>
        </p:nvSpPr>
        <p:spPr>
          <a:xfrm>
            <a:off x="371474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MA" sz="28700" b="1" dirty="0">
                <a:solidFill>
                  <a:srgbClr val="106584"/>
                </a:solidFill>
                <a:latin typeface="KG Primary Penmanship 2" panose="020B0604020202020204" charset="0"/>
              </a:rPr>
              <a:t>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48E9C8-B386-C2DD-3F20-5086C380B1FE}"/>
              </a:ext>
            </a:extLst>
          </p:cNvPr>
          <p:cNvSpPr/>
          <p:nvPr/>
        </p:nvSpPr>
        <p:spPr>
          <a:xfrm rot="3313912">
            <a:off x="6705598" y="3962399"/>
            <a:ext cx="304800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42873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B8C7D-EE6F-437A-6914-3A9CF40B9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56BB81D8-A74C-D187-95F5-416091351F6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06963" y="65035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0BBF22C-E1BA-D826-5F10-02F26FF6064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38177" y="562153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A6A6A6"/>
                </a:solidFill>
                <a:latin typeface="Calibri "/>
              </a:rPr>
              <a:t>é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comme dans école.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Dans le mot école, je vois 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« é »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et j’entends le son « é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».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38003AE-3350-A555-1E31-C964785C368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35122" y="4012444"/>
            <a:ext cx="81330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</a:t>
            </a:r>
            <a:r>
              <a:rPr kumimoji="0" lang="fr-FR" sz="138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cole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A118C5C4-3888-F518-09D1-92831CBECC00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649B7551-973C-48F1-5498-6A3B32692BD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CDF2CD1-B372-B53D-B1F3-72EB8582F4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65797" y="3825432"/>
            <a:ext cx="3577136" cy="263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07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D4A36E-868C-11DA-358C-ACC9129B6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B1CC6F4F-6AB6-6E43-B9BE-47883F264F3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06963" y="65035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EFF1967-1A23-1B1C-6F97-BBD98564192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38177" y="562153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A6A6A6"/>
                </a:solidFill>
                <a:latin typeface="Calibri "/>
              </a:rPr>
              <a:t>é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comme dans éléphant.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Dans le mot éléphant, je vois 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« é »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et j’entends le son « é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».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4D2DDE5-1145-866A-400B-12D41255E05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35122" y="4012444"/>
            <a:ext cx="81330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</a:t>
            </a:r>
            <a:r>
              <a:rPr lang="fr-FR" sz="13800" b="1" dirty="0" err="1">
                <a:solidFill>
                  <a:srgbClr val="106584"/>
                </a:solidFill>
                <a:latin typeface="Dosis" pitchFamily="2" charset="0"/>
              </a:rPr>
              <a:t>l</a:t>
            </a:r>
            <a:r>
              <a:rPr lang="fr-FR" sz="13800" b="1" dirty="0" err="1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é</a:t>
            </a:r>
            <a:r>
              <a:rPr lang="fr-FR" sz="13800" b="1" dirty="0" err="1">
                <a:solidFill>
                  <a:srgbClr val="106584"/>
                </a:solidFill>
                <a:latin typeface="Dosis" pitchFamily="2" charset="0"/>
              </a:rPr>
              <a:t>phant</a:t>
            </a:r>
            <a:endParaRPr kumimoji="0" lang="fr-FR" sz="138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6CEFBE86-2136-63EC-0E8A-6F8789A53236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671CD77C-0042-D69B-E519-65F976B1DA8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12C6DA6-E814-8F94-99D3-818CE2ABE8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24250" y="4013662"/>
            <a:ext cx="3018683" cy="22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6223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82E04-158B-1A81-9CD9-EFF7565E5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68C038CA-DB1D-BC2F-1343-BC0C38ACA13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bien cette liste.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F4EA7E43-E6F3-F69C-4609-35FC759D486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C38160C2-7057-510A-39B0-F87C96543296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00704CBB-85F1-59B4-D65E-B9B4D1F6F94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45247" y="524034"/>
            <a:ext cx="916165" cy="130476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9607E6B-501A-AA5E-63BF-AF7E51F8CA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4586" y="3667076"/>
            <a:ext cx="12111680" cy="295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1515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6657D-B6CC-495F-AA94-DFBBE2212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72C95F29-B479-31D9-5711-4924DD9EC30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montrer la lettre e / é ?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DCF41EB6-12EB-5C64-C713-51ED82367A4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32815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407F05F1-7FB3-351A-0377-683CC92DBF10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5F81C8CB-55A5-F70E-92A3-39AFAD94805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E346C5B-46FA-8EFD-F97B-DB894B09D0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2159" y="4886326"/>
            <a:ext cx="12111680" cy="295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5233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357E5-653F-4F8C-178F-C71757D77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1056AF0C-A06A-FDD6-E10C-9EEEA5A09EB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39512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Repérez la lettre e / é dans la liste.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FB4FE97C-394E-F01D-741E-00D236CD1D0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98128" y="774267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7C0E5A3-AD60-C704-F0B9-C82FEE8B1D0A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647C6356-B5F0-C6EE-FF27-890E6773FC4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83142" y="524034"/>
            <a:ext cx="878270" cy="125079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A17D947-9D70-62F5-3406-13A9AE54FF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8128" y="4895811"/>
            <a:ext cx="12131699" cy="295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3068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C7D83-CF1D-8037-B88F-1128FD6B2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2C0D5F17-7E62-71A4-1AFB-06414CA5A20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montrer la lettre e dans ce mot ?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51307C32-FCFD-CBD6-8C73-E3A5659B81F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E44B8AB-F44A-0CDB-BC5A-1C538DED8BD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 Medium" pitchFamily="2" charset="0"/>
              </a:rPr>
              <a:t>renard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4C57ABE8-8D8B-BC7A-2AD0-B926883E3E1B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BB27E591-E831-28FB-EEFB-8F93B40CF42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</p:spTree>
    <p:extLst>
      <p:ext uri="{BB962C8B-B14F-4D97-AF65-F5344CB8AC3E}">
        <p14:creationId xmlns:p14="http://schemas.microsoft.com/office/powerpoint/2010/main" val="31756478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D728E-1B5C-728D-FF21-4CABB953A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79BC1B83-2C89-B08B-740F-03332CDFD58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la lettre e dans le mot.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4D122E15-722D-0AB1-1459-79BD92442CE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39E80E6-A658-5944-D119-CFDDCCB805AE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53364B24-7222-28E2-3547-174E1CFA71C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45247" y="524034"/>
            <a:ext cx="916165" cy="130476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F2DDB20-D8B2-CEBC-BE21-BFF9CEE719B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 Medium" pitchFamily="2" charset="0"/>
              </a:rPr>
              <a:t>r</a:t>
            </a: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Dosis Medium" pitchFamily="2" charset="0"/>
              </a:rPr>
              <a:t>e</a:t>
            </a: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 Medium" pitchFamily="2" charset="0"/>
              </a:rPr>
              <a:t>nard</a:t>
            </a:r>
          </a:p>
        </p:txBody>
      </p:sp>
    </p:spTree>
    <p:extLst>
      <p:ext uri="{BB962C8B-B14F-4D97-AF65-F5344CB8AC3E}">
        <p14:creationId xmlns:p14="http://schemas.microsoft.com/office/powerpoint/2010/main" val="17380568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1E96B-A2C4-53E0-A058-569DF729D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53CE007E-815F-BA33-4FDC-D6D62C527B8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montrer la lettre e dans ce mot ?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B8B3052B-69B6-84D6-D5F8-21A5EA6AAF0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7203352-70AD-77D5-A172-4EB804732B2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 Medium" pitchFamily="2" charset="0"/>
              </a:rPr>
              <a:t>debout 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46E9D3B8-7A42-2B76-3FAB-DFA6D92D3362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319F6FB3-AB6C-1809-CE11-B49CCB4B12C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</p:spTree>
    <p:extLst>
      <p:ext uri="{BB962C8B-B14F-4D97-AF65-F5344CB8AC3E}">
        <p14:creationId xmlns:p14="http://schemas.microsoft.com/office/powerpoint/2010/main" val="24961014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AD8EF-A99B-AC69-A075-C950D215B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3E1FCB61-4009-7F24-E7A8-2753162306B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la lettre e dans le mot.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51D0124A-AE4E-DC96-3219-FD9629AEB39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61CE89B-30F4-CF32-FB61-1DF820DF6535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A1BA1C8A-DADD-C1B2-A331-053936E4383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45247" y="524034"/>
            <a:ext cx="916165" cy="130476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C251C11-5FDE-9B2B-697A-864A72D0DC2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600" b="1" dirty="0">
                <a:solidFill>
                  <a:srgbClr val="106584"/>
                </a:solidFill>
                <a:latin typeface="Dosis Medium" pitchFamily="2" charset="0"/>
              </a:rPr>
              <a:t>d</a:t>
            </a:r>
            <a:r>
              <a:rPr lang="fr-FR" sz="16600" b="1" dirty="0">
                <a:solidFill>
                  <a:schemeClr val="accent6">
                    <a:lumMod val="75000"/>
                  </a:schemeClr>
                </a:solidFill>
                <a:latin typeface="Dosis Medium" pitchFamily="2" charset="0"/>
              </a:rPr>
              <a:t>e</a:t>
            </a:r>
            <a:r>
              <a:rPr lang="fr-FR" sz="16600" b="1" dirty="0">
                <a:solidFill>
                  <a:srgbClr val="106584"/>
                </a:solidFill>
                <a:latin typeface="Dosis Medium" pitchFamily="2" charset="0"/>
              </a:rPr>
              <a:t>bout</a:t>
            </a:r>
            <a:endParaRPr kumimoji="0" lang="fr-FR" sz="166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Dosis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133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CF0E36C0-C341-AACC-60EE-1249E2D9C505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6856C84E-5D28-B1BE-B422-DE634E79C01D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E467593A-A3AA-574E-C98C-D79D5650552D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EBF35789-EF5A-9231-2393-AA2D13C5F56A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04888450-80DC-3049-7195-02CD36824DB4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9" name="TextBox 9"/>
          <p:cNvSpPr txBox="1"/>
          <p:nvPr>
            <p:custDataLst>
              <p:tags r:id="rId2"/>
            </p:custDataLst>
          </p:nvPr>
        </p:nvSpPr>
        <p:spPr>
          <a:xfrm>
            <a:off x="3097817" y="5585909"/>
            <a:ext cx="752036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didactique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EFB9B008-41AC-BDC5-4B91-5A497B148B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00100" y="1407111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technique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15D381-18F3-43EC-F8E3-6D36647668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2204900" y="2644612"/>
            <a:ext cx="1912502" cy="1668047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9441BD0-3475-3561-9867-7AA9199CD64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811857" y="4394611"/>
            <a:ext cx="2504181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AF469B-2419-1460-4D0E-2A3F112415E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394902" y="4393589"/>
            <a:ext cx="1425005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PC + PPT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544874-45A9-6686-34C5-F066052CB44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612942" y="4407713"/>
            <a:ext cx="2269574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08D40C-2D68-A73A-2381-029481DAF74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027753" y="4446212"/>
            <a:ext cx="134370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Pointeur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31C257C-687C-6F5D-9E7D-C97F5E15A1E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7662" y="2170848"/>
            <a:ext cx="2232162" cy="2229782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C74D983-3D6D-C529-D40A-5A387E869EC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683290" y="4374481"/>
            <a:ext cx="3254772" cy="549254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DA954E7-6A2C-C5AF-3AE0-19B26D8976E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976816" y="4400630"/>
            <a:ext cx="258256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Projection ajustée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53E6545-78B9-1C0F-4AE2-7DEF0DA141E8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8730084" y="2895119"/>
            <a:ext cx="3160415" cy="992903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9D132A3B-F0F2-35FE-99DC-A96843AFCA2E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4508617" y="8682834"/>
            <a:ext cx="1779566" cy="538610"/>
            <a:chOff x="5802255" y="5807067"/>
            <a:chExt cx="1186377" cy="359073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C804A669-72C6-3FA1-5791-E7CB5CA77B20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4BFB723B-1198-9769-D313-3CDD4CA76B05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Livret  </a:t>
              </a: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5753C2A9-3189-5FAE-322D-3B6DC0946D11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781755" y="6506980"/>
            <a:ext cx="1360298" cy="1942484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256C08F-FE2D-887C-5E62-41F4AC8B3721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00030" y="6777206"/>
            <a:ext cx="1789002" cy="1383142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7E9C0502-A7A0-8331-FC77-BD2C8A83A92A}"/>
              </a:ext>
            </a:extLst>
          </p:cNvPr>
          <p:cNvGrpSpPr/>
          <p:nvPr>
            <p:custDataLst>
              <p:tags r:id="rId17"/>
            </p:custDataLst>
          </p:nvPr>
        </p:nvGrpSpPr>
        <p:grpSpPr>
          <a:xfrm>
            <a:off x="7485754" y="8644972"/>
            <a:ext cx="1779566" cy="538610"/>
            <a:chOff x="5802255" y="5807067"/>
            <a:chExt cx="1186377" cy="359073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C0574431-818E-FFD3-517F-8DDEF3199CC3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D7CDBCFE-A308-E8B1-B716-E2FC5EEA178C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Ardoise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43962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F1E34-69A1-F0DA-ED21-E5B30DC5B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E0D4F63E-9E87-AE06-AD80-56EEDE6B0E5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montrer « é » dans ce mot ?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B86974C9-5954-0B74-A5AE-1F8FE47770A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3F6458F-7BAB-894A-4756-0F38D30E15C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 Medium" pitchFamily="2" charset="0"/>
              </a:rPr>
              <a:t>écoute 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CC2BB63-BEBC-6727-4142-79E0D8733DFE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0EEA1142-DE18-A806-7254-233902718FA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</p:spTree>
    <p:extLst>
      <p:ext uri="{BB962C8B-B14F-4D97-AF65-F5344CB8AC3E}">
        <p14:creationId xmlns:p14="http://schemas.microsoft.com/office/powerpoint/2010/main" val="7673118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A932A-AD11-DD11-0EB4-331CA89D2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09BBBF55-E23C-AA87-B9E8-1CB96EB7310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la lettre e avec accent « é » dans le mot.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D59DEF24-1570-10CC-6D0F-07A4A3DDBC2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F226553-D606-064E-C617-58BD8939FBFB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510BCE4C-1C40-5296-9564-441A2ADEE43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45247" y="524034"/>
            <a:ext cx="916165" cy="130476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68323B2-F622-1C40-EFE0-2E93D023103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600" b="1" dirty="0" err="1">
                <a:solidFill>
                  <a:schemeClr val="accent6">
                    <a:lumMod val="75000"/>
                  </a:schemeClr>
                </a:solidFill>
                <a:latin typeface="Dosis Medium" pitchFamily="2" charset="0"/>
              </a:rPr>
              <a:t>é</a:t>
            </a:r>
            <a:r>
              <a:rPr lang="fr-FR" sz="16600" b="1" dirty="0" err="1">
                <a:solidFill>
                  <a:srgbClr val="106584"/>
                </a:solidFill>
                <a:latin typeface="Dosis Medium" pitchFamily="2" charset="0"/>
              </a:rPr>
              <a:t>cout</a:t>
            </a: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 Medium" pitchFamily="2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6199982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5349D-247A-E087-5C49-52E810C65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C733497E-244E-229F-B543-8CE7A3CA7E6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montrer « é » dans ce mot ?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C7C25A1F-635B-B69B-B6B7-1C4F86660DF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950DFF3-58FC-A13A-A311-77491499490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 Medium" pitchFamily="2" charset="0"/>
              </a:rPr>
              <a:t>télé</a:t>
            </a:r>
            <a:r>
              <a:rPr lang="fr-FR" sz="16600" b="1" dirty="0" err="1">
                <a:solidFill>
                  <a:srgbClr val="106584"/>
                </a:solidFill>
                <a:latin typeface="Dosis Medium" pitchFamily="2" charset="0"/>
              </a:rPr>
              <a:t>phon</a:t>
            </a: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 Medium" pitchFamily="2" charset="0"/>
              </a:rPr>
              <a:t>e 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4691DF95-8EDA-8659-8383-0105986AC18F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04D690E1-A29D-2207-DDF2-A6A5E664E38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</p:spTree>
    <p:extLst>
      <p:ext uri="{BB962C8B-B14F-4D97-AF65-F5344CB8AC3E}">
        <p14:creationId xmlns:p14="http://schemas.microsoft.com/office/powerpoint/2010/main" val="981692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DF9FA-20AC-8EC4-08B2-A0074259B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FFB07C6E-F53B-CE17-5D97-E13EC8B7ACB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la lettre é dans le mot.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C615D7D5-AE0D-E14D-3C5A-E15CC70F74A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00489A88-BA5F-D0A8-05F3-772EFB2BB411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0D01A34-5977-AE34-FF96-4B1BD1C709C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45247" y="524034"/>
            <a:ext cx="916165" cy="130476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003B556-C439-1E49-82F3-F8A8BBD8907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 Medium" pitchFamily="2" charset="0"/>
              </a:rPr>
              <a:t>t</a:t>
            </a: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Dosis Medium" pitchFamily="2" charset="0"/>
              </a:rPr>
              <a:t>é</a:t>
            </a: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 Medium" pitchFamily="2" charset="0"/>
              </a:rPr>
              <a:t>l</a:t>
            </a: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Dosis Medium" pitchFamily="2" charset="0"/>
              </a:rPr>
              <a:t>é</a:t>
            </a:r>
            <a:r>
              <a:rPr lang="fr-FR" sz="16600" b="1" dirty="0" err="1">
                <a:solidFill>
                  <a:srgbClr val="106584"/>
                </a:solidFill>
                <a:latin typeface="Dosis Medium" pitchFamily="2" charset="0"/>
              </a:rPr>
              <a:t>phon</a:t>
            </a: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 Medium" pitchFamily="2" charset="0"/>
              </a:rPr>
              <a:t>e </a:t>
            </a:r>
          </a:p>
        </p:txBody>
      </p:sp>
    </p:spTree>
    <p:extLst>
      <p:ext uri="{BB962C8B-B14F-4D97-AF65-F5344CB8AC3E}">
        <p14:creationId xmlns:p14="http://schemas.microsoft.com/office/powerpoint/2010/main" val="17704754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5EE3C-0552-3C9A-85D5-A5225BBA6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10287E18-69C6-3B4D-8BE6-A6CB0BC14EE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CA017BAA-6BDB-904D-1E89-7E185C81E86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46424" y="1092330"/>
            <a:ext cx="69276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 les élèves ne disposent pas de manuels, la leçon est terminée. </a:t>
            </a:r>
            <a:endParaRPr kumimoji="0" lang="fr-FR" sz="1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FFFF8468-C116-9493-5F59-453A7E21975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05597" y="722301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6AC1C3B-B4BC-F4A8-4769-F9489EE47C5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46424" y="634508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Prenez vos livrets et un crayon.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CEFC210-46FE-D869-3D1E-48869A0E7D3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699334" y="2571317"/>
            <a:ext cx="3999271" cy="5710896"/>
          </a:xfrm>
          <a:prstGeom prst="rect">
            <a:avLst/>
          </a:prstGeom>
        </p:spPr>
      </p:pic>
      <p:pic>
        <p:nvPicPr>
          <p:cNvPr id="4" name="Image 3" descr="Une image contenant dessin, croquis, briquet, illustration&#10;&#10;Description générée automatiquement">
            <a:extLst>
              <a:ext uri="{FF2B5EF4-FFF2-40B4-BE49-F238E27FC236}">
                <a16:creationId xmlns:a16="http://schemas.microsoft.com/office/drawing/2014/main" id="{FBD81DAC-D87E-86B9-1E52-43A3D9317D6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992" y="4190466"/>
            <a:ext cx="2010942" cy="247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644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7058C-8E98-495E-88ED-9BBCBD96F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2FBEFB96-FB05-04C1-6C90-1C75C3BC636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5" name="Freeform 8">
            <a:extLst>
              <a:ext uri="{FF2B5EF4-FFF2-40B4-BE49-F238E27FC236}">
                <a16:creationId xmlns:a16="http://schemas.microsoft.com/office/drawing/2014/main" id="{2CDE8A98-23DB-5BB4-E159-A36095AA01C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7368" y="765843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EE6ABE2-07A0-C90F-A88D-835E1444A59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02882" y="699821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Allez à la page 16.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FA3F1EA-0B1C-0190-FC2D-32DE6CD163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7339" y="1700214"/>
            <a:ext cx="5561321" cy="788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566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3F552-6007-9678-8D38-A4D43FD54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A833183A-43AA-8BA4-2B4B-28A61467370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43741" y="681459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067F983-10DE-2614-5071-A4917FD2BD5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10159" y="584599"/>
            <a:ext cx="11529396" cy="884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Exercice 1 : j’entoure e – é – E comme dans l’exemple.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Je vais circuler entre les rangs pour vous aider.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3E8ED49-88C7-882E-71BA-D23D8AA761F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924" y="824665"/>
            <a:ext cx="1733762" cy="1212640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4D9F98C-4190-8000-04B0-32649776C114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667F89FB-479D-EC95-162F-BF47747249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6065" y="4047605"/>
            <a:ext cx="11971824" cy="219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9883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F3DD4-4470-4E67-5A82-B25C436E8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462A8E6E-A056-AA6A-BEE2-7771A83FD75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662" y="805384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B1A36DE-E18E-FED3-DE08-359889507A9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11358" y="713911"/>
            <a:ext cx="1152939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Exercice 1. Correction </a:t>
            </a: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E8128BC3-A4E2-2B5E-9DAF-189BB3EE0D19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0253F318-BD53-0D24-BA45-80D96DFA0B8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99192" y="524034"/>
            <a:ext cx="1062221" cy="1512774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00985C55-6585-1CE0-3FAE-8BAF63BD555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0301288" y="11258536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A5D078C-43FE-C8B8-29D6-6BAC2A668D1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46065" y="4047605"/>
            <a:ext cx="11971824" cy="2191790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3C4A9A2C-6060-2F18-0D1C-CC61600F9D1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875695" y="5169183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3468191-458E-FD72-75B4-8499C4A44142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4834867" y="5172076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E30A21D-D7C5-A825-2FD1-4A96A126B7A3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7059689" y="5186365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51186BD8-0B5D-69A2-009B-842FA6F2EA1A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543002" y="5166288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9A68B35-C664-2EB2-4C66-A751426D04A1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10029434" y="5186365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C7CD07B-B5FB-38C8-E613-303F775690FB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11515866" y="5163397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5EB9A1E-AF05-3BFE-94F9-F1C16E6C3309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12251137" y="5160503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3180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EBDC37-71E1-7F72-4D3C-3174FC513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29EA3AEA-2ED7-A95E-5FE8-72E629332AC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Freeform 8">
            <a:extLst>
              <a:ext uri="{FF2B5EF4-FFF2-40B4-BE49-F238E27FC236}">
                <a16:creationId xmlns:a16="http://schemas.microsoft.com/office/drawing/2014/main" id="{3BBCAEC4-BC6B-6723-1670-1ED90A1255B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56657" y="681459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6079A69-FEB1-D996-29F1-1A22AE63C88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310159" y="584599"/>
            <a:ext cx="11529396" cy="884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Exercice 2 : j’entoure e – é – E comme dans l’exemple.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Je vais circuler entre les rangs pour vous aider.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940FCCD-6650-521D-38AC-A9EF75670D8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924" y="824665"/>
            <a:ext cx="1733762" cy="121264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84EA075-F374-D8DB-6501-A5AB101637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2925" y="3476467"/>
            <a:ext cx="11310149" cy="381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3615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3FE4F-ABD9-C43F-7A89-4704AC056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B7380F05-878C-92F3-8CB6-101BBDDE464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662" y="870697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7F9D21E-9DBF-019B-CDB6-305DDF979D0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11358" y="757453"/>
            <a:ext cx="1152939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Exercice 2. Correction 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7E10724-8BBE-AA6D-DC15-82BE8236B615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1" name="Image 10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5058332C-6339-8652-D127-269B5E28686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99192" y="524034"/>
            <a:ext cx="1062221" cy="151277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16FF7DE-9FBB-22AF-425B-F56F6D913E5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202925" y="3476467"/>
            <a:ext cx="11310149" cy="3810157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BC62D7C1-F98E-2BD0-2AF8-B66388F9B85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080878" y="4768627"/>
            <a:ext cx="330897" cy="692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D532FF2-BFCE-09BA-3E68-DDEAF5D2C931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6015483" y="4768626"/>
            <a:ext cx="330897" cy="692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25A38AB-B9C4-2727-0152-E1F6BC33AF22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8268654" y="4788725"/>
            <a:ext cx="330897" cy="692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9BD4574-684A-937D-F36B-92D7FC35B4CF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10527610" y="4768625"/>
            <a:ext cx="330897" cy="692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2B8CF954-42BD-58BC-0060-0F0C3FD4899E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495087" y="6441471"/>
            <a:ext cx="330897" cy="692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80C567B-CBCB-89BC-D2AE-2DBB2DA47789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6129777" y="6441470"/>
            <a:ext cx="330897" cy="692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51BC0AE-E91E-5018-27B1-95BE36A9DAFE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6482692" y="6447281"/>
            <a:ext cx="330897" cy="692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BEFF4B4-8F12-98D8-57DC-487DE012F97E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8513051" y="6441469"/>
            <a:ext cx="330897" cy="692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3D0E1765-7847-154D-A7D1-6A2416B1E2D1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9674759" y="6449947"/>
            <a:ext cx="330897" cy="692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4554C057-86C2-32D5-D517-C9F47B47DFBE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10823542" y="6464234"/>
            <a:ext cx="330897" cy="692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146682EC-B0E4-7FF0-99D0-C4B852ED29B6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9058884" y="4768626"/>
            <a:ext cx="330897" cy="692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9C911E3D-6EE9-7AFF-87E2-3C251C5282F5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11575025" y="4748526"/>
            <a:ext cx="330897" cy="692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7F3493C5-1867-F995-A414-DFBB45460BC0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11727136" y="6441469"/>
            <a:ext cx="330897" cy="692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09106274-7391-D172-C11E-ED0C4644A328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7758837" y="6441469"/>
            <a:ext cx="330897" cy="692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57752E2D-EA09-DE34-433E-0B7EC1A2F413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3848002" y="6441469"/>
            <a:ext cx="330897" cy="692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097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18098-65E3-31C9-CE7D-49857F747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41B91B76-2A60-DF51-1350-92E0875FBDC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C219C2DB-1D6E-A29D-F77C-09590E1A3393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D43D12F6-0094-868E-4887-AD45CB6FD089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7AC9F87B-A6FC-0F3F-8438-E3DE63D8BB21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DC44881D-FFE1-709C-0B11-CCA9D335342A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6DEF2B2F-E576-DFFD-8399-E50C22FC7DF7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232A479E-7CF0-BB20-7403-63D5CD4EAC07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1C340341-1BB1-F6E8-6167-449AF8F847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00100" y="1617969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Exemples de projections bien ajustées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0E6E7F1-8C5D-A744-2451-2C3AAAA8DF2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683F1D80-5E5D-94B9-BC94-826AC18B6CA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rcRect t="8226" b="4216"/>
          <a:stretch/>
        </p:blipFill>
        <p:spPr>
          <a:xfrm>
            <a:off x="3404621" y="3061171"/>
            <a:ext cx="6601130" cy="2723317"/>
          </a:xfrm>
          <a:prstGeom prst="roundRect">
            <a:avLst>
              <a:gd name="adj" fmla="val 12597"/>
            </a:avLst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D9E8320-52FD-BC9F-E33E-E6E63E53978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rcRect t="3047"/>
          <a:stretch/>
        </p:blipFill>
        <p:spPr>
          <a:xfrm>
            <a:off x="3159371" y="6660789"/>
            <a:ext cx="7142603" cy="1917889"/>
          </a:xfrm>
          <a:prstGeom prst="roundRect">
            <a:avLst>
              <a:gd name="adj" fmla="val 13055"/>
            </a:avLst>
          </a:prstGeom>
        </p:spPr>
      </p:pic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A0A45337-F82C-CDA1-7832-70798E696A51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4530436" y="6306793"/>
            <a:ext cx="831273" cy="87283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33E49BF-E1DF-DE67-87C6-6B4EA6B194BD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4530436" y="2883526"/>
            <a:ext cx="1039091" cy="105048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7405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B2F8E-8E4B-B38D-6EC6-157DBEC6A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79DA564-4137-0B35-B63C-8F406A7ED7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949B5E2-9DAF-EBAC-1584-E8498FE5713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AD6A8CE-237D-E11D-FB38-6BE34B3E083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E41AF00-29B6-0559-7392-CBB24DC9BCA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FD85179-174A-845C-7CFE-54051F108E84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2C9BBAC-CE86-4C53-77DA-E5814234D2A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8EE3136-876C-FF1D-9374-917F6058570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E779AC7-DF84-D22B-4141-20259CB8CD57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67910BF-C541-2939-C8A2-4188E783FEA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3011" y="67243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A48166C-A99A-AD99-DFDD-88B1259120E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24601" y="548413"/>
            <a:ext cx="1218167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moment de l’étoile.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gagnant de l’étoile est : [nom de l’élève]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02DA9B2-0104-78F5-925E-F3EFC6122AD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46" y="3462101"/>
            <a:ext cx="8007737" cy="6005802"/>
          </a:xfrm>
          <a:prstGeom prst="rect">
            <a:avLst/>
          </a:prstGeom>
        </p:spPr>
      </p:pic>
      <p:pic>
        <p:nvPicPr>
          <p:cNvPr id="12" name="goodresult-82807">
            <a:hlinkClick r:id="" action="ppaction://media"/>
            <a:extLst>
              <a:ext uri="{FF2B5EF4-FFF2-40B4-BE49-F238E27FC236}">
                <a16:creationId xmlns:a16="http://schemas.microsoft.com/office/drawing/2014/main" id="{00BACA63-FA03-9C5C-8E5A-BE3B170E69F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627789" y="676802"/>
            <a:ext cx="731045" cy="73104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ACF6A0C-1D26-EB93-1786-0291DD2083DC}"/>
              </a:ext>
            </a:extLst>
          </p:cNvPr>
          <p:cNvSpPr txBox="1"/>
          <p:nvPr/>
        </p:nvSpPr>
        <p:spPr>
          <a:xfrm>
            <a:off x="4401711" y="2584939"/>
            <a:ext cx="4782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Moment de l’étoile</a:t>
            </a:r>
          </a:p>
        </p:txBody>
      </p:sp>
    </p:spTree>
    <p:extLst>
      <p:ext uri="{BB962C8B-B14F-4D97-AF65-F5344CB8AC3E}">
        <p14:creationId xmlns:p14="http://schemas.microsoft.com/office/powerpoint/2010/main" val="269835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9B8FA-863E-0A82-E69A-F5094FF52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55B0195-4F66-E8A5-F293-11C0A390DC6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E2A5C97-6BB8-D6D8-C67A-601C6631652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D6024E-998E-FB4A-9827-13921424A66F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B5626B3-8F11-1A4C-1C5A-C28AD40230C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3E1DD92-4DB6-E0AA-412D-880EF865E549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24834BD-DE93-3723-5883-A79737C09FD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28C95BA-718C-F15D-88E2-7F89511330A9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AEA53E-4E9D-CE10-2E0C-E3F71C46838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DB08214-4D5B-0B77-354D-1EB3C43212A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79034" y="8543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0C40AA9-C224-10BA-2578-435199DE8B5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91428" y="755605"/>
            <a:ext cx="1218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peut me dire pourquoi [prénom] a obtenu l’étoile ? </a:t>
            </a:r>
          </a:p>
        </p:txBody>
      </p:sp>
      <p:pic>
        <p:nvPicPr>
          <p:cNvPr id="5" name="Image 4" descr="Une image contenant dessin humoristique, dessin, illustration, Dessin animé&#10;&#10;Description générée automatiquement">
            <a:extLst>
              <a:ext uri="{FF2B5EF4-FFF2-40B4-BE49-F238E27FC236}">
                <a16:creationId xmlns:a16="http://schemas.microsoft.com/office/drawing/2014/main" id="{2965A4B0-67DD-88DB-9DE5-8E7CA5AD68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6" r="50000" b="19885"/>
          <a:stretch/>
        </p:blipFill>
        <p:spPr>
          <a:xfrm>
            <a:off x="4954556" y="2048287"/>
            <a:ext cx="4387476" cy="3824222"/>
          </a:xfrm>
          <a:prstGeom prst="rect">
            <a:avLst/>
          </a:prstGeom>
        </p:spPr>
      </p:pic>
      <p:pic>
        <p:nvPicPr>
          <p:cNvPr id="6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167A14FC-01BC-6364-3F1D-81A4B18CB16A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164560" y="3186112"/>
            <a:ext cx="1666068" cy="206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56EF663-2508-E0E8-4B29-3BDE8F510E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34" y="2674828"/>
            <a:ext cx="2390028" cy="271473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5D338E8-2E62-4CCD-ADCB-16E5C4451C5B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3040"/>
          <a:stretch/>
        </p:blipFill>
        <p:spPr>
          <a:xfrm>
            <a:off x="907633" y="5208703"/>
            <a:ext cx="11641322" cy="85304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7556267-D5D0-9C5E-BFC6-0B9E11A120E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51195" y="6349561"/>
            <a:ext cx="3042222" cy="293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2731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5A159-DB48-9BA9-C5B0-5E337AAB4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42C1FBB-1CD9-2106-0A0B-D4CE048292E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6428922-DA23-7D63-9667-947520F87F7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775BF59-3F8D-9B5C-D1ED-F735B20CA707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508E3EA-9EE0-5287-329A-9D0072439D0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5E4F832-9B09-AF3F-2863-C16F1D53307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515C95D-8C64-C416-29AB-6970CCFB983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6F2E216-AD23-A509-095D-B8ACC75615E5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427134C-F818-8C64-86C7-D9873BFEFDF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19" name="Freeform 8">
            <a:extLst>
              <a:ext uri="{FF2B5EF4-FFF2-40B4-BE49-F238E27FC236}">
                <a16:creationId xmlns:a16="http://schemas.microsoft.com/office/drawing/2014/main" id="{6DC4A37A-0359-4A44-D3EE-8AF3AFFA9F2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62D5AFA-9333-F74B-ECE0-BCDA41DD36D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3" y="736196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séance d’aujourd’hui est terminée. À demain 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F8A514-48C9-75D9-E3BC-64145D5D657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26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4D853-9A8B-A09C-2310-C37E1BAF1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DE7BB3E-6390-1C50-18A4-BCDFD52D1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1520CC2-BAA8-D301-162C-A465799DA8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-1" y="4165441"/>
            <a:ext cx="13716001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Organisation pédagogique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B6A7112-7B25-F615-C8CD-747F1AABA0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3373C81-CB0E-8516-83E4-138442C6741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78C0463-A237-1630-B010-0DB99E1AECC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205267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4F410-4BCC-4A6A-8C64-D566F2430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AD7AECF-C1BF-8311-9244-8E3BB4CA504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EFCFD14-1E82-0356-EC79-E7FFE0D2C15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441300"/>
            <a:ext cx="12954000" cy="90579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A8565BE-8587-EE12-0FDD-11E6991B9488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AA32D00-B2D8-2293-F056-5AE587E26A74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B34FD747-C30E-E0AB-6CD3-9EEE522E0C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6384" y="3134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B319638-CFCF-BEE0-C1A3-DB5071C1CBF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11267" y="831689"/>
            <a:ext cx="7238546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pédagogique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4B8504D-C843-3262-D2C0-142A1F25F35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35183" y="1586276"/>
            <a:ext cx="12192000" cy="4747350"/>
          </a:xfrm>
          <a:prstGeom prst="roundRect">
            <a:avLst>
              <a:gd name="adj" fmla="val 835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1DD44DDA-8376-1144-5CA4-E9AC843407B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31414" y="1809095"/>
            <a:ext cx="11963400" cy="431181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L’objectif de l’enseignement du français en 1</a:t>
            </a:r>
            <a:r>
              <a:rPr lang="fr-FR" sz="2400" baseline="30000" noProof="1">
                <a:solidFill>
                  <a:srgbClr val="106585"/>
                </a:solidFill>
                <a:latin typeface="Dosis" pitchFamily="2" charset="0"/>
              </a:rPr>
              <a:t>ère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année est d’atteindre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palier 2 en lecture</a:t>
            </a:r>
            <a:r>
              <a:rPr lang="fr-FR" sz="2400" b="1" noProof="1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(lire des mots avec des syllabes simples) ainsi que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niveau A1.1  à l’oral et à l’écrit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(capacités élémentaires en compréhension et en production).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L’année est organisée en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5 périodes </a:t>
            </a:r>
            <a:r>
              <a:rPr lang="fr-FR" sz="2400" noProof="1">
                <a:solidFill>
                  <a:srgbClr val="215968"/>
                </a:solidFill>
                <a:latin typeface="Dosis" pitchFamily="2" charset="0"/>
              </a:rPr>
              <a:t>de 6 semaines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chacune. Les 5 premières semaines de la période sont consacrées à l’étude d’un thème, tandis que la sixième semaine est réservée au rebrassage et à l’évaluation des apprentissages de la période.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semaine comprend une liste de mots de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vocabulaire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dialogue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la découverte d’un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graphème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et des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points de langue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(structures syntaxiques, conjugaison etc.).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séance comprend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2 activités principales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et s’ouvre par des rituels. </a:t>
            </a:r>
            <a:endParaRPr lang="fr-FR" sz="2100" noProof="1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437462-F7F5-AE53-D834-01EDCFD32DC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831317" y="4821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FB32DC9-3DD7-DDE8-5057-C00C962270D0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686382" y="6703496"/>
            <a:ext cx="12256725" cy="2071133"/>
            <a:chOff x="457588" y="4537445"/>
            <a:chExt cx="8171150" cy="1380755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449314D-753C-6389-7F12-91793FC4DFA6}"/>
                </a:ext>
              </a:extLst>
            </p:cNvPr>
            <p:cNvSpPr/>
            <p:nvPr/>
          </p:nvSpPr>
          <p:spPr>
            <a:xfrm>
              <a:off x="457588" y="4537445"/>
              <a:ext cx="8160533" cy="1380755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>
                <a:defRPr/>
              </a:pPr>
              <a:endParaRPr lang="fr-FR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B20CFC84-9C14-5078-FD01-23AF13E02E32}"/>
                </a:ext>
              </a:extLst>
            </p:cNvPr>
            <p:cNvSpPr txBox="1"/>
            <p:nvPr/>
          </p:nvSpPr>
          <p:spPr>
            <a:xfrm>
              <a:off x="537925" y="4699000"/>
              <a:ext cx="4034075" cy="1058446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1 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Je me présente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2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classe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3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famille et ma maison</a:t>
              </a:r>
              <a:endParaRPr lang="fr-FR" sz="2100" b="1" dirty="0">
                <a:solidFill>
                  <a:srgbClr val="106585"/>
                </a:solidFill>
                <a:latin typeface="Dosis" pitchFamily="2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7CEF19C-EABA-3900-4506-32DB619CEF11}"/>
                </a:ext>
              </a:extLst>
            </p:cNvPr>
            <p:cNvSpPr txBox="1"/>
            <p:nvPr/>
          </p:nvSpPr>
          <p:spPr>
            <a:xfrm>
              <a:off x="4340662" y="4710249"/>
              <a:ext cx="4288076" cy="659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4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Mon corps et mon alimentation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5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journée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14966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nalisé 2">
      <a:majorFont>
        <a:latin typeface="Dosis"/>
        <a:ea typeface=""/>
        <a:cs typeface=""/>
      </a:majorFont>
      <a:minorFont>
        <a:latin typeface="Dosi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8970</TotalTime>
  <Words>1917</Words>
  <PresentationFormat>Personnalisé</PresentationFormat>
  <Paragraphs>384</Paragraphs>
  <Slides>72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72</vt:i4>
      </vt:variant>
    </vt:vector>
  </HeadingPairs>
  <TitlesOfParts>
    <vt:vector size="86" baseType="lpstr">
      <vt:lpstr>Candara</vt:lpstr>
      <vt:lpstr>KG Primary Penmanship 2</vt:lpstr>
      <vt:lpstr>Calibri </vt:lpstr>
      <vt:lpstr>Arial</vt:lpstr>
      <vt:lpstr>Calibri</vt:lpstr>
      <vt:lpstr>Dosis Medium</vt:lpstr>
      <vt:lpstr>Carelia</vt:lpstr>
      <vt:lpstr>Dosis Bold</vt:lpstr>
      <vt:lpstr>Cambria</vt:lpstr>
      <vt:lpstr>Dosis</vt:lpstr>
      <vt:lpstr>1_Office Theme</vt:lpstr>
      <vt:lpstr>Office Theme</vt:lpstr>
      <vt:lpstr>2_Office Theme</vt:lpstr>
      <vt:lpstr>5_Office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2023-09-22T04:26:48Z</dcterms:created>
  <dcterms:modified xsi:type="dcterms:W3CDTF">2025-07-10T09:39:32Z</dcterms:modified>
</cp:coreProperties>
</file>