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Lato"/>
      <p:bold r:id="rId29"/>
      <p:boldItalic r:id="rId30"/>
    </p:embeddedFont>
    <p:embeddedFont>
      <p:font typeface="Shojumaru"/>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2" roundtripDataSignature="AMtx7mgbEI0ccfjZdxoQCiyi68KCSZjY0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Shojumaru-regular.fntdata"/><Relationship Id="rId30" Type="http://schemas.openxmlformats.org/officeDocument/2006/relationships/font" Target="fonts/Lato-boldItalic.fntdata"/><Relationship Id="rId11" Type="http://schemas.openxmlformats.org/officeDocument/2006/relationships/slide" Target="slides/slide7.xml"/><Relationship Id="rId10" Type="http://schemas.openxmlformats.org/officeDocument/2006/relationships/slide" Target="slides/slide6.xml"/><Relationship Id="rId32"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fe78d582f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fe78d582f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fe78d582f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fe78d582f7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2fe78d582f7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2fe78d582f7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fe78d582f7_0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g2fe78d582f7_0_2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g2fe78d582f7_0_2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fe78d582f7_0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2fe78d582f7_0_3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g2fe78d582f7_0_3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fe78d582f7_0_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2fe78d582f7_0_3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g2fe78d582f7_0_3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fe78d582f7_0_3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2fe78d582f7_0_3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g2fe78d582f7_0_3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fe78d582f7_0_4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2fe78d582f7_0_4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g2fe78d582f7_0_4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fe78d582f7_0_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2fe78d582f7_0_4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g2fe78d582f7_0_4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fe78d582f7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g2fe78d582f7_0_4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g2fe78d582f7_0_4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fe78d582f7_0_4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2fe78d582f7_0_4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g2fe78d582f7_0_4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fe78d582f7_0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g2fe78d582f7_0_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g2fe78d582f7_0_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fe78d582f7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fe78d582f7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fe78d582f7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fe78d582f7_0_5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g2fe78d582f7_0_5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g2fe78d582f7_0_5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fe78d582f7_0_5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g2fe78d582f7_0_5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g2fe78d582f7_0_5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fe78d582f7_0_6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2fe78d582f7_0_6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g2fe78d582f7_0_6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fe78d582f7_0_6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g2fe78d582f7_0_6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g2fe78d582f7_0_6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fe78d582f7_0_7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g2fe78d582f7_0_7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5" name="Google Shape;765;g2fe78d582f7_0_7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2fe78d582f7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 name="Google Shape;45;g2fe78d582f7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 name="Google Shape;46;g2fe78d582f7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fe78d582f7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2fe78d582f7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g2fe78d582f7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fe78d582f7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g2fe78d582f7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g2fe78d582f7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fe78d582f7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g2fe78d582f7_0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g2fe78d582f7_0_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fe78d582f7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2fe78d582f7_0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2fe78d582f7_0_1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fe78d582f7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2fe78d582f7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2fe78d582f7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fe78d582f7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2fe78d582f7_0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2fe78d582f7_0_1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1.png"/><Relationship Id="rId8" Type="http://schemas.openxmlformats.org/officeDocument/2006/relationships/image" Target="../media/image16.png"/></Relationships>
</file>

<file path=ppt/slides/_rels/slide10.xml.rels><?xml version="1.0" encoding="UTF-8" standalone="yes"?><Relationships xmlns="http://schemas.openxmlformats.org/package/2006/relationships"><Relationship Id="rId11" Type="http://schemas.openxmlformats.org/officeDocument/2006/relationships/image" Target="../media/image87.png"/><Relationship Id="rId10" Type="http://schemas.openxmlformats.org/officeDocument/2006/relationships/image" Target="../media/image83.png"/><Relationship Id="rId13" Type="http://schemas.openxmlformats.org/officeDocument/2006/relationships/image" Target="../media/image92.png"/><Relationship Id="rId12"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7.png"/><Relationship Id="rId4" Type="http://schemas.openxmlformats.org/officeDocument/2006/relationships/image" Target="../media/image6.png"/><Relationship Id="rId9" Type="http://schemas.openxmlformats.org/officeDocument/2006/relationships/image" Target="../media/image76.png"/><Relationship Id="rId5" Type="http://schemas.openxmlformats.org/officeDocument/2006/relationships/image" Target="../media/image8.png"/><Relationship Id="rId6" Type="http://schemas.openxmlformats.org/officeDocument/2006/relationships/image" Target="../media/image205.png"/><Relationship Id="rId7" Type="http://schemas.openxmlformats.org/officeDocument/2006/relationships/image" Target="../media/image1.png"/><Relationship Id="rId8" Type="http://schemas.openxmlformats.org/officeDocument/2006/relationships/image" Target="../media/image1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1.png"/><Relationship Id="rId8" Type="http://schemas.openxmlformats.org/officeDocument/2006/relationships/image" Target="../media/image121.png"/></Relationships>
</file>

<file path=ppt/slides/_rels/slide12.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30.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9.png"/><Relationship Id="rId8"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7.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205.png"/><Relationship Id="rId7" Type="http://schemas.openxmlformats.org/officeDocument/2006/relationships/image" Target="../media/image1.png"/></Relationships>
</file>

<file path=ppt/slides/_rels/slide14.xml.rels><?xml version="1.0" encoding="UTF-8" standalone="yes"?><Relationships xmlns="http://schemas.openxmlformats.org/package/2006/relationships"><Relationship Id="rId20" Type="http://schemas.openxmlformats.org/officeDocument/2006/relationships/image" Target="../media/image122.png"/><Relationship Id="rId22" Type="http://schemas.openxmlformats.org/officeDocument/2006/relationships/image" Target="../media/image133.png"/><Relationship Id="rId21" Type="http://schemas.openxmlformats.org/officeDocument/2006/relationships/image" Target="../media/image124.png"/><Relationship Id="rId24" Type="http://schemas.openxmlformats.org/officeDocument/2006/relationships/image" Target="../media/image255.png"/><Relationship Id="rId23" Type="http://schemas.openxmlformats.org/officeDocument/2006/relationships/image" Target="../media/image12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image" Target="../media/image28.png"/><Relationship Id="rId26" Type="http://schemas.openxmlformats.org/officeDocument/2006/relationships/image" Target="../media/image127.png"/><Relationship Id="rId25" Type="http://schemas.openxmlformats.org/officeDocument/2006/relationships/image" Target="../media/image128.png"/><Relationship Id="rId28" Type="http://schemas.openxmlformats.org/officeDocument/2006/relationships/image" Target="../media/image144.png"/><Relationship Id="rId27" Type="http://schemas.openxmlformats.org/officeDocument/2006/relationships/image" Target="../media/image130.png"/><Relationship Id="rId5" Type="http://schemas.openxmlformats.org/officeDocument/2006/relationships/image" Target="../media/image31.png"/><Relationship Id="rId6" Type="http://schemas.openxmlformats.org/officeDocument/2006/relationships/image" Target="../media/image34.png"/><Relationship Id="rId29" Type="http://schemas.openxmlformats.org/officeDocument/2006/relationships/image" Target="../media/image254.png"/><Relationship Id="rId7" Type="http://schemas.openxmlformats.org/officeDocument/2006/relationships/image" Target="../media/image33.png"/><Relationship Id="rId8" Type="http://schemas.openxmlformats.org/officeDocument/2006/relationships/image" Target="../media/image23.png"/><Relationship Id="rId31" Type="http://schemas.openxmlformats.org/officeDocument/2006/relationships/image" Target="../media/image134.png"/><Relationship Id="rId30" Type="http://schemas.openxmlformats.org/officeDocument/2006/relationships/image" Target="../media/image129.png"/><Relationship Id="rId11" Type="http://schemas.openxmlformats.org/officeDocument/2006/relationships/image" Target="../media/image22.png"/><Relationship Id="rId33" Type="http://schemas.openxmlformats.org/officeDocument/2006/relationships/image" Target="../media/image140.png"/><Relationship Id="rId10" Type="http://schemas.openxmlformats.org/officeDocument/2006/relationships/image" Target="../media/image19.png"/><Relationship Id="rId32" Type="http://schemas.openxmlformats.org/officeDocument/2006/relationships/image" Target="../media/image143.png"/><Relationship Id="rId13" Type="http://schemas.openxmlformats.org/officeDocument/2006/relationships/image" Target="../media/image1.png"/><Relationship Id="rId35" Type="http://schemas.openxmlformats.org/officeDocument/2006/relationships/image" Target="../media/image131.png"/><Relationship Id="rId12" Type="http://schemas.openxmlformats.org/officeDocument/2006/relationships/image" Target="../media/image37.png"/><Relationship Id="rId34" Type="http://schemas.openxmlformats.org/officeDocument/2006/relationships/image" Target="../media/image132.png"/><Relationship Id="rId15" Type="http://schemas.openxmlformats.org/officeDocument/2006/relationships/image" Target="../media/image116.png"/><Relationship Id="rId37" Type="http://schemas.openxmlformats.org/officeDocument/2006/relationships/image" Target="../media/image160.png"/><Relationship Id="rId14" Type="http://schemas.openxmlformats.org/officeDocument/2006/relationships/image" Target="../media/image125.png"/><Relationship Id="rId36" Type="http://schemas.openxmlformats.org/officeDocument/2006/relationships/image" Target="../media/image170.png"/><Relationship Id="rId17" Type="http://schemas.openxmlformats.org/officeDocument/2006/relationships/image" Target="../media/image119.png"/><Relationship Id="rId16" Type="http://schemas.openxmlformats.org/officeDocument/2006/relationships/image" Target="../media/image115.png"/><Relationship Id="rId19" Type="http://schemas.openxmlformats.org/officeDocument/2006/relationships/image" Target="../media/image120.png"/><Relationship Id="rId18" Type="http://schemas.openxmlformats.org/officeDocument/2006/relationships/image" Target="../media/image1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153.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1.png"/><Relationship Id="rId8" Type="http://schemas.openxmlformats.org/officeDocument/2006/relationships/image" Target="../media/image1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7.png"/><Relationship Id="rId4" Type="http://schemas.openxmlformats.org/officeDocument/2006/relationships/image" Target="../media/image6.png"/><Relationship Id="rId9" Type="http://schemas.openxmlformats.org/officeDocument/2006/relationships/image" Target="../media/image165.png"/><Relationship Id="rId5" Type="http://schemas.openxmlformats.org/officeDocument/2006/relationships/image" Target="../media/image8.png"/><Relationship Id="rId6" Type="http://schemas.openxmlformats.org/officeDocument/2006/relationships/image" Target="../media/image205.png"/><Relationship Id="rId7" Type="http://schemas.openxmlformats.org/officeDocument/2006/relationships/image" Target="../media/image1.png"/><Relationship Id="rId8" Type="http://schemas.openxmlformats.org/officeDocument/2006/relationships/image" Target="../media/image1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33.png"/><Relationship Id="rId8" Type="http://schemas.openxmlformats.org/officeDocument/2006/relationships/image" Target="../media/image23.png"/><Relationship Id="rId11" Type="http://schemas.openxmlformats.org/officeDocument/2006/relationships/image" Target="../media/image22.png"/><Relationship Id="rId10" Type="http://schemas.openxmlformats.org/officeDocument/2006/relationships/image" Target="../media/image19.png"/><Relationship Id="rId13" Type="http://schemas.openxmlformats.org/officeDocument/2006/relationships/image" Target="../media/image1.png"/><Relationship Id="rId12" Type="http://schemas.openxmlformats.org/officeDocument/2006/relationships/image" Target="../media/image37.png"/><Relationship Id="rId15" Type="http://schemas.openxmlformats.org/officeDocument/2006/relationships/image" Target="../media/image183.png"/><Relationship Id="rId14" Type="http://schemas.openxmlformats.org/officeDocument/2006/relationships/image" Target="../media/image16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0.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7.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205.png"/><Relationship Id="rId7" Type="http://schemas.openxmlformats.org/officeDocument/2006/relationships/image" Target="../media/image1.png"/><Relationship Id="rId8" Type="http://schemas.openxmlformats.org/officeDocument/2006/relationships/image" Target="../media/image19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7.png"/><Relationship Id="rId11" Type="http://schemas.openxmlformats.org/officeDocument/2006/relationships/image" Target="../media/image12.png"/><Relationship Id="rId10" Type="http://schemas.openxmlformats.org/officeDocument/2006/relationships/image" Target="../media/image1.png"/><Relationship Id="rId9" Type="http://schemas.openxmlformats.org/officeDocument/2006/relationships/image" Target="../media/image30.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9.png"/><Relationship Id="rId8"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33.png"/><Relationship Id="rId8" Type="http://schemas.openxmlformats.org/officeDocument/2006/relationships/image" Target="../media/image23.png"/><Relationship Id="rId11" Type="http://schemas.openxmlformats.org/officeDocument/2006/relationships/image" Target="../media/image22.png"/><Relationship Id="rId10" Type="http://schemas.openxmlformats.org/officeDocument/2006/relationships/image" Target="../media/image19.png"/><Relationship Id="rId13" Type="http://schemas.openxmlformats.org/officeDocument/2006/relationships/image" Target="../media/image1.png"/><Relationship Id="rId12" Type="http://schemas.openxmlformats.org/officeDocument/2006/relationships/image" Target="../media/image37.png"/><Relationship Id="rId15" Type="http://schemas.openxmlformats.org/officeDocument/2006/relationships/image" Target="../media/image188.png"/><Relationship Id="rId14" Type="http://schemas.openxmlformats.org/officeDocument/2006/relationships/image" Target="../media/image19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231.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1.png"/><Relationship Id="rId8" Type="http://schemas.openxmlformats.org/officeDocument/2006/relationships/image" Target="../media/image189.png"/><Relationship Id="rId10" Type="http://schemas.openxmlformats.org/officeDocument/2006/relationships/image" Target="../media/image2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2.png"/><Relationship Id="rId4" Type="http://schemas.openxmlformats.org/officeDocument/2006/relationships/image" Target="../media/image191.png"/><Relationship Id="rId9" Type="http://schemas.openxmlformats.org/officeDocument/2006/relationships/image" Target="../media/image210.png"/><Relationship Id="rId5" Type="http://schemas.openxmlformats.org/officeDocument/2006/relationships/image" Target="../media/image194.png"/><Relationship Id="rId6" Type="http://schemas.openxmlformats.org/officeDocument/2006/relationships/image" Target="../media/image204.png"/><Relationship Id="rId7" Type="http://schemas.openxmlformats.org/officeDocument/2006/relationships/image" Target="../media/image1.png"/><Relationship Id="rId8" Type="http://schemas.openxmlformats.org/officeDocument/2006/relationships/image" Target="../media/image217.png"/></Relationships>
</file>

<file path=ppt/slides/_rels/slide23.xml.rels><?xml version="1.0" encoding="UTF-8" standalone="yes"?><Relationships xmlns="http://schemas.openxmlformats.org/package/2006/relationships"><Relationship Id="rId20" Type="http://schemas.openxmlformats.org/officeDocument/2006/relationships/image" Target="../media/image222.png"/><Relationship Id="rId22" Type="http://schemas.openxmlformats.org/officeDocument/2006/relationships/image" Target="../media/image245.png"/><Relationship Id="rId21" Type="http://schemas.openxmlformats.org/officeDocument/2006/relationships/image" Target="../media/image219.png"/><Relationship Id="rId24" Type="http://schemas.openxmlformats.org/officeDocument/2006/relationships/image" Target="../media/image228.png"/><Relationship Id="rId23" Type="http://schemas.openxmlformats.org/officeDocument/2006/relationships/image" Target="../media/image223.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image" Target="../media/image28.png"/><Relationship Id="rId26" Type="http://schemas.openxmlformats.org/officeDocument/2006/relationships/image" Target="../media/image224.png"/><Relationship Id="rId25" Type="http://schemas.openxmlformats.org/officeDocument/2006/relationships/image" Target="../media/image229.png"/><Relationship Id="rId28" Type="http://schemas.openxmlformats.org/officeDocument/2006/relationships/image" Target="../media/image235.png"/><Relationship Id="rId27" Type="http://schemas.openxmlformats.org/officeDocument/2006/relationships/image" Target="../media/image233.png"/><Relationship Id="rId5" Type="http://schemas.openxmlformats.org/officeDocument/2006/relationships/image" Target="../media/image31.png"/><Relationship Id="rId6" Type="http://schemas.openxmlformats.org/officeDocument/2006/relationships/image" Target="../media/image34.png"/><Relationship Id="rId29" Type="http://schemas.openxmlformats.org/officeDocument/2006/relationships/image" Target="../media/image239.png"/><Relationship Id="rId7" Type="http://schemas.openxmlformats.org/officeDocument/2006/relationships/image" Target="../media/image33.png"/><Relationship Id="rId8" Type="http://schemas.openxmlformats.org/officeDocument/2006/relationships/image" Target="../media/image23.png"/><Relationship Id="rId11" Type="http://schemas.openxmlformats.org/officeDocument/2006/relationships/image" Target="../media/image22.png"/><Relationship Id="rId10" Type="http://schemas.openxmlformats.org/officeDocument/2006/relationships/image" Target="../media/image19.png"/><Relationship Id="rId13" Type="http://schemas.openxmlformats.org/officeDocument/2006/relationships/image" Target="../media/image1.png"/><Relationship Id="rId12" Type="http://schemas.openxmlformats.org/officeDocument/2006/relationships/image" Target="../media/image37.png"/><Relationship Id="rId15" Type="http://schemas.openxmlformats.org/officeDocument/2006/relationships/image" Target="../media/image214.png"/><Relationship Id="rId14" Type="http://schemas.openxmlformats.org/officeDocument/2006/relationships/hyperlink" Target="https://eatemp.com/powerpoint-org-chart-template/" TargetMode="External"/><Relationship Id="rId17" Type="http://schemas.openxmlformats.org/officeDocument/2006/relationships/image" Target="../media/image218.png"/><Relationship Id="rId16" Type="http://schemas.openxmlformats.org/officeDocument/2006/relationships/image" Target="../media/image220.png"/><Relationship Id="rId19" Type="http://schemas.openxmlformats.org/officeDocument/2006/relationships/image" Target="../media/image221.png"/><Relationship Id="rId18" Type="http://schemas.openxmlformats.org/officeDocument/2006/relationships/image" Target="../media/image2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2.png"/><Relationship Id="rId4" Type="http://schemas.openxmlformats.org/officeDocument/2006/relationships/image" Target="../media/image240.png"/><Relationship Id="rId9" Type="http://schemas.openxmlformats.org/officeDocument/2006/relationships/image" Target="../media/image247.png"/><Relationship Id="rId5" Type="http://schemas.openxmlformats.org/officeDocument/2006/relationships/image" Target="../media/image250.png"/><Relationship Id="rId6" Type="http://schemas.openxmlformats.org/officeDocument/2006/relationships/image" Target="../media/image248.png"/><Relationship Id="rId7" Type="http://schemas.openxmlformats.org/officeDocument/2006/relationships/image" Target="../media/image243.png"/><Relationship Id="rId8" Type="http://schemas.openxmlformats.org/officeDocument/2006/relationships/image" Target="../media/image244.png"/><Relationship Id="rId11" Type="http://schemas.openxmlformats.org/officeDocument/2006/relationships/hyperlink" Target="https://unsplash.com/" TargetMode="External"/><Relationship Id="rId10" Type="http://schemas.openxmlformats.org/officeDocument/2006/relationships/image" Target="../media/image1.png"/><Relationship Id="rId12" Type="http://schemas.openxmlformats.org/officeDocument/2006/relationships/image" Target="../media/image2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7.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205.png"/><Relationship Id="rId7" Type="http://schemas.openxmlformats.org/officeDocument/2006/relationships/image" Target="../media/image1.png"/><Relationship Id="rId8" Type="http://schemas.openxmlformats.org/officeDocument/2006/relationships/image" Target="../media/image35.png"/></Relationships>
</file>

<file path=ppt/slides/_rels/slide4.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19.png"/><Relationship Id="rId13" Type="http://schemas.openxmlformats.org/officeDocument/2006/relationships/image" Target="../media/image1.png"/><Relationship Id="rId12"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33.png"/><Relationship Id="rId8" Type="http://schemas.openxmlformats.org/officeDocument/2006/relationships/image" Target="../media/image23.png"/></Relationships>
</file>

<file path=ppt/slides/_rels/slide5.xml.rels><?xml version="1.0" encoding="UTF-8" standalone="yes"?><Relationships xmlns="http://schemas.openxmlformats.org/package/2006/relationships"><Relationship Id="rId10"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42.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60.png"/><Relationship Id="rId8"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7.png"/><Relationship Id="rId4" Type="http://schemas.openxmlformats.org/officeDocument/2006/relationships/image" Target="../media/image6.png"/><Relationship Id="rId9" Type="http://schemas.openxmlformats.org/officeDocument/2006/relationships/image" Target="../media/image64.png"/><Relationship Id="rId5" Type="http://schemas.openxmlformats.org/officeDocument/2006/relationships/image" Target="../media/image8.png"/><Relationship Id="rId6" Type="http://schemas.openxmlformats.org/officeDocument/2006/relationships/image" Target="../media/image205.png"/><Relationship Id="rId7" Type="http://schemas.openxmlformats.org/officeDocument/2006/relationships/image" Target="../media/image1.png"/><Relationship Id="rId8" Type="http://schemas.openxmlformats.org/officeDocument/2006/relationships/image" Target="../media/image55.png"/></Relationships>
</file>

<file path=ppt/slides/_rels/slide7.xml.rels><?xml version="1.0" encoding="UTF-8" standalone="yes"?><Relationships xmlns="http://schemas.openxmlformats.org/package/2006/relationships"><Relationship Id="rId11" Type="http://schemas.openxmlformats.org/officeDocument/2006/relationships/image" Target="../media/image82.png"/><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30.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9.png"/><Relationship Id="rId8" Type="http://schemas.openxmlformats.org/officeDocument/2006/relationships/image" Target="../media/image10.png"/></Relationships>
</file>

<file path=ppt/slides/_rels/slide8.xml.rels><?xml version="1.0" encoding="UTF-8" standalone="yes"?><Relationships xmlns="http://schemas.openxmlformats.org/package/2006/relationships"><Relationship Id="rId10" Type="http://schemas.openxmlformats.org/officeDocument/2006/relationships/image" Target="../media/image97.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74.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1.png"/><Relationship Id="rId8" Type="http://schemas.openxmlformats.org/officeDocument/2006/relationships/image" Target="../media/image73.png"/></Relationships>
</file>

<file path=ppt/slides/_rels/slide9.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19.png"/><Relationship Id="rId13" Type="http://schemas.openxmlformats.org/officeDocument/2006/relationships/image" Target="../media/image1.png"/><Relationship Id="rId12"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image" Target="../media/image28.png"/><Relationship Id="rId15" Type="http://schemas.openxmlformats.org/officeDocument/2006/relationships/image" Target="../media/image79.png"/><Relationship Id="rId14" Type="http://schemas.openxmlformats.org/officeDocument/2006/relationships/image" Target="../media/image80.png"/><Relationship Id="rId16" Type="http://schemas.openxmlformats.org/officeDocument/2006/relationships/image" Target="../media/image135.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33.png"/><Relationship Id="rId8"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15" name="Shape 15"/>
        <p:cNvGrpSpPr/>
        <p:nvPr/>
      </p:nvGrpSpPr>
      <p:grpSpPr>
        <a:xfrm>
          <a:off x="0" y="0"/>
          <a:ext cx="0" cy="0"/>
          <a:chOff x="0" y="0"/>
          <a:chExt cx="0" cy="0"/>
        </a:xfrm>
      </p:grpSpPr>
      <p:pic>
        <p:nvPicPr>
          <p:cNvPr descr=" " id="16" name="Google Shape;16;g2fe78d582f7_0_0"/>
          <p:cNvPicPr preferRelativeResize="0"/>
          <p:nvPr/>
        </p:nvPicPr>
        <p:blipFill rotWithShape="1">
          <a:blip r:embed="rId3">
            <a:alphaModFix/>
          </a:blip>
          <a:srcRect b="0" l="0" r="0" t="0"/>
          <a:stretch/>
        </p:blipFill>
        <p:spPr>
          <a:xfrm>
            <a:off x="12702" y="0"/>
            <a:ext cx="1219352" cy="13716000"/>
          </a:xfrm>
          <a:prstGeom prst="rect">
            <a:avLst/>
          </a:prstGeom>
          <a:noFill/>
          <a:ln>
            <a:noFill/>
          </a:ln>
        </p:spPr>
      </p:pic>
      <p:pic>
        <p:nvPicPr>
          <p:cNvPr descr=" " id="17" name="Google Shape;17;g2fe78d582f7_0_0"/>
          <p:cNvPicPr preferRelativeResize="0"/>
          <p:nvPr/>
        </p:nvPicPr>
        <p:blipFill rotWithShape="1">
          <a:blip r:embed="rId4">
            <a:alphaModFix/>
          </a:blip>
          <a:srcRect b="0" l="0" r="0" t="0"/>
          <a:stretch/>
        </p:blipFill>
        <p:spPr>
          <a:xfrm>
            <a:off x="23459832" y="1"/>
            <a:ext cx="927216" cy="13716000"/>
          </a:xfrm>
          <a:prstGeom prst="rect">
            <a:avLst/>
          </a:prstGeom>
          <a:noFill/>
          <a:ln>
            <a:noFill/>
          </a:ln>
        </p:spPr>
      </p:pic>
      <p:pic>
        <p:nvPicPr>
          <p:cNvPr descr=" " id="18" name="Google Shape;18;g2fe78d582f7_0_0"/>
          <p:cNvPicPr preferRelativeResize="0"/>
          <p:nvPr/>
        </p:nvPicPr>
        <p:blipFill rotWithShape="1">
          <a:blip r:embed="rId5">
            <a:alphaModFix/>
          </a:blip>
          <a:srcRect b="0" l="0" r="0" t="0"/>
          <a:stretch/>
        </p:blipFill>
        <p:spPr>
          <a:xfrm>
            <a:off x="1727416" y="0"/>
            <a:ext cx="1460683" cy="13716000"/>
          </a:xfrm>
          <a:prstGeom prst="rect">
            <a:avLst/>
          </a:prstGeom>
          <a:noFill/>
          <a:ln>
            <a:noFill/>
          </a:ln>
        </p:spPr>
      </p:pic>
      <p:pic>
        <p:nvPicPr>
          <p:cNvPr descr=" " id="19" name="Google Shape;19;g2fe78d582f7_0_0"/>
          <p:cNvPicPr preferRelativeResize="0"/>
          <p:nvPr/>
        </p:nvPicPr>
        <p:blipFill rotWithShape="1">
          <a:blip r:embed="rId6">
            <a:alphaModFix/>
          </a:blip>
          <a:srcRect b="0" l="0" r="0" t="0"/>
          <a:stretch/>
        </p:blipFill>
        <p:spPr>
          <a:xfrm>
            <a:off x="21452981" y="0"/>
            <a:ext cx="1511489" cy="13716000"/>
          </a:xfrm>
          <a:prstGeom prst="rect">
            <a:avLst/>
          </a:prstGeom>
          <a:noFill/>
          <a:ln>
            <a:noFill/>
          </a:ln>
        </p:spPr>
      </p:pic>
      <p:sp>
        <p:nvSpPr>
          <p:cNvPr id="20" name="Google Shape;20;g2fe78d582f7_0_0"/>
          <p:cNvSpPr/>
          <p:nvPr/>
        </p:nvSpPr>
        <p:spPr>
          <a:xfrm>
            <a:off x="10148568" y="7035800"/>
            <a:ext cx="12273900" cy="222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27C5B"/>
              </a:buClr>
              <a:buSzPts val="6400"/>
              <a:buFont typeface="Lato"/>
              <a:buNone/>
            </a:pPr>
            <a:r>
              <a:rPr b="1" i="0" lang="en-US" sz="6400" u="none" cap="none" strike="noStrike">
                <a:solidFill>
                  <a:srgbClr val="727C5B"/>
                </a:solidFill>
                <a:latin typeface="Lato"/>
                <a:ea typeface="Lato"/>
                <a:cs typeface="Lato"/>
                <a:sym typeface="Lato"/>
              </a:rPr>
              <a:t>Free Presentation Template by EaTemp</a:t>
            </a:r>
            <a:endParaRPr b="0" i="0" sz="6400" u="none" cap="none" strike="noStrike">
              <a:solidFill>
                <a:schemeClr val="dk1"/>
              </a:solidFill>
              <a:latin typeface="Calibri"/>
              <a:ea typeface="Calibri"/>
              <a:cs typeface="Calibri"/>
              <a:sym typeface="Calibri"/>
            </a:endParaRPr>
          </a:p>
        </p:txBody>
      </p:sp>
      <p:sp>
        <p:nvSpPr>
          <p:cNvPr id="21" name="Google Shape;21;g2fe78d582f7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fe78d582f7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3" name="Google Shape;23;g2fe78d582f7_0_0"/>
          <p:cNvSpPr/>
          <p:nvPr/>
        </p:nvSpPr>
        <p:spPr>
          <a:xfrm>
            <a:off x="10148568" y="4876800"/>
            <a:ext cx="13848900" cy="311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3F41"/>
              </a:buClr>
              <a:buSzPts val="14800"/>
              <a:buFont typeface="Shojumaru"/>
              <a:buNone/>
            </a:pPr>
            <a:r>
              <a:rPr b="0" i="0" lang="en-US" sz="14800" u="none" cap="none" strike="noStrike">
                <a:solidFill>
                  <a:srgbClr val="323F41"/>
                </a:solidFill>
                <a:latin typeface="Shojumaru"/>
                <a:ea typeface="Shojumaru"/>
                <a:cs typeface="Shojumaru"/>
                <a:sym typeface="Shojumaru"/>
              </a:rPr>
              <a:t>Indigenous</a:t>
            </a:r>
            <a:endParaRPr b="0" i="0" sz="14800" u="none" cap="none" strike="noStrike">
              <a:solidFill>
                <a:schemeClr val="dk1"/>
              </a:solidFill>
              <a:latin typeface="Calibri"/>
              <a:ea typeface="Calibri"/>
              <a:cs typeface="Calibri"/>
              <a:sym typeface="Calibri"/>
            </a:endParaRPr>
          </a:p>
        </p:txBody>
      </p:sp>
      <p:pic>
        <p:nvPicPr>
          <p:cNvPr descr=" " id="24" name="Google Shape;24;g2fe78d582f7_0_0"/>
          <p:cNvPicPr preferRelativeResize="0"/>
          <p:nvPr/>
        </p:nvPicPr>
        <p:blipFill rotWithShape="1">
          <a:blip r:embed="rId8">
            <a:alphaModFix/>
          </a:blip>
          <a:srcRect b="0" l="0" r="0" t="0"/>
          <a:stretch/>
        </p:blipFill>
        <p:spPr>
          <a:xfrm>
            <a:off x="1054232" y="2921000"/>
            <a:ext cx="9094337" cy="7899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235" name="Shape 235"/>
        <p:cNvGrpSpPr/>
        <p:nvPr/>
      </p:nvGrpSpPr>
      <p:grpSpPr>
        <a:xfrm>
          <a:off x="0" y="0"/>
          <a:ext cx="0" cy="0"/>
          <a:chOff x="0" y="0"/>
          <a:chExt cx="0" cy="0"/>
        </a:xfrm>
      </p:grpSpPr>
      <p:pic>
        <p:nvPicPr>
          <p:cNvPr descr=" " id="236" name="Google Shape;236;g2fe78d582f7_0_211"/>
          <p:cNvPicPr preferRelativeResize="0"/>
          <p:nvPr/>
        </p:nvPicPr>
        <p:blipFill rotWithShape="1">
          <a:blip r:embed="rId3">
            <a:alphaModFix/>
          </a:blip>
          <a:srcRect b="0" l="0" r="0" t="0"/>
          <a:stretch/>
        </p:blipFill>
        <p:spPr>
          <a:xfrm>
            <a:off x="749394" y="10502900"/>
            <a:ext cx="8624378" cy="3213100"/>
          </a:xfrm>
          <a:prstGeom prst="rect">
            <a:avLst/>
          </a:prstGeom>
          <a:noFill/>
          <a:ln>
            <a:noFill/>
          </a:ln>
        </p:spPr>
      </p:pic>
      <p:pic>
        <p:nvPicPr>
          <p:cNvPr descr=" " id="237" name="Google Shape;237;g2fe78d582f7_0_211"/>
          <p:cNvPicPr preferRelativeResize="0"/>
          <p:nvPr/>
        </p:nvPicPr>
        <p:blipFill rotWithShape="1">
          <a:blip r:embed="rId4">
            <a:alphaModFix/>
          </a:blip>
          <a:srcRect b="0" l="0" r="0" t="0"/>
          <a:stretch/>
        </p:blipFill>
        <p:spPr>
          <a:xfrm>
            <a:off x="20411451" y="10147300"/>
            <a:ext cx="3975597" cy="3568700"/>
          </a:xfrm>
          <a:prstGeom prst="rect">
            <a:avLst/>
          </a:prstGeom>
          <a:noFill/>
          <a:ln>
            <a:noFill/>
          </a:ln>
        </p:spPr>
      </p:pic>
      <p:pic>
        <p:nvPicPr>
          <p:cNvPr descr=" " id="238" name="Google Shape;238;g2fe78d582f7_0_211"/>
          <p:cNvPicPr preferRelativeResize="0"/>
          <p:nvPr/>
        </p:nvPicPr>
        <p:blipFill rotWithShape="1">
          <a:blip r:embed="rId5">
            <a:alphaModFix/>
          </a:blip>
          <a:srcRect b="0" l="0" r="0" t="0"/>
          <a:stretch/>
        </p:blipFill>
        <p:spPr>
          <a:xfrm>
            <a:off x="17693311" y="0"/>
            <a:ext cx="6693737" cy="5359400"/>
          </a:xfrm>
          <a:prstGeom prst="rect">
            <a:avLst/>
          </a:prstGeom>
          <a:noFill/>
          <a:ln>
            <a:noFill/>
          </a:ln>
        </p:spPr>
      </p:pic>
      <p:pic>
        <p:nvPicPr>
          <p:cNvPr descr=" " id="239" name="Google Shape;239;g2fe78d582f7_0_211"/>
          <p:cNvPicPr preferRelativeResize="0"/>
          <p:nvPr/>
        </p:nvPicPr>
        <p:blipFill rotWithShape="1">
          <a:blip r:embed="rId6">
            <a:alphaModFix/>
          </a:blip>
          <a:srcRect b="0" l="0" r="0" t="0"/>
          <a:stretch/>
        </p:blipFill>
        <p:spPr>
          <a:xfrm>
            <a:off x="0" y="3848100"/>
            <a:ext cx="6325391" cy="6007100"/>
          </a:xfrm>
          <a:prstGeom prst="rect">
            <a:avLst/>
          </a:prstGeom>
          <a:noFill/>
          <a:ln>
            <a:noFill/>
          </a:ln>
        </p:spPr>
      </p:pic>
      <p:sp>
        <p:nvSpPr>
          <p:cNvPr id="240" name="Google Shape;240;g2fe78d582f7_0_2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g2fe78d582f7_0_21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2" name="Google Shape;242;g2fe78d582f7_0_211"/>
          <p:cNvPicPr preferRelativeResize="0"/>
          <p:nvPr/>
        </p:nvPicPr>
        <p:blipFill rotWithShape="1">
          <a:blip r:embed="rId8">
            <a:alphaModFix/>
          </a:blip>
          <a:srcRect b="0" l="0" r="0" t="0"/>
          <a:stretch/>
        </p:blipFill>
        <p:spPr>
          <a:xfrm>
            <a:off x="381048" y="2146300"/>
            <a:ext cx="23637654" cy="9144000"/>
          </a:xfrm>
          <a:prstGeom prst="rect">
            <a:avLst/>
          </a:prstGeom>
          <a:noFill/>
          <a:ln>
            <a:noFill/>
          </a:ln>
        </p:spPr>
      </p:pic>
      <p:sp>
        <p:nvSpPr>
          <p:cNvPr id="243" name="Google Shape;243;g2fe78d582f7_0_211"/>
          <p:cNvSpPr/>
          <p:nvPr/>
        </p:nvSpPr>
        <p:spPr>
          <a:xfrm>
            <a:off x="381048" y="3543300"/>
            <a:ext cx="5347500" cy="77088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fe78d582f7_0_211"/>
          <p:cNvSpPr/>
          <p:nvPr/>
        </p:nvSpPr>
        <p:spPr>
          <a:xfrm>
            <a:off x="685886" y="4953000"/>
            <a:ext cx="4737600" cy="59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fe78d582f7_0_211"/>
          <p:cNvSpPr/>
          <p:nvPr/>
        </p:nvSpPr>
        <p:spPr>
          <a:xfrm>
            <a:off x="685886" y="4953000"/>
            <a:ext cx="4737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fe78d582f7_0_211"/>
          <p:cNvSpPr/>
          <p:nvPr/>
        </p:nvSpPr>
        <p:spPr>
          <a:xfrm>
            <a:off x="685886" y="4953000"/>
            <a:ext cx="4737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fe78d582f7_0_211"/>
          <p:cNvSpPr/>
          <p:nvPr/>
        </p:nvSpPr>
        <p:spPr>
          <a:xfrm>
            <a:off x="609676" y="4953000"/>
            <a:ext cx="48900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Shojumaru"/>
              <a:buNone/>
            </a:pPr>
            <a:r>
              <a:rPr b="0" i="0" lang="en-US" sz="3600" u="none" cap="none" strike="noStrike">
                <a:solidFill>
                  <a:srgbClr val="FFFFFF"/>
                </a:solidFill>
                <a:latin typeface="Shojumaru"/>
                <a:ea typeface="Shojumaru"/>
                <a:cs typeface="Shojumaru"/>
                <a:sym typeface="Shojumaru"/>
              </a:rPr>
              <a:t>Eclipse</a:t>
            </a:r>
            <a:endParaRPr b="0" i="0" sz="3600" u="none" cap="none" strike="noStrike">
              <a:solidFill>
                <a:schemeClr val="dk1"/>
              </a:solidFill>
              <a:latin typeface="Calibri"/>
              <a:ea typeface="Calibri"/>
              <a:cs typeface="Calibri"/>
              <a:sym typeface="Calibri"/>
            </a:endParaRPr>
          </a:p>
        </p:txBody>
      </p:sp>
      <p:sp>
        <p:nvSpPr>
          <p:cNvPr id="248" name="Google Shape;248;g2fe78d582f7_0_211"/>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9" name="Google Shape;249;g2fe78d582f7_0_211"/>
          <p:cNvPicPr preferRelativeResize="0"/>
          <p:nvPr/>
        </p:nvPicPr>
        <p:blipFill rotWithShape="1">
          <a:blip r:embed="rId9">
            <a:alphaModFix/>
          </a:blip>
          <a:srcRect b="0" l="0" r="0" t="0"/>
          <a:stretch/>
        </p:blipFill>
        <p:spPr>
          <a:xfrm>
            <a:off x="2241830" y="7137400"/>
            <a:ext cx="1625803" cy="1625600"/>
          </a:xfrm>
          <a:prstGeom prst="rect">
            <a:avLst/>
          </a:prstGeom>
          <a:noFill/>
          <a:ln>
            <a:noFill/>
          </a:ln>
        </p:spPr>
      </p:pic>
      <p:pic>
        <p:nvPicPr>
          <p:cNvPr descr=" " id="250" name="Google Shape;250;g2fe78d582f7_0_211"/>
          <p:cNvPicPr preferRelativeResize="0"/>
          <p:nvPr/>
        </p:nvPicPr>
        <p:blipFill rotWithShape="1">
          <a:blip r:embed="rId10">
            <a:alphaModFix/>
          </a:blip>
          <a:srcRect b="0" l="0" r="0" t="0"/>
          <a:stretch/>
        </p:blipFill>
        <p:spPr>
          <a:xfrm>
            <a:off x="2326518" y="7222083"/>
            <a:ext cx="1456422" cy="1456246"/>
          </a:xfrm>
          <a:prstGeom prst="rect">
            <a:avLst/>
          </a:prstGeom>
          <a:noFill/>
          <a:ln>
            <a:noFill/>
          </a:ln>
        </p:spPr>
      </p:pic>
      <p:sp>
        <p:nvSpPr>
          <p:cNvPr id="251" name="Google Shape;251;g2fe78d582f7_0_211"/>
          <p:cNvSpPr/>
          <p:nvPr/>
        </p:nvSpPr>
        <p:spPr>
          <a:xfrm>
            <a:off x="685886" y="9169400"/>
            <a:ext cx="4737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fe78d582f7_0_211"/>
          <p:cNvSpPr/>
          <p:nvPr/>
        </p:nvSpPr>
        <p:spPr>
          <a:xfrm>
            <a:off x="685886" y="9169400"/>
            <a:ext cx="4737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fe78d582f7_0_211"/>
          <p:cNvSpPr/>
          <p:nvPr/>
        </p:nvSpPr>
        <p:spPr>
          <a:xfrm>
            <a:off x="609676" y="9169400"/>
            <a:ext cx="48900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Shojumaru"/>
              <a:buNone/>
            </a:pPr>
            <a:r>
              <a:rPr b="0" i="0" lang="en-US" sz="3600" u="none" cap="none" strike="noStrike">
                <a:solidFill>
                  <a:srgbClr val="FFFFFF"/>
                </a:solidFill>
                <a:latin typeface="Shojumaru"/>
                <a:ea typeface="Shojumaru"/>
                <a:cs typeface="Shojumaru"/>
                <a:sym typeface="Shojumaru"/>
              </a:rPr>
              <a:t>Quest</a:t>
            </a:r>
            <a:endParaRPr b="0" i="0" sz="3600" u="none" cap="none" strike="noStrike">
              <a:solidFill>
                <a:schemeClr val="dk1"/>
              </a:solidFill>
              <a:latin typeface="Calibri"/>
              <a:ea typeface="Calibri"/>
              <a:cs typeface="Calibri"/>
              <a:sym typeface="Calibri"/>
            </a:endParaRPr>
          </a:p>
        </p:txBody>
      </p:sp>
      <p:sp>
        <p:nvSpPr>
          <p:cNvPr id="254" name="Google Shape;254;g2fe78d582f7_0_211"/>
          <p:cNvSpPr/>
          <p:nvPr/>
        </p:nvSpPr>
        <p:spPr>
          <a:xfrm>
            <a:off x="618144" y="99822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55" name="Google Shape;255;g2fe78d582f7_0_211"/>
          <p:cNvSpPr/>
          <p:nvPr/>
        </p:nvSpPr>
        <p:spPr>
          <a:xfrm>
            <a:off x="6477810" y="3543300"/>
            <a:ext cx="5347500" cy="77088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fe78d582f7_0_211"/>
          <p:cNvSpPr/>
          <p:nvPr/>
        </p:nvSpPr>
        <p:spPr>
          <a:xfrm>
            <a:off x="6782648" y="4953000"/>
            <a:ext cx="4737600" cy="59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fe78d582f7_0_211"/>
          <p:cNvSpPr/>
          <p:nvPr/>
        </p:nvSpPr>
        <p:spPr>
          <a:xfrm>
            <a:off x="6782648" y="4953000"/>
            <a:ext cx="4737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fe78d582f7_0_211"/>
          <p:cNvSpPr/>
          <p:nvPr/>
        </p:nvSpPr>
        <p:spPr>
          <a:xfrm>
            <a:off x="6782648" y="4953000"/>
            <a:ext cx="4737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fe78d582f7_0_211"/>
          <p:cNvSpPr/>
          <p:nvPr/>
        </p:nvSpPr>
        <p:spPr>
          <a:xfrm>
            <a:off x="6706438" y="4953000"/>
            <a:ext cx="48900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Shojumaru"/>
              <a:buNone/>
            </a:pPr>
            <a:r>
              <a:rPr b="0" i="0" lang="en-US" sz="3600" u="none" cap="none" strike="noStrike">
                <a:solidFill>
                  <a:srgbClr val="FFFFFF"/>
                </a:solidFill>
                <a:latin typeface="Shojumaru"/>
                <a:ea typeface="Shojumaru"/>
                <a:cs typeface="Shojumaru"/>
                <a:sym typeface="Shojumaru"/>
              </a:rPr>
              <a:t>Eclipse</a:t>
            </a:r>
            <a:endParaRPr b="0" i="0" sz="3600" u="none" cap="none" strike="noStrike">
              <a:solidFill>
                <a:schemeClr val="dk1"/>
              </a:solidFill>
              <a:latin typeface="Calibri"/>
              <a:ea typeface="Calibri"/>
              <a:cs typeface="Calibri"/>
              <a:sym typeface="Calibri"/>
            </a:endParaRPr>
          </a:p>
        </p:txBody>
      </p:sp>
      <p:sp>
        <p:nvSpPr>
          <p:cNvPr id="260" name="Google Shape;260;g2fe78d582f7_0_211"/>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1" name="Google Shape;261;g2fe78d582f7_0_211"/>
          <p:cNvPicPr preferRelativeResize="0"/>
          <p:nvPr/>
        </p:nvPicPr>
        <p:blipFill rotWithShape="1">
          <a:blip r:embed="rId9">
            <a:alphaModFix/>
          </a:blip>
          <a:srcRect b="0" l="0" r="0" t="0"/>
          <a:stretch/>
        </p:blipFill>
        <p:spPr>
          <a:xfrm>
            <a:off x="8338592" y="7137400"/>
            <a:ext cx="1625803" cy="1625600"/>
          </a:xfrm>
          <a:prstGeom prst="rect">
            <a:avLst/>
          </a:prstGeom>
          <a:noFill/>
          <a:ln>
            <a:noFill/>
          </a:ln>
        </p:spPr>
      </p:pic>
      <p:pic>
        <p:nvPicPr>
          <p:cNvPr descr=" " id="262" name="Google Shape;262;g2fe78d582f7_0_211"/>
          <p:cNvPicPr preferRelativeResize="0"/>
          <p:nvPr/>
        </p:nvPicPr>
        <p:blipFill rotWithShape="1">
          <a:blip r:embed="rId11">
            <a:alphaModFix/>
          </a:blip>
          <a:srcRect b="0" l="0" r="0" t="0"/>
          <a:stretch/>
        </p:blipFill>
        <p:spPr>
          <a:xfrm>
            <a:off x="8541818" y="7340600"/>
            <a:ext cx="1192256" cy="1190414"/>
          </a:xfrm>
          <a:prstGeom prst="rect">
            <a:avLst/>
          </a:prstGeom>
          <a:noFill/>
          <a:ln>
            <a:noFill/>
          </a:ln>
        </p:spPr>
      </p:pic>
      <p:sp>
        <p:nvSpPr>
          <p:cNvPr id="263" name="Google Shape;263;g2fe78d582f7_0_211"/>
          <p:cNvSpPr/>
          <p:nvPr/>
        </p:nvSpPr>
        <p:spPr>
          <a:xfrm>
            <a:off x="6782648" y="9169400"/>
            <a:ext cx="4737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fe78d582f7_0_211"/>
          <p:cNvSpPr/>
          <p:nvPr/>
        </p:nvSpPr>
        <p:spPr>
          <a:xfrm>
            <a:off x="6782648" y="9169400"/>
            <a:ext cx="4737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fe78d582f7_0_211"/>
          <p:cNvSpPr/>
          <p:nvPr/>
        </p:nvSpPr>
        <p:spPr>
          <a:xfrm>
            <a:off x="6706438" y="9169400"/>
            <a:ext cx="48900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Shojumaru"/>
              <a:buNone/>
            </a:pPr>
            <a:r>
              <a:rPr b="0" i="0" lang="en-US" sz="3600" u="none" cap="none" strike="noStrike">
                <a:solidFill>
                  <a:srgbClr val="FFFFFF"/>
                </a:solidFill>
                <a:latin typeface="Shojumaru"/>
                <a:ea typeface="Shojumaru"/>
                <a:cs typeface="Shojumaru"/>
                <a:sym typeface="Shojumaru"/>
              </a:rPr>
              <a:t>Quest</a:t>
            </a:r>
            <a:endParaRPr b="0" i="0" sz="3600" u="none" cap="none" strike="noStrike">
              <a:solidFill>
                <a:schemeClr val="dk1"/>
              </a:solidFill>
              <a:latin typeface="Calibri"/>
              <a:ea typeface="Calibri"/>
              <a:cs typeface="Calibri"/>
              <a:sym typeface="Calibri"/>
            </a:endParaRPr>
          </a:p>
        </p:txBody>
      </p:sp>
      <p:sp>
        <p:nvSpPr>
          <p:cNvPr id="266" name="Google Shape;266;g2fe78d582f7_0_211"/>
          <p:cNvSpPr/>
          <p:nvPr/>
        </p:nvSpPr>
        <p:spPr>
          <a:xfrm>
            <a:off x="6714906" y="99822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67" name="Google Shape;267;g2fe78d582f7_0_211"/>
          <p:cNvSpPr/>
          <p:nvPr/>
        </p:nvSpPr>
        <p:spPr>
          <a:xfrm>
            <a:off x="12574572" y="3543300"/>
            <a:ext cx="5347500" cy="77088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fe78d582f7_0_211"/>
          <p:cNvSpPr/>
          <p:nvPr/>
        </p:nvSpPr>
        <p:spPr>
          <a:xfrm>
            <a:off x="12879410" y="4953000"/>
            <a:ext cx="4737600" cy="59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fe78d582f7_0_211"/>
          <p:cNvSpPr/>
          <p:nvPr/>
        </p:nvSpPr>
        <p:spPr>
          <a:xfrm>
            <a:off x="12879410" y="4953000"/>
            <a:ext cx="4737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fe78d582f7_0_211"/>
          <p:cNvSpPr/>
          <p:nvPr/>
        </p:nvSpPr>
        <p:spPr>
          <a:xfrm>
            <a:off x="12879410" y="4953000"/>
            <a:ext cx="4737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fe78d582f7_0_211"/>
          <p:cNvSpPr/>
          <p:nvPr/>
        </p:nvSpPr>
        <p:spPr>
          <a:xfrm>
            <a:off x="12803200" y="4953000"/>
            <a:ext cx="48900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Shojumaru"/>
              <a:buNone/>
            </a:pPr>
            <a:r>
              <a:rPr b="0" i="0" lang="en-US" sz="3600" u="none" cap="none" strike="noStrike">
                <a:solidFill>
                  <a:srgbClr val="FFFFFF"/>
                </a:solidFill>
                <a:latin typeface="Shojumaru"/>
                <a:ea typeface="Shojumaru"/>
                <a:cs typeface="Shojumaru"/>
                <a:sym typeface="Shojumaru"/>
              </a:rPr>
              <a:t>Eclipse</a:t>
            </a:r>
            <a:endParaRPr b="0" i="0" sz="3600" u="none" cap="none" strike="noStrike">
              <a:solidFill>
                <a:schemeClr val="dk1"/>
              </a:solidFill>
              <a:latin typeface="Calibri"/>
              <a:ea typeface="Calibri"/>
              <a:cs typeface="Calibri"/>
              <a:sym typeface="Calibri"/>
            </a:endParaRPr>
          </a:p>
        </p:txBody>
      </p:sp>
      <p:sp>
        <p:nvSpPr>
          <p:cNvPr id="272" name="Google Shape;272;g2fe78d582f7_0_211"/>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3" name="Google Shape;273;g2fe78d582f7_0_211"/>
          <p:cNvPicPr preferRelativeResize="0"/>
          <p:nvPr/>
        </p:nvPicPr>
        <p:blipFill rotWithShape="1">
          <a:blip r:embed="rId9">
            <a:alphaModFix/>
          </a:blip>
          <a:srcRect b="0" l="0" r="0" t="0"/>
          <a:stretch/>
        </p:blipFill>
        <p:spPr>
          <a:xfrm>
            <a:off x="14435354" y="7137400"/>
            <a:ext cx="1625803" cy="1625600"/>
          </a:xfrm>
          <a:prstGeom prst="rect">
            <a:avLst/>
          </a:prstGeom>
          <a:noFill/>
          <a:ln>
            <a:noFill/>
          </a:ln>
        </p:spPr>
      </p:pic>
      <p:pic>
        <p:nvPicPr>
          <p:cNvPr descr=" " id="274" name="Google Shape;274;g2fe78d582f7_0_211"/>
          <p:cNvPicPr preferRelativeResize="0"/>
          <p:nvPr/>
        </p:nvPicPr>
        <p:blipFill rotWithShape="1">
          <a:blip r:embed="rId12">
            <a:alphaModFix/>
          </a:blip>
          <a:srcRect b="0" l="0" r="0" t="0"/>
          <a:stretch/>
        </p:blipFill>
        <p:spPr>
          <a:xfrm>
            <a:off x="14536942" y="7142162"/>
            <a:ext cx="1519452" cy="1519262"/>
          </a:xfrm>
          <a:prstGeom prst="rect">
            <a:avLst/>
          </a:prstGeom>
          <a:noFill/>
          <a:ln>
            <a:noFill/>
          </a:ln>
        </p:spPr>
      </p:pic>
      <p:sp>
        <p:nvSpPr>
          <p:cNvPr id="275" name="Google Shape;275;g2fe78d582f7_0_211"/>
          <p:cNvSpPr/>
          <p:nvPr/>
        </p:nvSpPr>
        <p:spPr>
          <a:xfrm>
            <a:off x="12879410" y="9169400"/>
            <a:ext cx="4737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fe78d582f7_0_211"/>
          <p:cNvSpPr/>
          <p:nvPr/>
        </p:nvSpPr>
        <p:spPr>
          <a:xfrm>
            <a:off x="12879410" y="9169400"/>
            <a:ext cx="4737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fe78d582f7_0_211"/>
          <p:cNvSpPr/>
          <p:nvPr/>
        </p:nvSpPr>
        <p:spPr>
          <a:xfrm>
            <a:off x="12803200" y="9169400"/>
            <a:ext cx="48900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Shojumaru"/>
              <a:buNone/>
            </a:pPr>
            <a:r>
              <a:rPr b="0" i="0" lang="en-US" sz="3600" u="none" cap="none" strike="noStrike">
                <a:solidFill>
                  <a:srgbClr val="FFFFFF"/>
                </a:solidFill>
                <a:latin typeface="Shojumaru"/>
                <a:ea typeface="Shojumaru"/>
                <a:cs typeface="Shojumaru"/>
                <a:sym typeface="Shojumaru"/>
              </a:rPr>
              <a:t>Quest</a:t>
            </a:r>
            <a:endParaRPr b="0" i="0" sz="3600" u="none" cap="none" strike="noStrike">
              <a:solidFill>
                <a:schemeClr val="dk1"/>
              </a:solidFill>
              <a:latin typeface="Calibri"/>
              <a:ea typeface="Calibri"/>
              <a:cs typeface="Calibri"/>
              <a:sym typeface="Calibri"/>
            </a:endParaRPr>
          </a:p>
        </p:txBody>
      </p:sp>
      <p:sp>
        <p:nvSpPr>
          <p:cNvPr id="278" name="Google Shape;278;g2fe78d582f7_0_211"/>
          <p:cNvSpPr/>
          <p:nvPr/>
        </p:nvSpPr>
        <p:spPr>
          <a:xfrm>
            <a:off x="12811668" y="99822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79" name="Google Shape;279;g2fe78d582f7_0_211"/>
          <p:cNvSpPr/>
          <p:nvPr/>
        </p:nvSpPr>
        <p:spPr>
          <a:xfrm>
            <a:off x="18671334" y="3543300"/>
            <a:ext cx="5347500" cy="77088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fe78d582f7_0_211"/>
          <p:cNvSpPr/>
          <p:nvPr/>
        </p:nvSpPr>
        <p:spPr>
          <a:xfrm>
            <a:off x="18976172" y="4953000"/>
            <a:ext cx="4737600" cy="59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fe78d582f7_0_211"/>
          <p:cNvSpPr/>
          <p:nvPr/>
        </p:nvSpPr>
        <p:spPr>
          <a:xfrm>
            <a:off x="18976172" y="4953000"/>
            <a:ext cx="4737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fe78d582f7_0_211"/>
          <p:cNvSpPr/>
          <p:nvPr/>
        </p:nvSpPr>
        <p:spPr>
          <a:xfrm>
            <a:off x="18976172" y="4953000"/>
            <a:ext cx="4737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fe78d582f7_0_211"/>
          <p:cNvSpPr/>
          <p:nvPr/>
        </p:nvSpPr>
        <p:spPr>
          <a:xfrm>
            <a:off x="18899962" y="4953000"/>
            <a:ext cx="48900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Shojumaru"/>
              <a:buNone/>
            </a:pPr>
            <a:r>
              <a:rPr b="0" i="0" lang="en-US" sz="3600" u="none" cap="none" strike="noStrike">
                <a:solidFill>
                  <a:srgbClr val="FFFFFF"/>
                </a:solidFill>
                <a:latin typeface="Shojumaru"/>
                <a:ea typeface="Shojumaru"/>
                <a:cs typeface="Shojumaru"/>
                <a:sym typeface="Shojumaru"/>
              </a:rPr>
              <a:t>Eclipse</a:t>
            </a:r>
            <a:endParaRPr b="0" i="0" sz="3600" u="none" cap="none" strike="noStrike">
              <a:solidFill>
                <a:schemeClr val="dk1"/>
              </a:solidFill>
              <a:latin typeface="Calibri"/>
              <a:ea typeface="Calibri"/>
              <a:cs typeface="Calibri"/>
              <a:sym typeface="Calibri"/>
            </a:endParaRPr>
          </a:p>
        </p:txBody>
      </p:sp>
      <p:sp>
        <p:nvSpPr>
          <p:cNvPr id="284" name="Google Shape;284;g2fe78d582f7_0_211"/>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85" name="Google Shape;285;g2fe78d582f7_0_211"/>
          <p:cNvPicPr preferRelativeResize="0"/>
          <p:nvPr/>
        </p:nvPicPr>
        <p:blipFill rotWithShape="1">
          <a:blip r:embed="rId9">
            <a:alphaModFix/>
          </a:blip>
          <a:srcRect b="0" l="0" r="0" t="0"/>
          <a:stretch/>
        </p:blipFill>
        <p:spPr>
          <a:xfrm>
            <a:off x="20532116" y="7137400"/>
            <a:ext cx="1625803" cy="1625600"/>
          </a:xfrm>
          <a:prstGeom prst="rect">
            <a:avLst/>
          </a:prstGeom>
          <a:noFill/>
          <a:ln>
            <a:noFill/>
          </a:ln>
        </p:spPr>
      </p:pic>
      <p:pic>
        <p:nvPicPr>
          <p:cNvPr descr=" " id="286" name="Google Shape;286;g2fe78d582f7_0_211"/>
          <p:cNvPicPr preferRelativeResize="0"/>
          <p:nvPr/>
        </p:nvPicPr>
        <p:blipFill rotWithShape="1">
          <a:blip r:embed="rId13">
            <a:alphaModFix/>
          </a:blip>
          <a:srcRect b="0" l="0" r="0" t="0"/>
          <a:stretch/>
        </p:blipFill>
        <p:spPr>
          <a:xfrm>
            <a:off x="20599860" y="7137400"/>
            <a:ext cx="1490319" cy="1625600"/>
          </a:xfrm>
          <a:prstGeom prst="rect">
            <a:avLst/>
          </a:prstGeom>
          <a:noFill/>
          <a:ln>
            <a:noFill/>
          </a:ln>
        </p:spPr>
      </p:pic>
      <p:sp>
        <p:nvSpPr>
          <p:cNvPr id="287" name="Google Shape;287;g2fe78d582f7_0_211"/>
          <p:cNvSpPr/>
          <p:nvPr/>
        </p:nvSpPr>
        <p:spPr>
          <a:xfrm>
            <a:off x="18976172" y="9169400"/>
            <a:ext cx="4737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fe78d582f7_0_211"/>
          <p:cNvSpPr/>
          <p:nvPr/>
        </p:nvSpPr>
        <p:spPr>
          <a:xfrm>
            <a:off x="18976172" y="9169400"/>
            <a:ext cx="4737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fe78d582f7_0_211"/>
          <p:cNvSpPr/>
          <p:nvPr/>
        </p:nvSpPr>
        <p:spPr>
          <a:xfrm>
            <a:off x="18899962" y="9169400"/>
            <a:ext cx="48900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Shojumaru"/>
              <a:buNone/>
            </a:pPr>
            <a:r>
              <a:rPr b="0" i="0" lang="en-US" sz="3600" u="none" cap="none" strike="noStrike">
                <a:solidFill>
                  <a:srgbClr val="FFFFFF"/>
                </a:solidFill>
                <a:latin typeface="Shojumaru"/>
                <a:ea typeface="Shojumaru"/>
                <a:cs typeface="Shojumaru"/>
                <a:sym typeface="Shojumaru"/>
              </a:rPr>
              <a:t>Quest</a:t>
            </a:r>
            <a:endParaRPr b="0" i="0" sz="3600" u="none" cap="none" strike="noStrike">
              <a:solidFill>
                <a:schemeClr val="dk1"/>
              </a:solidFill>
              <a:latin typeface="Calibri"/>
              <a:ea typeface="Calibri"/>
              <a:cs typeface="Calibri"/>
              <a:sym typeface="Calibri"/>
            </a:endParaRPr>
          </a:p>
        </p:txBody>
      </p:sp>
      <p:sp>
        <p:nvSpPr>
          <p:cNvPr id="290" name="Google Shape;290;g2fe78d582f7_0_211"/>
          <p:cNvSpPr/>
          <p:nvPr/>
        </p:nvSpPr>
        <p:spPr>
          <a:xfrm>
            <a:off x="18908430" y="99822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91" name="Google Shape;291;g2fe78d582f7_0_211"/>
          <p:cNvSpPr/>
          <p:nvPr/>
        </p:nvSpPr>
        <p:spPr>
          <a:xfrm>
            <a:off x="1994149" y="2146300"/>
            <a:ext cx="2133900" cy="2133600"/>
          </a:xfrm>
          <a:prstGeom prst="roundRect">
            <a:avLst>
              <a:gd fmla="val 198429" name="adj"/>
            </a:avLst>
          </a:prstGeom>
          <a:solidFill>
            <a:srgbClr val="056D70"/>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fe78d582f7_0_211"/>
          <p:cNvSpPr/>
          <p:nvPr/>
        </p:nvSpPr>
        <p:spPr>
          <a:xfrm>
            <a:off x="2641930" y="2540000"/>
            <a:ext cx="11769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hojumaru"/>
              <a:buNone/>
            </a:pPr>
            <a:r>
              <a:rPr b="0" i="0" lang="en-US" sz="8000" u="none" cap="none" strike="noStrike">
                <a:solidFill>
                  <a:srgbClr val="FFFFFF"/>
                </a:solidFill>
                <a:latin typeface="Shojumaru"/>
                <a:ea typeface="Shojumaru"/>
                <a:cs typeface="Shojumaru"/>
                <a:sym typeface="Shojumaru"/>
              </a:rPr>
              <a:t>S</a:t>
            </a:r>
            <a:endParaRPr b="0" i="0" sz="8000" u="none" cap="none" strike="noStrike">
              <a:solidFill>
                <a:schemeClr val="dk1"/>
              </a:solidFill>
              <a:latin typeface="Calibri"/>
              <a:ea typeface="Calibri"/>
              <a:cs typeface="Calibri"/>
              <a:sym typeface="Calibri"/>
            </a:endParaRPr>
          </a:p>
        </p:txBody>
      </p:sp>
      <p:sp>
        <p:nvSpPr>
          <p:cNvPr id="293" name="Google Shape;293;g2fe78d582f7_0_211"/>
          <p:cNvSpPr/>
          <p:nvPr/>
        </p:nvSpPr>
        <p:spPr>
          <a:xfrm>
            <a:off x="8090911" y="2146300"/>
            <a:ext cx="2133900" cy="2133600"/>
          </a:xfrm>
          <a:prstGeom prst="roundRect">
            <a:avLst>
              <a:gd fmla="val 198429" name="adj"/>
            </a:avLst>
          </a:prstGeom>
          <a:solidFill>
            <a:srgbClr val="056D70"/>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fe78d582f7_0_211"/>
          <p:cNvSpPr/>
          <p:nvPr/>
        </p:nvSpPr>
        <p:spPr>
          <a:xfrm>
            <a:off x="8637080" y="2540000"/>
            <a:ext cx="13803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hojumaru"/>
              <a:buNone/>
            </a:pPr>
            <a:r>
              <a:rPr b="0" i="0" lang="en-US" sz="8000" u="none" cap="none" strike="noStrike">
                <a:solidFill>
                  <a:srgbClr val="FFFFFF"/>
                </a:solidFill>
                <a:latin typeface="Shojumaru"/>
                <a:ea typeface="Shojumaru"/>
                <a:cs typeface="Shojumaru"/>
                <a:sym typeface="Shojumaru"/>
              </a:rPr>
              <a:t>W</a:t>
            </a:r>
            <a:endParaRPr b="0" i="0" sz="8000" u="none" cap="none" strike="noStrike">
              <a:solidFill>
                <a:schemeClr val="dk1"/>
              </a:solidFill>
              <a:latin typeface="Calibri"/>
              <a:ea typeface="Calibri"/>
              <a:cs typeface="Calibri"/>
              <a:sym typeface="Calibri"/>
            </a:endParaRPr>
          </a:p>
        </p:txBody>
      </p:sp>
      <p:sp>
        <p:nvSpPr>
          <p:cNvPr id="295" name="Google Shape;295;g2fe78d582f7_0_211"/>
          <p:cNvSpPr/>
          <p:nvPr/>
        </p:nvSpPr>
        <p:spPr>
          <a:xfrm>
            <a:off x="14187673" y="2146300"/>
            <a:ext cx="2133900" cy="2133600"/>
          </a:xfrm>
          <a:prstGeom prst="roundRect">
            <a:avLst>
              <a:gd fmla="val 198429" name="adj"/>
            </a:avLst>
          </a:prstGeom>
          <a:solidFill>
            <a:srgbClr val="056D70"/>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fe78d582f7_0_211"/>
          <p:cNvSpPr/>
          <p:nvPr/>
        </p:nvSpPr>
        <p:spPr>
          <a:xfrm>
            <a:off x="14790999" y="2540000"/>
            <a:ext cx="12660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hojumaru"/>
              <a:buNone/>
            </a:pPr>
            <a:r>
              <a:rPr b="0" i="0" lang="en-US" sz="8000" u="none" cap="none" strike="noStrike">
                <a:solidFill>
                  <a:srgbClr val="FFFFFF"/>
                </a:solidFill>
                <a:latin typeface="Shojumaru"/>
                <a:ea typeface="Shojumaru"/>
                <a:cs typeface="Shojumaru"/>
                <a:sym typeface="Shojumaru"/>
              </a:rPr>
              <a:t>O</a:t>
            </a:r>
            <a:endParaRPr b="0" i="0" sz="8000" u="none" cap="none" strike="noStrike">
              <a:solidFill>
                <a:schemeClr val="dk1"/>
              </a:solidFill>
              <a:latin typeface="Calibri"/>
              <a:ea typeface="Calibri"/>
              <a:cs typeface="Calibri"/>
              <a:sym typeface="Calibri"/>
            </a:endParaRPr>
          </a:p>
        </p:txBody>
      </p:sp>
      <p:sp>
        <p:nvSpPr>
          <p:cNvPr id="297" name="Google Shape;297;g2fe78d582f7_0_211"/>
          <p:cNvSpPr/>
          <p:nvPr/>
        </p:nvSpPr>
        <p:spPr>
          <a:xfrm>
            <a:off x="20284435" y="2146300"/>
            <a:ext cx="2133900" cy="2133600"/>
          </a:xfrm>
          <a:prstGeom prst="roundRect">
            <a:avLst>
              <a:gd fmla="val 198429" name="adj"/>
            </a:avLst>
          </a:prstGeom>
          <a:solidFill>
            <a:srgbClr val="056D70"/>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fe78d582f7_0_211"/>
          <p:cNvSpPr/>
          <p:nvPr/>
        </p:nvSpPr>
        <p:spPr>
          <a:xfrm>
            <a:off x="21002075" y="2540000"/>
            <a:ext cx="10374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hojumaru"/>
              <a:buNone/>
            </a:pPr>
            <a:r>
              <a:rPr b="0" i="0" lang="en-US" sz="8000" u="none" cap="none" strike="noStrike">
                <a:solidFill>
                  <a:srgbClr val="FFFFFF"/>
                </a:solidFill>
                <a:latin typeface="Shojumaru"/>
                <a:ea typeface="Shojumaru"/>
                <a:cs typeface="Shojumaru"/>
                <a:sym typeface="Shojumaru"/>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303" name="Shape 303"/>
        <p:cNvGrpSpPr/>
        <p:nvPr/>
      </p:nvGrpSpPr>
      <p:grpSpPr>
        <a:xfrm>
          <a:off x="0" y="0"/>
          <a:ext cx="0" cy="0"/>
          <a:chOff x="0" y="0"/>
          <a:chExt cx="0" cy="0"/>
        </a:xfrm>
      </p:grpSpPr>
      <p:pic>
        <p:nvPicPr>
          <p:cNvPr descr=" " id="304" name="Google Shape;304;g2fe78d582f7_0_278"/>
          <p:cNvPicPr preferRelativeResize="0"/>
          <p:nvPr/>
        </p:nvPicPr>
        <p:blipFill rotWithShape="1">
          <a:blip r:embed="rId3">
            <a:alphaModFix/>
          </a:blip>
          <a:srcRect b="0" l="0" r="0" t="0"/>
          <a:stretch/>
        </p:blipFill>
        <p:spPr>
          <a:xfrm>
            <a:off x="12702" y="0"/>
            <a:ext cx="1219352" cy="13716000"/>
          </a:xfrm>
          <a:prstGeom prst="rect">
            <a:avLst/>
          </a:prstGeom>
          <a:noFill/>
          <a:ln>
            <a:noFill/>
          </a:ln>
        </p:spPr>
      </p:pic>
      <p:pic>
        <p:nvPicPr>
          <p:cNvPr descr=" " id="305" name="Google Shape;305;g2fe78d582f7_0_278"/>
          <p:cNvPicPr preferRelativeResize="0"/>
          <p:nvPr/>
        </p:nvPicPr>
        <p:blipFill rotWithShape="1">
          <a:blip r:embed="rId4">
            <a:alphaModFix/>
          </a:blip>
          <a:srcRect b="0" l="0" r="0" t="0"/>
          <a:stretch/>
        </p:blipFill>
        <p:spPr>
          <a:xfrm>
            <a:off x="23459832" y="0"/>
            <a:ext cx="927216" cy="13716000"/>
          </a:xfrm>
          <a:prstGeom prst="rect">
            <a:avLst/>
          </a:prstGeom>
          <a:noFill/>
          <a:ln>
            <a:noFill/>
          </a:ln>
        </p:spPr>
      </p:pic>
      <p:pic>
        <p:nvPicPr>
          <p:cNvPr descr=" " id="306" name="Google Shape;306;g2fe78d582f7_0_278"/>
          <p:cNvPicPr preferRelativeResize="0"/>
          <p:nvPr/>
        </p:nvPicPr>
        <p:blipFill rotWithShape="1">
          <a:blip r:embed="rId5">
            <a:alphaModFix/>
          </a:blip>
          <a:srcRect b="0" l="0" r="0" t="0"/>
          <a:stretch/>
        </p:blipFill>
        <p:spPr>
          <a:xfrm>
            <a:off x="1727416" y="0"/>
            <a:ext cx="1460683" cy="13716000"/>
          </a:xfrm>
          <a:prstGeom prst="rect">
            <a:avLst/>
          </a:prstGeom>
          <a:noFill/>
          <a:ln>
            <a:noFill/>
          </a:ln>
        </p:spPr>
      </p:pic>
      <p:pic>
        <p:nvPicPr>
          <p:cNvPr descr=" " id="307" name="Google Shape;307;g2fe78d582f7_0_278"/>
          <p:cNvPicPr preferRelativeResize="0"/>
          <p:nvPr/>
        </p:nvPicPr>
        <p:blipFill rotWithShape="1">
          <a:blip r:embed="rId6">
            <a:alphaModFix/>
          </a:blip>
          <a:srcRect b="0" l="0" r="0" t="0"/>
          <a:stretch/>
        </p:blipFill>
        <p:spPr>
          <a:xfrm>
            <a:off x="21452981" y="0"/>
            <a:ext cx="1511489" cy="13716000"/>
          </a:xfrm>
          <a:prstGeom prst="rect">
            <a:avLst/>
          </a:prstGeom>
          <a:noFill/>
          <a:ln>
            <a:noFill/>
          </a:ln>
        </p:spPr>
      </p:pic>
      <p:sp>
        <p:nvSpPr>
          <p:cNvPr id="308" name="Google Shape;308;g2fe78d582f7_0_2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9" name="Google Shape;309;g2fe78d582f7_0_27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10" name="Google Shape;310;g2fe78d582f7_0_278"/>
          <p:cNvSpPr/>
          <p:nvPr/>
        </p:nvSpPr>
        <p:spPr>
          <a:xfrm>
            <a:off x="1727416" y="1765300"/>
            <a:ext cx="8484600" cy="195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fe78d582f7_0_278"/>
          <p:cNvSpPr/>
          <p:nvPr/>
        </p:nvSpPr>
        <p:spPr>
          <a:xfrm>
            <a:off x="2489511" y="2070100"/>
            <a:ext cx="72993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Some Data</a:t>
            </a:r>
            <a:endParaRPr b="0" i="0" sz="8000" u="none" cap="none" strike="noStrike">
              <a:solidFill>
                <a:schemeClr val="dk1"/>
              </a:solidFill>
              <a:latin typeface="Calibri"/>
              <a:ea typeface="Calibri"/>
              <a:cs typeface="Calibri"/>
              <a:sym typeface="Calibri"/>
            </a:endParaRPr>
          </a:p>
        </p:txBody>
      </p:sp>
      <p:sp>
        <p:nvSpPr>
          <p:cNvPr id="312" name="Google Shape;312;g2fe78d582f7_0_278"/>
          <p:cNvSpPr/>
          <p:nvPr/>
        </p:nvSpPr>
        <p:spPr>
          <a:xfrm>
            <a:off x="1727416" y="4864100"/>
            <a:ext cx="12384000" cy="708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fe78d582f7_0_278"/>
          <p:cNvSpPr/>
          <p:nvPr/>
        </p:nvSpPr>
        <p:spPr>
          <a:xfrm>
            <a:off x="1727416" y="4864100"/>
            <a:ext cx="12384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fe78d582f7_0_278"/>
          <p:cNvSpPr/>
          <p:nvPr/>
        </p:nvSpPr>
        <p:spPr>
          <a:xfrm>
            <a:off x="1727416" y="4864100"/>
            <a:ext cx="4013700" cy="195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fe78d582f7_0_278"/>
          <p:cNvSpPr/>
          <p:nvPr/>
        </p:nvSpPr>
        <p:spPr>
          <a:xfrm>
            <a:off x="2489511" y="5168900"/>
            <a:ext cx="28281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70%</a:t>
            </a:r>
            <a:endParaRPr b="0" i="0" sz="8000" u="none" cap="none" strike="noStrike">
              <a:solidFill>
                <a:schemeClr val="dk1"/>
              </a:solidFill>
              <a:latin typeface="Calibri"/>
              <a:ea typeface="Calibri"/>
              <a:cs typeface="Calibri"/>
              <a:sym typeface="Calibri"/>
            </a:endParaRPr>
          </a:p>
        </p:txBody>
      </p:sp>
      <p:sp>
        <p:nvSpPr>
          <p:cNvPr id="316" name="Google Shape;316;g2fe78d582f7_0_278"/>
          <p:cNvSpPr/>
          <p:nvPr/>
        </p:nvSpPr>
        <p:spPr>
          <a:xfrm>
            <a:off x="5944343" y="5245100"/>
            <a:ext cx="8167200" cy="11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fe78d582f7_0_278"/>
          <p:cNvSpPr/>
          <p:nvPr/>
        </p:nvSpPr>
        <p:spPr>
          <a:xfrm>
            <a:off x="5944343" y="5245100"/>
            <a:ext cx="83196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hojumaru"/>
              <a:buNone/>
            </a:pPr>
            <a:r>
              <a:rPr b="0" i="0" lang="en-US" sz="3600" u="none" cap="none" strike="noStrike">
                <a:solidFill>
                  <a:srgbClr val="0E0E0E"/>
                </a:solidFill>
                <a:latin typeface="Shojumaru"/>
                <a:ea typeface="Shojumaru"/>
                <a:cs typeface="Shojumaru"/>
                <a:sym typeface="Shojumaru"/>
              </a:rPr>
              <a:t>Enchanted Creatures</a:t>
            </a:r>
            <a:endParaRPr b="0" i="0" sz="3600" u="none" cap="none" strike="noStrike">
              <a:solidFill>
                <a:schemeClr val="dk1"/>
              </a:solidFill>
              <a:latin typeface="Calibri"/>
              <a:ea typeface="Calibri"/>
              <a:cs typeface="Calibri"/>
              <a:sym typeface="Calibri"/>
            </a:endParaRPr>
          </a:p>
        </p:txBody>
      </p:sp>
      <p:sp>
        <p:nvSpPr>
          <p:cNvPr id="318" name="Google Shape;318;g2fe78d582f7_0_278"/>
          <p:cNvSpPr/>
          <p:nvPr/>
        </p:nvSpPr>
        <p:spPr>
          <a:xfrm>
            <a:off x="5944343" y="5956300"/>
            <a:ext cx="8302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319" name="Google Shape;319;g2fe78d582f7_0_278"/>
          <p:cNvSpPr/>
          <p:nvPr/>
        </p:nvSpPr>
        <p:spPr>
          <a:xfrm>
            <a:off x="1727416" y="7429500"/>
            <a:ext cx="12384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fe78d582f7_0_278"/>
          <p:cNvSpPr/>
          <p:nvPr/>
        </p:nvSpPr>
        <p:spPr>
          <a:xfrm>
            <a:off x="1727416" y="7429500"/>
            <a:ext cx="4064400" cy="195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fe78d582f7_0_278"/>
          <p:cNvSpPr/>
          <p:nvPr/>
        </p:nvSpPr>
        <p:spPr>
          <a:xfrm>
            <a:off x="2489511" y="7734300"/>
            <a:ext cx="28791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60%</a:t>
            </a:r>
            <a:endParaRPr b="0" i="0" sz="8000" u="none" cap="none" strike="noStrike">
              <a:solidFill>
                <a:schemeClr val="dk1"/>
              </a:solidFill>
              <a:latin typeface="Calibri"/>
              <a:ea typeface="Calibri"/>
              <a:cs typeface="Calibri"/>
              <a:sym typeface="Calibri"/>
            </a:endParaRPr>
          </a:p>
        </p:txBody>
      </p:sp>
      <p:sp>
        <p:nvSpPr>
          <p:cNvPr id="322" name="Google Shape;322;g2fe78d582f7_0_278"/>
          <p:cNvSpPr/>
          <p:nvPr/>
        </p:nvSpPr>
        <p:spPr>
          <a:xfrm>
            <a:off x="5995149" y="7810500"/>
            <a:ext cx="8116200" cy="11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fe78d582f7_0_278"/>
          <p:cNvSpPr/>
          <p:nvPr/>
        </p:nvSpPr>
        <p:spPr>
          <a:xfrm>
            <a:off x="5995149" y="7810500"/>
            <a:ext cx="82686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hojumaru"/>
              <a:buNone/>
            </a:pPr>
            <a:r>
              <a:rPr b="0" i="0" lang="en-US" sz="3600" u="none" cap="none" strike="noStrike">
                <a:solidFill>
                  <a:srgbClr val="0E0E0E"/>
                </a:solidFill>
                <a:latin typeface="Shojumaru"/>
                <a:ea typeface="Shojumaru"/>
                <a:cs typeface="Shojumaru"/>
                <a:sym typeface="Shojumaru"/>
              </a:rPr>
              <a:t>Magic Individuals</a:t>
            </a:r>
            <a:endParaRPr b="0" i="0" sz="3600" u="none" cap="none" strike="noStrike">
              <a:solidFill>
                <a:schemeClr val="dk1"/>
              </a:solidFill>
              <a:latin typeface="Calibri"/>
              <a:ea typeface="Calibri"/>
              <a:cs typeface="Calibri"/>
              <a:sym typeface="Calibri"/>
            </a:endParaRPr>
          </a:p>
        </p:txBody>
      </p:sp>
      <p:sp>
        <p:nvSpPr>
          <p:cNvPr id="324" name="Google Shape;324;g2fe78d582f7_0_278"/>
          <p:cNvSpPr/>
          <p:nvPr/>
        </p:nvSpPr>
        <p:spPr>
          <a:xfrm>
            <a:off x="5995149" y="8521700"/>
            <a:ext cx="825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325" name="Google Shape;325;g2fe78d582f7_0_278"/>
          <p:cNvSpPr/>
          <p:nvPr/>
        </p:nvSpPr>
        <p:spPr>
          <a:xfrm>
            <a:off x="1727416" y="9994900"/>
            <a:ext cx="12384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fe78d582f7_0_278"/>
          <p:cNvSpPr/>
          <p:nvPr/>
        </p:nvSpPr>
        <p:spPr>
          <a:xfrm>
            <a:off x="1727416" y="9994900"/>
            <a:ext cx="4064400" cy="195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fe78d582f7_0_278"/>
          <p:cNvSpPr/>
          <p:nvPr/>
        </p:nvSpPr>
        <p:spPr>
          <a:xfrm>
            <a:off x="2489511" y="10299700"/>
            <a:ext cx="28791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90%</a:t>
            </a:r>
            <a:endParaRPr b="0" i="0" sz="8000" u="none" cap="none" strike="noStrike">
              <a:solidFill>
                <a:schemeClr val="dk1"/>
              </a:solidFill>
              <a:latin typeface="Calibri"/>
              <a:ea typeface="Calibri"/>
              <a:cs typeface="Calibri"/>
              <a:sym typeface="Calibri"/>
            </a:endParaRPr>
          </a:p>
        </p:txBody>
      </p:sp>
      <p:sp>
        <p:nvSpPr>
          <p:cNvPr id="328" name="Google Shape;328;g2fe78d582f7_0_278"/>
          <p:cNvSpPr/>
          <p:nvPr/>
        </p:nvSpPr>
        <p:spPr>
          <a:xfrm>
            <a:off x="5995149" y="10375900"/>
            <a:ext cx="8116200" cy="11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fe78d582f7_0_278"/>
          <p:cNvSpPr/>
          <p:nvPr/>
        </p:nvSpPr>
        <p:spPr>
          <a:xfrm>
            <a:off x="5995149" y="10375900"/>
            <a:ext cx="82686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hojumaru"/>
              <a:buNone/>
            </a:pPr>
            <a:r>
              <a:rPr b="0" i="0" lang="en-US" sz="3600" u="none" cap="none" strike="noStrike">
                <a:solidFill>
                  <a:srgbClr val="0E0E0E"/>
                </a:solidFill>
                <a:latin typeface="Shojumaru"/>
                <a:ea typeface="Shojumaru"/>
                <a:cs typeface="Shojumaru"/>
                <a:sym typeface="Shojumaru"/>
              </a:rPr>
              <a:t>Spells Cast</a:t>
            </a:r>
            <a:endParaRPr b="0" i="0" sz="3600" u="none" cap="none" strike="noStrike">
              <a:solidFill>
                <a:schemeClr val="dk1"/>
              </a:solidFill>
              <a:latin typeface="Calibri"/>
              <a:ea typeface="Calibri"/>
              <a:cs typeface="Calibri"/>
              <a:sym typeface="Calibri"/>
            </a:endParaRPr>
          </a:p>
        </p:txBody>
      </p:sp>
      <p:sp>
        <p:nvSpPr>
          <p:cNvPr id="330" name="Google Shape;330;g2fe78d582f7_0_278"/>
          <p:cNvSpPr/>
          <p:nvPr/>
        </p:nvSpPr>
        <p:spPr>
          <a:xfrm>
            <a:off x="5995149" y="11087100"/>
            <a:ext cx="825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331" name="Google Shape;331;g2fe78d582f7_0_278"/>
          <p:cNvPicPr preferRelativeResize="0"/>
          <p:nvPr/>
        </p:nvPicPr>
        <p:blipFill rotWithShape="1">
          <a:blip r:embed="rId8">
            <a:alphaModFix/>
          </a:blip>
          <a:srcRect b="0" l="0" r="0" t="0"/>
          <a:stretch/>
        </p:blipFill>
        <p:spPr>
          <a:xfrm>
            <a:off x="12612676" y="2222500"/>
            <a:ext cx="10986873" cy="9271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336" name="Shape 336"/>
        <p:cNvGrpSpPr/>
        <p:nvPr/>
      </p:nvGrpSpPr>
      <p:grpSpPr>
        <a:xfrm>
          <a:off x="0" y="0"/>
          <a:ext cx="0" cy="0"/>
          <a:chOff x="0" y="0"/>
          <a:chExt cx="0" cy="0"/>
        </a:xfrm>
      </p:grpSpPr>
      <p:pic>
        <p:nvPicPr>
          <p:cNvPr descr=" " id="337" name="Google Shape;337;g2fe78d582f7_0_310"/>
          <p:cNvPicPr preferRelativeResize="0"/>
          <p:nvPr/>
        </p:nvPicPr>
        <p:blipFill rotWithShape="1">
          <a:blip r:embed="rId3">
            <a:alphaModFix/>
          </a:blip>
          <a:srcRect b="0" l="0" r="0" t="0"/>
          <a:stretch/>
        </p:blipFill>
        <p:spPr>
          <a:xfrm>
            <a:off x="15178397" y="10947400"/>
            <a:ext cx="7481235" cy="2463800"/>
          </a:xfrm>
          <a:prstGeom prst="rect">
            <a:avLst/>
          </a:prstGeom>
          <a:noFill/>
          <a:ln>
            <a:noFill/>
          </a:ln>
        </p:spPr>
      </p:pic>
      <p:pic>
        <p:nvPicPr>
          <p:cNvPr descr=" " id="338" name="Google Shape;338;g2fe78d582f7_0_310"/>
          <p:cNvPicPr preferRelativeResize="0"/>
          <p:nvPr/>
        </p:nvPicPr>
        <p:blipFill rotWithShape="1">
          <a:blip r:embed="rId4">
            <a:alphaModFix/>
          </a:blip>
          <a:srcRect b="0" l="0" r="0" t="0"/>
          <a:stretch/>
        </p:blipFill>
        <p:spPr>
          <a:xfrm>
            <a:off x="19814477" y="5346700"/>
            <a:ext cx="2845156" cy="3479800"/>
          </a:xfrm>
          <a:prstGeom prst="rect">
            <a:avLst/>
          </a:prstGeom>
          <a:noFill/>
          <a:ln>
            <a:noFill/>
          </a:ln>
        </p:spPr>
      </p:pic>
      <p:pic>
        <p:nvPicPr>
          <p:cNvPr descr=" " id="339" name="Google Shape;339;g2fe78d582f7_0_310"/>
          <p:cNvPicPr preferRelativeResize="0"/>
          <p:nvPr/>
        </p:nvPicPr>
        <p:blipFill rotWithShape="1">
          <a:blip r:embed="rId5">
            <a:alphaModFix/>
          </a:blip>
          <a:srcRect b="0" l="0" r="0" t="0"/>
          <a:stretch/>
        </p:blipFill>
        <p:spPr>
          <a:xfrm>
            <a:off x="0" y="0"/>
            <a:ext cx="2743543" cy="2870200"/>
          </a:xfrm>
          <a:prstGeom prst="rect">
            <a:avLst/>
          </a:prstGeom>
          <a:noFill/>
          <a:ln>
            <a:noFill/>
          </a:ln>
        </p:spPr>
      </p:pic>
      <p:pic>
        <p:nvPicPr>
          <p:cNvPr descr=" " id="340" name="Google Shape;340;g2fe78d582f7_0_310"/>
          <p:cNvPicPr preferRelativeResize="0"/>
          <p:nvPr/>
        </p:nvPicPr>
        <p:blipFill rotWithShape="1">
          <a:blip r:embed="rId6">
            <a:alphaModFix/>
          </a:blip>
          <a:srcRect b="0" l="0" r="0" t="0"/>
          <a:stretch/>
        </p:blipFill>
        <p:spPr>
          <a:xfrm>
            <a:off x="0" y="3225800"/>
            <a:ext cx="5499787" cy="5461000"/>
          </a:xfrm>
          <a:prstGeom prst="rect">
            <a:avLst/>
          </a:prstGeom>
          <a:noFill/>
          <a:ln>
            <a:noFill/>
          </a:ln>
        </p:spPr>
      </p:pic>
      <p:pic>
        <p:nvPicPr>
          <p:cNvPr descr=" " id="341" name="Google Shape;341;g2fe78d582f7_0_310"/>
          <p:cNvPicPr preferRelativeResize="0"/>
          <p:nvPr/>
        </p:nvPicPr>
        <p:blipFill rotWithShape="1">
          <a:blip r:embed="rId7">
            <a:alphaModFix/>
          </a:blip>
          <a:srcRect b="0" l="0" r="0" t="0"/>
          <a:stretch/>
        </p:blipFill>
        <p:spPr>
          <a:xfrm>
            <a:off x="21237054" y="254000"/>
            <a:ext cx="3149994" cy="2971800"/>
          </a:xfrm>
          <a:prstGeom prst="rect">
            <a:avLst/>
          </a:prstGeom>
          <a:noFill/>
          <a:ln>
            <a:noFill/>
          </a:ln>
        </p:spPr>
      </p:pic>
      <p:pic>
        <p:nvPicPr>
          <p:cNvPr descr=" " id="342" name="Google Shape;342;g2fe78d582f7_0_310"/>
          <p:cNvPicPr preferRelativeResize="0"/>
          <p:nvPr/>
        </p:nvPicPr>
        <p:blipFill rotWithShape="1">
          <a:blip r:embed="rId8">
            <a:alphaModFix/>
          </a:blip>
          <a:srcRect b="0" l="0" r="0" t="0"/>
          <a:stretch/>
        </p:blipFill>
        <p:spPr>
          <a:xfrm>
            <a:off x="3162695" y="10909300"/>
            <a:ext cx="4674184" cy="1981200"/>
          </a:xfrm>
          <a:prstGeom prst="rect">
            <a:avLst/>
          </a:prstGeom>
          <a:noFill/>
          <a:ln>
            <a:noFill/>
          </a:ln>
        </p:spPr>
      </p:pic>
      <p:pic>
        <p:nvPicPr>
          <p:cNvPr descr=" " id="343" name="Google Shape;343;g2fe78d582f7_0_310"/>
          <p:cNvPicPr preferRelativeResize="0"/>
          <p:nvPr/>
        </p:nvPicPr>
        <p:blipFill rotWithShape="1">
          <a:blip r:embed="rId9">
            <a:alphaModFix/>
          </a:blip>
          <a:srcRect b="0" l="0" r="0" t="0"/>
          <a:stretch/>
        </p:blipFill>
        <p:spPr>
          <a:xfrm>
            <a:off x="0" y="10541000"/>
            <a:ext cx="1994149" cy="2540000"/>
          </a:xfrm>
          <a:prstGeom prst="rect">
            <a:avLst/>
          </a:prstGeom>
          <a:noFill/>
          <a:ln>
            <a:noFill/>
          </a:ln>
        </p:spPr>
      </p:pic>
      <p:sp>
        <p:nvSpPr>
          <p:cNvPr id="344" name="Google Shape;344;g2fe78d582f7_0_3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5" name="Google Shape;345;g2fe78d582f7_0_310"/>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46" name="Google Shape;346;g2fe78d582f7_0_310"/>
          <p:cNvSpPr/>
          <p:nvPr/>
        </p:nvSpPr>
        <p:spPr>
          <a:xfrm>
            <a:off x="4305838" y="3403600"/>
            <a:ext cx="16410600" cy="720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fe78d582f7_0_310"/>
          <p:cNvSpPr/>
          <p:nvPr/>
        </p:nvSpPr>
        <p:spPr>
          <a:xfrm>
            <a:off x="4305838" y="3403600"/>
            <a:ext cx="16410600" cy="582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fe78d582f7_0_310"/>
          <p:cNvSpPr/>
          <p:nvPr/>
        </p:nvSpPr>
        <p:spPr>
          <a:xfrm>
            <a:off x="4305838" y="3403600"/>
            <a:ext cx="16410600" cy="46482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fe78d582f7_0_310"/>
          <p:cNvSpPr/>
          <p:nvPr/>
        </p:nvSpPr>
        <p:spPr>
          <a:xfrm>
            <a:off x="5067933" y="3708400"/>
            <a:ext cx="15902400" cy="505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24000"/>
              <a:buFont typeface="Shojumaru"/>
              <a:buNone/>
            </a:pPr>
            <a:r>
              <a:rPr b="0" i="0" lang="en-US" sz="24000" u="none" cap="none" strike="noStrike">
                <a:solidFill>
                  <a:srgbClr val="F5DFB9"/>
                </a:solidFill>
                <a:latin typeface="Shojumaru"/>
                <a:ea typeface="Shojumaru"/>
                <a:cs typeface="Shojumaru"/>
                <a:sym typeface="Shojumaru"/>
              </a:rPr>
              <a:t>234,567</a:t>
            </a:r>
            <a:endParaRPr b="0" i="0" sz="24000" u="none" cap="none" strike="noStrike">
              <a:solidFill>
                <a:schemeClr val="dk1"/>
              </a:solidFill>
              <a:latin typeface="Calibri"/>
              <a:ea typeface="Calibri"/>
              <a:cs typeface="Calibri"/>
              <a:sym typeface="Calibri"/>
            </a:endParaRPr>
          </a:p>
        </p:txBody>
      </p:sp>
      <p:sp>
        <p:nvSpPr>
          <p:cNvPr id="350" name="Google Shape;350;g2fe78d582f7_0_310"/>
          <p:cNvSpPr/>
          <p:nvPr/>
        </p:nvSpPr>
        <p:spPr>
          <a:xfrm>
            <a:off x="4494245" y="82550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51" name="Google Shape;351;g2fe78d582f7_0_310"/>
          <p:cNvSpPr/>
          <p:nvPr/>
        </p:nvSpPr>
        <p:spPr>
          <a:xfrm>
            <a:off x="7807242" y="96393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356" name="Shape 356"/>
        <p:cNvGrpSpPr/>
        <p:nvPr/>
      </p:nvGrpSpPr>
      <p:grpSpPr>
        <a:xfrm>
          <a:off x="0" y="0"/>
          <a:ext cx="0" cy="0"/>
          <a:chOff x="0" y="0"/>
          <a:chExt cx="0" cy="0"/>
        </a:xfrm>
      </p:grpSpPr>
      <p:pic>
        <p:nvPicPr>
          <p:cNvPr descr=" " id="357" name="Google Shape;357;g2fe78d582f7_0_329"/>
          <p:cNvPicPr preferRelativeResize="0"/>
          <p:nvPr/>
        </p:nvPicPr>
        <p:blipFill rotWithShape="1">
          <a:blip r:embed="rId3">
            <a:alphaModFix/>
          </a:blip>
          <a:srcRect b="0" l="0" r="0" t="0"/>
          <a:stretch/>
        </p:blipFill>
        <p:spPr>
          <a:xfrm>
            <a:off x="749394" y="10502900"/>
            <a:ext cx="8624378" cy="3213100"/>
          </a:xfrm>
          <a:prstGeom prst="rect">
            <a:avLst/>
          </a:prstGeom>
          <a:noFill/>
          <a:ln>
            <a:noFill/>
          </a:ln>
        </p:spPr>
      </p:pic>
      <p:pic>
        <p:nvPicPr>
          <p:cNvPr descr=" " id="358" name="Google Shape;358;g2fe78d582f7_0_329"/>
          <p:cNvPicPr preferRelativeResize="0"/>
          <p:nvPr/>
        </p:nvPicPr>
        <p:blipFill rotWithShape="1">
          <a:blip r:embed="rId4">
            <a:alphaModFix/>
          </a:blip>
          <a:srcRect b="0" l="0" r="0" t="0"/>
          <a:stretch/>
        </p:blipFill>
        <p:spPr>
          <a:xfrm>
            <a:off x="20411451" y="10147300"/>
            <a:ext cx="3975597" cy="3568700"/>
          </a:xfrm>
          <a:prstGeom prst="rect">
            <a:avLst/>
          </a:prstGeom>
          <a:noFill/>
          <a:ln>
            <a:noFill/>
          </a:ln>
        </p:spPr>
      </p:pic>
      <p:pic>
        <p:nvPicPr>
          <p:cNvPr descr=" " id="359" name="Google Shape;359;g2fe78d582f7_0_329"/>
          <p:cNvPicPr preferRelativeResize="0"/>
          <p:nvPr/>
        </p:nvPicPr>
        <p:blipFill rotWithShape="1">
          <a:blip r:embed="rId5">
            <a:alphaModFix/>
          </a:blip>
          <a:srcRect b="0" l="0" r="0" t="0"/>
          <a:stretch/>
        </p:blipFill>
        <p:spPr>
          <a:xfrm>
            <a:off x="17693311" y="0"/>
            <a:ext cx="6693737" cy="5359400"/>
          </a:xfrm>
          <a:prstGeom prst="rect">
            <a:avLst/>
          </a:prstGeom>
          <a:noFill/>
          <a:ln>
            <a:noFill/>
          </a:ln>
        </p:spPr>
      </p:pic>
      <p:pic>
        <p:nvPicPr>
          <p:cNvPr descr=" " id="360" name="Google Shape;360;g2fe78d582f7_0_329"/>
          <p:cNvPicPr preferRelativeResize="0"/>
          <p:nvPr/>
        </p:nvPicPr>
        <p:blipFill rotWithShape="1">
          <a:blip r:embed="rId6">
            <a:alphaModFix/>
          </a:blip>
          <a:srcRect b="0" l="0" r="0" t="0"/>
          <a:stretch/>
        </p:blipFill>
        <p:spPr>
          <a:xfrm>
            <a:off x="0" y="3848100"/>
            <a:ext cx="6325391" cy="6007100"/>
          </a:xfrm>
          <a:prstGeom prst="rect">
            <a:avLst/>
          </a:prstGeom>
          <a:noFill/>
          <a:ln>
            <a:noFill/>
          </a:ln>
        </p:spPr>
      </p:pic>
      <p:sp>
        <p:nvSpPr>
          <p:cNvPr id="361" name="Google Shape;361;g2fe78d582f7_0_3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2" name="Google Shape;362;g2fe78d582f7_0_32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63" name="Google Shape;363;g2fe78d582f7_0_329"/>
          <p:cNvSpPr/>
          <p:nvPr/>
        </p:nvSpPr>
        <p:spPr>
          <a:xfrm>
            <a:off x="3391324" y="24765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fe78d582f7_0_329"/>
          <p:cNvSpPr/>
          <p:nvPr/>
        </p:nvSpPr>
        <p:spPr>
          <a:xfrm>
            <a:off x="1422578" y="2476500"/>
            <a:ext cx="11812500" cy="2768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fe78d582f7_0_329"/>
          <p:cNvSpPr/>
          <p:nvPr/>
        </p:nvSpPr>
        <p:spPr>
          <a:xfrm>
            <a:off x="1642739" y="2781300"/>
            <a:ext cx="10830300" cy="2700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5DFB9"/>
              </a:buClr>
              <a:buSzPts val="12800"/>
              <a:buFont typeface="Shojumaru"/>
              <a:buNone/>
            </a:pPr>
            <a:r>
              <a:rPr b="0" i="0" lang="en-US" sz="12800" u="none" cap="none" strike="noStrike">
                <a:solidFill>
                  <a:srgbClr val="F5DFB9"/>
                </a:solidFill>
                <a:latin typeface="Shojumaru"/>
                <a:ea typeface="Shojumaru"/>
                <a:cs typeface="Shojumaru"/>
                <a:sym typeface="Shojumaru"/>
              </a:rPr>
              <a:t>233 Coins</a:t>
            </a:r>
            <a:endParaRPr b="0" i="0" sz="12800" u="none" cap="none" strike="noStrike">
              <a:solidFill>
                <a:schemeClr val="dk1"/>
              </a:solidFill>
              <a:latin typeface="Calibri"/>
              <a:ea typeface="Calibri"/>
              <a:cs typeface="Calibri"/>
              <a:sym typeface="Calibri"/>
            </a:endParaRPr>
          </a:p>
        </p:txBody>
      </p:sp>
      <p:sp>
        <p:nvSpPr>
          <p:cNvPr id="366" name="Google Shape;366;g2fe78d582f7_0_329"/>
          <p:cNvSpPr/>
          <p:nvPr/>
        </p:nvSpPr>
        <p:spPr>
          <a:xfrm>
            <a:off x="3391324" y="55499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fe78d582f7_0_329"/>
          <p:cNvSpPr/>
          <p:nvPr/>
        </p:nvSpPr>
        <p:spPr>
          <a:xfrm>
            <a:off x="3323582" y="55499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68" name="Google Shape;368;g2fe78d582f7_0_329"/>
          <p:cNvSpPr/>
          <p:nvPr/>
        </p:nvSpPr>
        <p:spPr>
          <a:xfrm>
            <a:off x="3391324" y="72263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fe78d582f7_0_329"/>
          <p:cNvSpPr/>
          <p:nvPr/>
        </p:nvSpPr>
        <p:spPr>
          <a:xfrm>
            <a:off x="1047881" y="7226300"/>
            <a:ext cx="12561900" cy="2768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fe78d582f7_0_329"/>
          <p:cNvSpPr/>
          <p:nvPr/>
        </p:nvSpPr>
        <p:spPr>
          <a:xfrm>
            <a:off x="1268042" y="7531100"/>
            <a:ext cx="11579700" cy="2700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5DFB9"/>
              </a:buClr>
              <a:buSzPts val="12800"/>
              <a:buFont typeface="Shojumaru"/>
              <a:buNone/>
            </a:pPr>
            <a:r>
              <a:rPr b="0" i="0" lang="en-US" sz="12800" u="none" cap="none" strike="noStrike">
                <a:solidFill>
                  <a:srgbClr val="F5DFB9"/>
                </a:solidFill>
                <a:latin typeface="Shojumaru"/>
                <a:ea typeface="Shojumaru"/>
                <a:cs typeface="Shojumaru"/>
                <a:sym typeface="Shojumaru"/>
              </a:rPr>
              <a:t>456 Hours</a:t>
            </a:r>
            <a:endParaRPr b="0" i="0" sz="12800" u="none" cap="none" strike="noStrike">
              <a:solidFill>
                <a:schemeClr val="dk1"/>
              </a:solidFill>
              <a:latin typeface="Calibri"/>
              <a:ea typeface="Calibri"/>
              <a:cs typeface="Calibri"/>
              <a:sym typeface="Calibri"/>
            </a:endParaRPr>
          </a:p>
        </p:txBody>
      </p:sp>
      <p:sp>
        <p:nvSpPr>
          <p:cNvPr id="371" name="Google Shape;371;g2fe78d582f7_0_329"/>
          <p:cNvSpPr/>
          <p:nvPr/>
        </p:nvSpPr>
        <p:spPr>
          <a:xfrm>
            <a:off x="3391324" y="102997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fe78d582f7_0_329"/>
          <p:cNvSpPr/>
          <p:nvPr/>
        </p:nvSpPr>
        <p:spPr>
          <a:xfrm>
            <a:off x="3323582" y="102997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73" name="Google Shape;373;g2fe78d582f7_0_329"/>
          <p:cNvSpPr/>
          <p:nvPr/>
        </p:nvSpPr>
        <p:spPr>
          <a:xfrm>
            <a:off x="14517915" y="24765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fe78d582f7_0_329"/>
          <p:cNvSpPr/>
          <p:nvPr/>
        </p:nvSpPr>
        <p:spPr>
          <a:xfrm>
            <a:off x="15661057" y="2476500"/>
            <a:ext cx="5588700" cy="2768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fe78d582f7_0_329"/>
          <p:cNvSpPr/>
          <p:nvPr/>
        </p:nvSpPr>
        <p:spPr>
          <a:xfrm>
            <a:off x="15881218" y="2781300"/>
            <a:ext cx="4606500" cy="2700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5DFB9"/>
              </a:buClr>
              <a:buSzPts val="12800"/>
              <a:buFont typeface="Shojumaru"/>
              <a:buNone/>
            </a:pPr>
            <a:r>
              <a:rPr b="0" i="0" lang="en-US" sz="12800" u="none" cap="none" strike="noStrike">
                <a:solidFill>
                  <a:srgbClr val="F5DFB9"/>
                </a:solidFill>
                <a:latin typeface="Shojumaru"/>
                <a:ea typeface="Shojumaru"/>
                <a:cs typeface="Shojumaru"/>
                <a:sym typeface="Shojumaru"/>
              </a:rPr>
              <a:t>85%</a:t>
            </a:r>
            <a:endParaRPr b="0" i="0" sz="12800" u="none" cap="none" strike="noStrike">
              <a:solidFill>
                <a:schemeClr val="dk1"/>
              </a:solidFill>
              <a:latin typeface="Calibri"/>
              <a:ea typeface="Calibri"/>
              <a:cs typeface="Calibri"/>
              <a:sym typeface="Calibri"/>
            </a:endParaRPr>
          </a:p>
        </p:txBody>
      </p:sp>
      <p:sp>
        <p:nvSpPr>
          <p:cNvPr id="376" name="Google Shape;376;g2fe78d582f7_0_329"/>
          <p:cNvSpPr/>
          <p:nvPr/>
        </p:nvSpPr>
        <p:spPr>
          <a:xfrm>
            <a:off x="14517915" y="55499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fe78d582f7_0_329"/>
          <p:cNvSpPr/>
          <p:nvPr/>
        </p:nvSpPr>
        <p:spPr>
          <a:xfrm>
            <a:off x="14450173" y="55499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78" name="Google Shape;378;g2fe78d582f7_0_329"/>
          <p:cNvSpPr/>
          <p:nvPr/>
        </p:nvSpPr>
        <p:spPr>
          <a:xfrm>
            <a:off x="14517915" y="72263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fe78d582f7_0_329"/>
          <p:cNvSpPr/>
          <p:nvPr/>
        </p:nvSpPr>
        <p:spPr>
          <a:xfrm>
            <a:off x="14067008" y="7226300"/>
            <a:ext cx="8776800" cy="2768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fe78d582f7_0_329"/>
          <p:cNvSpPr/>
          <p:nvPr/>
        </p:nvSpPr>
        <p:spPr>
          <a:xfrm>
            <a:off x="14287169" y="7531100"/>
            <a:ext cx="7794600" cy="2700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5DFB9"/>
              </a:buClr>
              <a:buSzPts val="12800"/>
              <a:buFont typeface="Shojumaru"/>
              <a:buNone/>
            </a:pPr>
            <a:r>
              <a:rPr b="0" i="0" lang="en-US" sz="12800" u="none" cap="none" strike="noStrike">
                <a:solidFill>
                  <a:srgbClr val="F5DFB9"/>
                </a:solidFill>
                <a:latin typeface="Shojumaru"/>
                <a:ea typeface="Shojumaru"/>
                <a:cs typeface="Shojumaru"/>
                <a:sym typeface="Shojumaru"/>
              </a:rPr>
              <a:t>674 Km</a:t>
            </a:r>
            <a:endParaRPr b="0" i="0" sz="12800" u="none" cap="none" strike="noStrike">
              <a:solidFill>
                <a:schemeClr val="dk1"/>
              </a:solidFill>
              <a:latin typeface="Calibri"/>
              <a:ea typeface="Calibri"/>
              <a:cs typeface="Calibri"/>
              <a:sym typeface="Calibri"/>
            </a:endParaRPr>
          </a:p>
        </p:txBody>
      </p:sp>
      <p:sp>
        <p:nvSpPr>
          <p:cNvPr id="381" name="Google Shape;381;g2fe78d582f7_0_329"/>
          <p:cNvSpPr/>
          <p:nvPr/>
        </p:nvSpPr>
        <p:spPr>
          <a:xfrm>
            <a:off x="14517915" y="102997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fe78d582f7_0_329"/>
          <p:cNvSpPr/>
          <p:nvPr/>
        </p:nvSpPr>
        <p:spPr>
          <a:xfrm>
            <a:off x="14450173" y="102997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387" name="Shape 387"/>
        <p:cNvGrpSpPr/>
        <p:nvPr/>
      </p:nvGrpSpPr>
      <p:grpSpPr>
        <a:xfrm>
          <a:off x="0" y="0"/>
          <a:ext cx="0" cy="0"/>
          <a:chOff x="0" y="0"/>
          <a:chExt cx="0" cy="0"/>
        </a:xfrm>
      </p:grpSpPr>
      <p:pic>
        <p:nvPicPr>
          <p:cNvPr descr=" " id="388" name="Google Shape;388;g2fe78d582f7_0_359"/>
          <p:cNvPicPr preferRelativeResize="0"/>
          <p:nvPr/>
        </p:nvPicPr>
        <p:blipFill rotWithShape="1">
          <a:blip r:embed="rId3">
            <a:alphaModFix/>
          </a:blip>
          <a:srcRect b="0" l="0" r="0" t="0"/>
          <a:stretch/>
        </p:blipFill>
        <p:spPr>
          <a:xfrm>
            <a:off x="11507638" y="0"/>
            <a:ext cx="3772371" cy="2857500"/>
          </a:xfrm>
          <a:prstGeom prst="rect">
            <a:avLst/>
          </a:prstGeom>
          <a:noFill/>
          <a:ln>
            <a:noFill/>
          </a:ln>
        </p:spPr>
      </p:pic>
      <p:pic>
        <p:nvPicPr>
          <p:cNvPr descr=" " id="389" name="Google Shape;389;g2fe78d582f7_0_359"/>
          <p:cNvPicPr preferRelativeResize="0"/>
          <p:nvPr/>
        </p:nvPicPr>
        <p:blipFill rotWithShape="1">
          <a:blip r:embed="rId4">
            <a:alphaModFix/>
          </a:blip>
          <a:srcRect b="0" l="0" r="0" t="0"/>
          <a:stretch/>
        </p:blipFill>
        <p:spPr>
          <a:xfrm>
            <a:off x="16626378" y="2019300"/>
            <a:ext cx="2908664" cy="2641600"/>
          </a:xfrm>
          <a:prstGeom prst="rect">
            <a:avLst/>
          </a:prstGeom>
          <a:noFill/>
          <a:ln>
            <a:noFill/>
          </a:ln>
        </p:spPr>
      </p:pic>
      <p:pic>
        <p:nvPicPr>
          <p:cNvPr descr=" " id="390" name="Google Shape;390;g2fe78d582f7_0_359"/>
          <p:cNvPicPr preferRelativeResize="0"/>
          <p:nvPr/>
        </p:nvPicPr>
        <p:blipFill rotWithShape="1">
          <a:blip r:embed="rId5">
            <a:alphaModFix/>
          </a:blip>
          <a:srcRect b="0" l="0" r="0" t="0"/>
          <a:stretch/>
        </p:blipFill>
        <p:spPr>
          <a:xfrm>
            <a:off x="0" y="3340100"/>
            <a:ext cx="3658057" cy="3683000"/>
          </a:xfrm>
          <a:prstGeom prst="rect">
            <a:avLst/>
          </a:prstGeom>
          <a:noFill/>
          <a:ln>
            <a:noFill/>
          </a:ln>
        </p:spPr>
      </p:pic>
      <p:pic>
        <p:nvPicPr>
          <p:cNvPr descr=" " id="391" name="Google Shape;391;g2fe78d582f7_0_359"/>
          <p:cNvPicPr preferRelativeResize="0"/>
          <p:nvPr/>
        </p:nvPicPr>
        <p:blipFill rotWithShape="1">
          <a:blip r:embed="rId6">
            <a:alphaModFix/>
          </a:blip>
          <a:srcRect b="0" l="0" r="0" t="0"/>
          <a:stretch/>
        </p:blipFill>
        <p:spPr>
          <a:xfrm>
            <a:off x="4458257" y="9855200"/>
            <a:ext cx="2057657" cy="2997200"/>
          </a:xfrm>
          <a:prstGeom prst="rect">
            <a:avLst/>
          </a:prstGeom>
          <a:noFill/>
          <a:ln>
            <a:noFill/>
          </a:ln>
        </p:spPr>
      </p:pic>
      <p:pic>
        <p:nvPicPr>
          <p:cNvPr descr=" " id="392" name="Google Shape;392;g2fe78d582f7_0_359"/>
          <p:cNvPicPr preferRelativeResize="0"/>
          <p:nvPr/>
        </p:nvPicPr>
        <p:blipFill rotWithShape="1">
          <a:blip r:embed="rId7">
            <a:alphaModFix/>
          </a:blip>
          <a:srcRect b="0" l="0" r="0" t="0"/>
          <a:stretch/>
        </p:blipFill>
        <p:spPr>
          <a:xfrm>
            <a:off x="0" y="9156700"/>
            <a:ext cx="1511489" cy="2120900"/>
          </a:xfrm>
          <a:prstGeom prst="rect">
            <a:avLst/>
          </a:prstGeom>
          <a:noFill/>
          <a:ln>
            <a:noFill/>
          </a:ln>
        </p:spPr>
      </p:pic>
      <p:pic>
        <p:nvPicPr>
          <p:cNvPr descr=" " id="393" name="Google Shape;393;g2fe78d582f7_0_359"/>
          <p:cNvPicPr preferRelativeResize="0"/>
          <p:nvPr/>
        </p:nvPicPr>
        <p:blipFill rotWithShape="1">
          <a:blip r:embed="rId8">
            <a:alphaModFix/>
          </a:blip>
          <a:srcRect b="0" l="0" r="0" t="0"/>
          <a:stretch/>
        </p:blipFill>
        <p:spPr>
          <a:xfrm>
            <a:off x="1359070" y="8915400"/>
            <a:ext cx="2718140" cy="2578100"/>
          </a:xfrm>
          <a:prstGeom prst="rect">
            <a:avLst/>
          </a:prstGeom>
          <a:noFill/>
          <a:ln>
            <a:noFill/>
          </a:ln>
        </p:spPr>
      </p:pic>
      <p:pic>
        <p:nvPicPr>
          <p:cNvPr descr=" " id="394" name="Google Shape;394;g2fe78d582f7_0_359"/>
          <p:cNvPicPr preferRelativeResize="0"/>
          <p:nvPr/>
        </p:nvPicPr>
        <p:blipFill rotWithShape="1">
          <a:blip r:embed="rId9">
            <a:alphaModFix/>
          </a:blip>
          <a:srcRect b="0" l="0" r="0" t="0"/>
          <a:stretch/>
        </p:blipFill>
        <p:spPr>
          <a:xfrm>
            <a:off x="1968746" y="11366500"/>
            <a:ext cx="1803625" cy="2349500"/>
          </a:xfrm>
          <a:prstGeom prst="rect">
            <a:avLst/>
          </a:prstGeom>
          <a:noFill/>
          <a:ln>
            <a:noFill/>
          </a:ln>
        </p:spPr>
      </p:pic>
      <p:pic>
        <p:nvPicPr>
          <p:cNvPr descr=" " id="395" name="Google Shape;395;g2fe78d582f7_0_359"/>
          <p:cNvPicPr preferRelativeResize="0"/>
          <p:nvPr/>
        </p:nvPicPr>
        <p:blipFill rotWithShape="1">
          <a:blip r:embed="rId10">
            <a:alphaModFix/>
          </a:blip>
          <a:srcRect b="0" l="0" r="0" t="0"/>
          <a:stretch/>
        </p:blipFill>
        <p:spPr>
          <a:xfrm>
            <a:off x="20817902" y="1397000"/>
            <a:ext cx="3569146" cy="2908300"/>
          </a:xfrm>
          <a:prstGeom prst="rect">
            <a:avLst/>
          </a:prstGeom>
          <a:noFill/>
          <a:ln>
            <a:noFill/>
          </a:ln>
        </p:spPr>
      </p:pic>
      <p:pic>
        <p:nvPicPr>
          <p:cNvPr descr=" " id="396" name="Google Shape;396;g2fe78d582f7_0_359"/>
          <p:cNvPicPr preferRelativeResize="0"/>
          <p:nvPr/>
        </p:nvPicPr>
        <p:blipFill rotWithShape="1">
          <a:blip r:embed="rId11">
            <a:alphaModFix/>
          </a:blip>
          <a:srcRect b="0" l="0" r="0" t="0"/>
          <a:stretch/>
        </p:blipFill>
        <p:spPr>
          <a:xfrm>
            <a:off x="15191099" y="0"/>
            <a:ext cx="2718140" cy="1130300"/>
          </a:xfrm>
          <a:prstGeom prst="rect">
            <a:avLst/>
          </a:prstGeom>
          <a:noFill/>
          <a:ln>
            <a:noFill/>
          </a:ln>
        </p:spPr>
      </p:pic>
      <p:pic>
        <p:nvPicPr>
          <p:cNvPr descr=" " id="397" name="Google Shape;397;g2fe78d582f7_0_359"/>
          <p:cNvPicPr preferRelativeResize="0"/>
          <p:nvPr/>
        </p:nvPicPr>
        <p:blipFill rotWithShape="1">
          <a:blip r:embed="rId12">
            <a:alphaModFix/>
          </a:blip>
          <a:srcRect b="0" l="0" r="0" t="0"/>
          <a:stretch/>
        </p:blipFill>
        <p:spPr>
          <a:xfrm>
            <a:off x="19179397" y="0"/>
            <a:ext cx="3912089" cy="1562100"/>
          </a:xfrm>
          <a:prstGeom prst="rect">
            <a:avLst/>
          </a:prstGeom>
          <a:noFill/>
          <a:ln>
            <a:noFill/>
          </a:ln>
        </p:spPr>
      </p:pic>
      <p:sp>
        <p:nvSpPr>
          <p:cNvPr id="398" name="Google Shape;398;g2fe78d582f7_0_3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9" name="Google Shape;399;g2fe78d582f7_0_359"/>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400" name="Google Shape;400;g2fe78d582f7_0_359"/>
          <p:cNvSpPr/>
          <p:nvPr/>
        </p:nvSpPr>
        <p:spPr>
          <a:xfrm>
            <a:off x="7481235" y="1143000"/>
            <a:ext cx="9424500" cy="195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fe78d582f7_0_359"/>
          <p:cNvSpPr/>
          <p:nvPr/>
        </p:nvSpPr>
        <p:spPr>
          <a:xfrm>
            <a:off x="8243330" y="1447800"/>
            <a:ext cx="82392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Some Graph</a:t>
            </a:r>
            <a:endParaRPr b="0" i="0" sz="8000" u="none" cap="none" strike="noStrike">
              <a:solidFill>
                <a:schemeClr val="dk1"/>
              </a:solidFill>
              <a:latin typeface="Calibri"/>
              <a:ea typeface="Calibri"/>
              <a:cs typeface="Calibri"/>
              <a:sym typeface="Calibri"/>
            </a:endParaRPr>
          </a:p>
        </p:txBody>
      </p:sp>
      <p:sp>
        <p:nvSpPr>
          <p:cNvPr id="402" name="Google Shape;402;g2fe78d582f7_0_35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fe78d582f7_0_35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1820"/>
              <a:buFont typeface="Lato"/>
              <a:buNone/>
            </a:pPr>
            <a:r>
              <a:rPr b="0" i="0" lang="en-US" sz="1820" u="none" cap="none" strike="noStrike">
                <a:solidFill>
                  <a:srgbClr val="056D7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04" name="Google Shape;404;g2fe78d582f7_0_35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2185"/>
              <a:buFont typeface="Lato"/>
              <a:buNone/>
            </a:pPr>
            <a:r>
              <a:rPr b="0" i="0" lang="en-US" sz="2185" u="none" cap="none" strike="noStrike">
                <a:solidFill>
                  <a:srgbClr val="056D7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05" name="Google Shape;405;g2fe78d582f7_0_35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2185"/>
              <a:buFont typeface="Lato"/>
              <a:buNone/>
            </a:pPr>
            <a:r>
              <a:rPr b="0" i="0" lang="en-US" sz="2185" u="none" cap="none" strike="noStrike">
                <a:solidFill>
                  <a:srgbClr val="056D7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06" name="Google Shape;406;g2fe78d582f7_0_35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2185"/>
              <a:buFont typeface="Lato"/>
              <a:buNone/>
            </a:pPr>
            <a:r>
              <a:rPr b="0" i="0" lang="en-US" sz="2185" u="none" cap="none" strike="noStrike">
                <a:solidFill>
                  <a:srgbClr val="056D7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07" name="Google Shape;407;g2fe78d582f7_0_35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2185"/>
              <a:buFont typeface="Lato"/>
              <a:buNone/>
            </a:pPr>
            <a:r>
              <a:rPr b="0" i="0" lang="en-US" sz="2185" u="none" cap="none" strike="noStrike">
                <a:solidFill>
                  <a:srgbClr val="056D7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8" name="Google Shape;408;g2fe78d582f7_0_35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2185"/>
              <a:buFont typeface="Lato"/>
              <a:buNone/>
            </a:pPr>
            <a:r>
              <a:rPr b="0" i="0" lang="en-US" sz="2185" u="none" cap="none" strike="noStrike">
                <a:solidFill>
                  <a:srgbClr val="056D7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9" name="Google Shape;409;g2fe78d582f7_0_35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2185"/>
              <a:buFont typeface="Lato"/>
              <a:buNone/>
            </a:pPr>
            <a:r>
              <a:rPr b="0" i="0" lang="en-US" sz="2185" u="none" cap="none" strike="noStrike">
                <a:solidFill>
                  <a:srgbClr val="056D7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10" name="Google Shape;410;g2fe78d582f7_0_35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2185"/>
              <a:buFont typeface="Lato"/>
              <a:buNone/>
            </a:pPr>
            <a:r>
              <a:rPr b="0" i="0" lang="en-US" sz="2185" u="none" cap="none" strike="noStrike">
                <a:solidFill>
                  <a:srgbClr val="056D7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11" name="Google Shape;411;g2fe78d582f7_0_35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2185"/>
              <a:buFont typeface="Lato"/>
              <a:buNone/>
            </a:pPr>
            <a:r>
              <a:rPr b="0" i="0" lang="en-US" sz="2185" u="none" cap="none" strike="noStrike">
                <a:solidFill>
                  <a:srgbClr val="056D7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12" name="Google Shape;412;g2fe78d582f7_0_35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1820"/>
              <a:buFont typeface="Lato"/>
              <a:buNone/>
            </a:pPr>
            <a:r>
              <a:rPr b="0" i="0" lang="en-US" sz="1820" u="none" cap="none" strike="noStrike">
                <a:solidFill>
                  <a:srgbClr val="056D7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13" name="Google Shape;413;g2fe78d582f7_0_35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1820"/>
              <a:buFont typeface="Lato"/>
              <a:buNone/>
            </a:pPr>
            <a:r>
              <a:rPr b="0" i="0" lang="en-US" sz="1820" u="none" cap="none" strike="noStrike">
                <a:solidFill>
                  <a:srgbClr val="056D7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14" name="Google Shape;414;g2fe78d582f7_0_35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1820"/>
              <a:buFont typeface="Lato"/>
              <a:buNone/>
            </a:pPr>
            <a:r>
              <a:rPr b="0" i="0" lang="en-US" sz="1820" u="none" cap="none" strike="noStrike">
                <a:solidFill>
                  <a:srgbClr val="056D7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15" name="Google Shape;415;g2fe78d582f7_0_35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1820"/>
              <a:buFont typeface="Lato"/>
              <a:buNone/>
            </a:pPr>
            <a:r>
              <a:rPr b="0" i="0" lang="en-US" sz="1820" u="none" cap="none" strike="noStrike">
                <a:solidFill>
                  <a:srgbClr val="056D7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16" name="Google Shape;416;g2fe78d582f7_0_35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1820"/>
              <a:buFont typeface="Lato"/>
              <a:buNone/>
            </a:pPr>
            <a:r>
              <a:rPr b="0" i="0" lang="en-US" sz="1820" u="none" cap="none" strike="noStrike">
                <a:solidFill>
                  <a:srgbClr val="056D7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17" name="Google Shape;417;g2fe78d582f7_0_35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1820"/>
              <a:buFont typeface="Lato"/>
              <a:buNone/>
            </a:pPr>
            <a:r>
              <a:rPr b="0" i="0" lang="en-US" sz="1820" u="none" cap="none" strike="noStrike">
                <a:solidFill>
                  <a:srgbClr val="056D7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8" name="Google Shape;418;g2fe78d582f7_0_35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1820"/>
              <a:buFont typeface="Lato"/>
              <a:buNone/>
            </a:pPr>
            <a:r>
              <a:rPr b="0" i="0" lang="en-US" sz="1820" u="none" cap="none" strike="noStrike">
                <a:solidFill>
                  <a:srgbClr val="056D7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9" name="Google Shape;419;g2fe78d582f7_0_35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1820"/>
              <a:buFont typeface="Lato"/>
              <a:buNone/>
            </a:pPr>
            <a:r>
              <a:rPr b="0" i="0" lang="en-US" sz="1820" u="none" cap="none" strike="noStrike">
                <a:solidFill>
                  <a:srgbClr val="056D7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20" name="Google Shape;420;g2fe78d582f7_0_35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1820"/>
              <a:buFont typeface="Lato"/>
              <a:buNone/>
            </a:pPr>
            <a:r>
              <a:rPr b="0" i="0" lang="en-US" sz="1820" u="none" cap="none" strike="noStrike">
                <a:solidFill>
                  <a:srgbClr val="056D7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21" name="Google Shape;421;g2fe78d582f7_0_35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56D70"/>
              </a:buClr>
              <a:buSzPts val="1820"/>
              <a:buFont typeface="Lato"/>
              <a:buNone/>
            </a:pPr>
            <a:r>
              <a:rPr b="0" i="0" lang="en-US" sz="1820" u="none" cap="none" strike="noStrike">
                <a:solidFill>
                  <a:srgbClr val="056D7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22" name="Google Shape;422;g2fe78d582f7_0_359"/>
          <p:cNvPicPr preferRelativeResize="0"/>
          <p:nvPr/>
        </p:nvPicPr>
        <p:blipFill rotWithShape="1">
          <a:blip r:embed="rId14">
            <a:alphaModFix/>
          </a:blip>
          <a:srcRect b="0" l="0" r="0" t="0"/>
          <a:stretch/>
        </p:blipFill>
        <p:spPr>
          <a:xfrm>
            <a:off x="3368467" y="3771900"/>
            <a:ext cx="8291592" cy="5511006"/>
          </a:xfrm>
          <a:prstGeom prst="rect">
            <a:avLst/>
          </a:prstGeom>
          <a:noFill/>
          <a:ln>
            <a:noFill/>
          </a:ln>
        </p:spPr>
      </p:pic>
      <p:pic>
        <p:nvPicPr>
          <p:cNvPr descr=" " id="423" name="Google Shape;423;g2fe78d582f7_0_359"/>
          <p:cNvPicPr preferRelativeResize="0"/>
          <p:nvPr/>
        </p:nvPicPr>
        <p:blipFill rotWithShape="1">
          <a:blip r:embed="rId15">
            <a:alphaModFix/>
          </a:blip>
          <a:srcRect b="0" l="0" r="0" t="0"/>
          <a:stretch/>
        </p:blipFill>
        <p:spPr>
          <a:xfrm>
            <a:off x="4512766" y="4185444"/>
            <a:ext cx="11567" cy="5258445"/>
          </a:xfrm>
          <a:prstGeom prst="rect">
            <a:avLst/>
          </a:prstGeom>
          <a:noFill/>
          <a:ln>
            <a:noFill/>
          </a:ln>
        </p:spPr>
      </p:pic>
      <p:pic>
        <p:nvPicPr>
          <p:cNvPr descr=" " id="424" name="Google Shape;424;g2fe78d582f7_0_359"/>
          <p:cNvPicPr preferRelativeResize="0"/>
          <p:nvPr/>
        </p:nvPicPr>
        <p:blipFill rotWithShape="1">
          <a:blip r:embed="rId16">
            <a:alphaModFix/>
          </a:blip>
          <a:srcRect b="0" l="0" r="0" t="0"/>
          <a:stretch/>
        </p:blipFill>
        <p:spPr>
          <a:xfrm>
            <a:off x="5651279" y="4185444"/>
            <a:ext cx="11567" cy="5258445"/>
          </a:xfrm>
          <a:prstGeom prst="rect">
            <a:avLst/>
          </a:prstGeom>
          <a:noFill/>
          <a:ln>
            <a:noFill/>
          </a:ln>
        </p:spPr>
      </p:pic>
      <p:pic>
        <p:nvPicPr>
          <p:cNvPr descr=" " id="425" name="Google Shape;425;g2fe78d582f7_0_359"/>
          <p:cNvPicPr preferRelativeResize="0"/>
          <p:nvPr/>
        </p:nvPicPr>
        <p:blipFill rotWithShape="1">
          <a:blip r:embed="rId17">
            <a:alphaModFix/>
          </a:blip>
          <a:srcRect b="0" l="0" r="0" t="0"/>
          <a:stretch/>
        </p:blipFill>
        <p:spPr>
          <a:xfrm>
            <a:off x="6789795" y="4185444"/>
            <a:ext cx="11567" cy="5258445"/>
          </a:xfrm>
          <a:prstGeom prst="rect">
            <a:avLst/>
          </a:prstGeom>
          <a:noFill/>
          <a:ln>
            <a:noFill/>
          </a:ln>
        </p:spPr>
      </p:pic>
      <p:pic>
        <p:nvPicPr>
          <p:cNvPr descr=" " id="426" name="Google Shape;426;g2fe78d582f7_0_359"/>
          <p:cNvPicPr preferRelativeResize="0"/>
          <p:nvPr/>
        </p:nvPicPr>
        <p:blipFill rotWithShape="1">
          <a:blip r:embed="rId18">
            <a:alphaModFix/>
          </a:blip>
          <a:srcRect b="0" l="0" r="0" t="0"/>
          <a:stretch/>
        </p:blipFill>
        <p:spPr>
          <a:xfrm>
            <a:off x="7928309" y="4185444"/>
            <a:ext cx="11567" cy="5258445"/>
          </a:xfrm>
          <a:prstGeom prst="rect">
            <a:avLst/>
          </a:prstGeom>
          <a:noFill/>
          <a:ln>
            <a:noFill/>
          </a:ln>
        </p:spPr>
      </p:pic>
      <p:pic>
        <p:nvPicPr>
          <p:cNvPr descr=" " id="427" name="Google Shape;427;g2fe78d582f7_0_359"/>
          <p:cNvPicPr preferRelativeResize="0"/>
          <p:nvPr/>
        </p:nvPicPr>
        <p:blipFill rotWithShape="1">
          <a:blip r:embed="rId19">
            <a:alphaModFix/>
          </a:blip>
          <a:srcRect b="0" l="0" r="0" t="0"/>
          <a:stretch/>
        </p:blipFill>
        <p:spPr>
          <a:xfrm>
            <a:off x="9066828" y="4185444"/>
            <a:ext cx="11567" cy="5258445"/>
          </a:xfrm>
          <a:prstGeom prst="rect">
            <a:avLst/>
          </a:prstGeom>
          <a:noFill/>
          <a:ln>
            <a:noFill/>
          </a:ln>
        </p:spPr>
      </p:pic>
      <p:pic>
        <p:nvPicPr>
          <p:cNvPr descr=" " id="428" name="Google Shape;428;g2fe78d582f7_0_359"/>
          <p:cNvPicPr preferRelativeResize="0"/>
          <p:nvPr/>
        </p:nvPicPr>
        <p:blipFill rotWithShape="1">
          <a:blip r:embed="rId20">
            <a:alphaModFix/>
          </a:blip>
          <a:srcRect b="0" l="0" r="0" t="0"/>
          <a:stretch/>
        </p:blipFill>
        <p:spPr>
          <a:xfrm>
            <a:off x="10205341" y="4185444"/>
            <a:ext cx="11567" cy="5258445"/>
          </a:xfrm>
          <a:prstGeom prst="rect">
            <a:avLst/>
          </a:prstGeom>
          <a:noFill/>
          <a:ln>
            <a:noFill/>
          </a:ln>
        </p:spPr>
      </p:pic>
      <p:pic>
        <p:nvPicPr>
          <p:cNvPr descr=" " id="429" name="Google Shape;429;g2fe78d582f7_0_359"/>
          <p:cNvPicPr preferRelativeResize="0"/>
          <p:nvPr/>
        </p:nvPicPr>
        <p:blipFill rotWithShape="1">
          <a:blip r:embed="rId21">
            <a:alphaModFix/>
          </a:blip>
          <a:srcRect b="0" l="0" r="0" t="0"/>
          <a:stretch/>
        </p:blipFill>
        <p:spPr>
          <a:xfrm>
            <a:off x="11343854" y="4185444"/>
            <a:ext cx="11567" cy="5258445"/>
          </a:xfrm>
          <a:prstGeom prst="rect">
            <a:avLst/>
          </a:prstGeom>
          <a:noFill/>
          <a:ln>
            <a:noFill/>
          </a:ln>
        </p:spPr>
      </p:pic>
      <p:pic>
        <p:nvPicPr>
          <p:cNvPr descr=" " id="430" name="Google Shape;430;g2fe78d582f7_0_359"/>
          <p:cNvPicPr preferRelativeResize="0"/>
          <p:nvPr/>
        </p:nvPicPr>
        <p:blipFill rotWithShape="1">
          <a:blip r:embed="rId22">
            <a:alphaModFix/>
          </a:blip>
          <a:srcRect b="0" l="0" r="0" t="0"/>
          <a:stretch/>
        </p:blipFill>
        <p:spPr>
          <a:xfrm>
            <a:off x="3355539" y="5483845"/>
            <a:ext cx="8050167" cy="2373585"/>
          </a:xfrm>
          <a:prstGeom prst="rect">
            <a:avLst/>
          </a:prstGeom>
          <a:noFill/>
          <a:ln>
            <a:noFill/>
          </a:ln>
        </p:spPr>
      </p:pic>
      <p:pic>
        <p:nvPicPr>
          <p:cNvPr descr=" " id="431" name="Google Shape;431;g2fe78d582f7_0_359"/>
          <p:cNvPicPr preferRelativeResize="0"/>
          <p:nvPr/>
        </p:nvPicPr>
        <p:blipFill rotWithShape="1">
          <a:blip r:embed="rId23">
            <a:alphaModFix/>
          </a:blip>
          <a:srcRect b="0" l="0" r="0" t="0"/>
          <a:stretch/>
        </p:blipFill>
        <p:spPr>
          <a:xfrm>
            <a:off x="3369143" y="6359525"/>
            <a:ext cx="8044030" cy="2268538"/>
          </a:xfrm>
          <a:prstGeom prst="rect">
            <a:avLst/>
          </a:prstGeom>
          <a:noFill/>
          <a:ln>
            <a:noFill/>
          </a:ln>
        </p:spPr>
      </p:pic>
      <p:pic>
        <p:nvPicPr>
          <p:cNvPr descr=" " id="432" name="Google Shape;432;g2fe78d582f7_0_359"/>
          <p:cNvPicPr preferRelativeResize="0"/>
          <p:nvPr/>
        </p:nvPicPr>
        <p:blipFill rotWithShape="1">
          <a:blip r:embed="rId24">
            <a:alphaModFix/>
          </a:blip>
          <a:srcRect b="0" l="0" r="0" t="0"/>
          <a:stretch/>
        </p:blipFill>
        <p:spPr>
          <a:xfrm>
            <a:off x="4441751" y="6055643"/>
            <a:ext cx="153591" cy="153566"/>
          </a:xfrm>
          <a:prstGeom prst="rect">
            <a:avLst/>
          </a:prstGeom>
          <a:noFill/>
          <a:ln>
            <a:noFill/>
          </a:ln>
        </p:spPr>
      </p:pic>
      <p:pic>
        <p:nvPicPr>
          <p:cNvPr descr=" " id="433" name="Google Shape;433;g2fe78d582f7_0_359"/>
          <p:cNvPicPr preferRelativeResize="0"/>
          <p:nvPr/>
        </p:nvPicPr>
        <p:blipFill rotWithShape="1">
          <a:blip r:embed="rId25">
            <a:alphaModFix/>
          </a:blip>
          <a:srcRect b="0" l="0" r="0" t="0"/>
          <a:stretch/>
        </p:blipFill>
        <p:spPr>
          <a:xfrm>
            <a:off x="4441751" y="6981130"/>
            <a:ext cx="153591" cy="153566"/>
          </a:xfrm>
          <a:prstGeom prst="rect">
            <a:avLst/>
          </a:prstGeom>
          <a:noFill/>
          <a:ln>
            <a:noFill/>
          </a:ln>
        </p:spPr>
      </p:pic>
      <p:pic>
        <p:nvPicPr>
          <p:cNvPr descr=" " id="434" name="Google Shape;434;g2fe78d582f7_0_359"/>
          <p:cNvPicPr preferRelativeResize="0"/>
          <p:nvPr/>
        </p:nvPicPr>
        <p:blipFill rotWithShape="1">
          <a:blip r:embed="rId26">
            <a:alphaModFix/>
          </a:blip>
          <a:srcRect b="0" l="0" r="0" t="0"/>
          <a:stretch/>
        </p:blipFill>
        <p:spPr>
          <a:xfrm>
            <a:off x="5580267" y="5651277"/>
            <a:ext cx="153591" cy="153566"/>
          </a:xfrm>
          <a:prstGeom prst="rect">
            <a:avLst/>
          </a:prstGeom>
          <a:noFill/>
          <a:ln>
            <a:noFill/>
          </a:ln>
        </p:spPr>
      </p:pic>
      <p:pic>
        <p:nvPicPr>
          <p:cNvPr descr=" " id="435" name="Google Shape;435;g2fe78d582f7_0_359"/>
          <p:cNvPicPr preferRelativeResize="0"/>
          <p:nvPr/>
        </p:nvPicPr>
        <p:blipFill rotWithShape="1">
          <a:blip r:embed="rId27">
            <a:alphaModFix/>
          </a:blip>
          <a:srcRect b="0" l="0" r="0" t="0"/>
          <a:stretch/>
        </p:blipFill>
        <p:spPr>
          <a:xfrm>
            <a:off x="5580267" y="7415510"/>
            <a:ext cx="153591" cy="153566"/>
          </a:xfrm>
          <a:prstGeom prst="rect">
            <a:avLst/>
          </a:prstGeom>
          <a:noFill/>
          <a:ln>
            <a:noFill/>
          </a:ln>
        </p:spPr>
      </p:pic>
      <p:pic>
        <p:nvPicPr>
          <p:cNvPr descr=" " id="436" name="Google Shape;436;g2fe78d582f7_0_359"/>
          <p:cNvPicPr preferRelativeResize="0"/>
          <p:nvPr/>
        </p:nvPicPr>
        <p:blipFill rotWithShape="1">
          <a:blip r:embed="rId28">
            <a:alphaModFix/>
          </a:blip>
          <a:srcRect b="0" l="0" r="0" t="0"/>
          <a:stretch/>
        </p:blipFill>
        <p:spPr>
          <a:xfrm>
            <a:off x="6718783" y="7732812"/>
            <a:ext cx="153591" cy="153566"/>
          </a:xfrm>
          <a:prstGeom prst="rect">
            <a:avLst/>
          </a:prstGeom>
          <a:noFill/>
          <a:ln>
            <a:noFill/>
          </a:ln>
        </p:spPr>
      </p:pic>
      <p:pic>
        <p:nvPicPr>
          <p:cNvPr descr=" " id="437" name="Google Shape;437;g2fe78d582f7_0_359"/>
          <p:cNvPicPr preferRelativeResize="0"/>
          <p:nvPr/>
        </p:nvPicPr>
        <p:blipFill rotWithShape="1">
          <a:blip r:embed="rId29">
            <a:alphaModFix/>
          </a:blip>
          <a:srcRect b="0" l="0" r="0" t="0"/>
          <a:stretch/>
        </p:blipFill>
        <p:spPr>
          <a:xfrm>
            <a:off x="6718783" y="6311826"/>
            <a:ext cx="153591" cy="153566"/>
          </a:xfrm>
          <a:prstGeom prst="rect">
            <a:avLst/>
          </a:prstGeom>
          <a:noFill/>
          <a:ln>
            <a:noFill/>
          </a:ln>
        </p:spPr>
      </p:pic>
      <p:pic>
        <p:nvPicPr>
          <p:cNvPr descr=" " id="438" name="Google Shape;438;g2fe78d582f7_0_359"/>
          <p:cNvPicPr preferRelativeResize="0"/>
          <p:nvPr/>
        </p:nvPicPr>
        <p:blipFill rotWithShape="1">
          <a:blip r:embed="rId30">
            <a:alphaModFix/>
          </a:blip>
          <a:srcRect b="0" l="0" r="0" t="0"/>
          <a:stretch/>
        </p:blipFill>
        <p:spPr>
          <a:xfrm>
            <a:off x="7861923" y="6733232"/>
            <a:ext cx="153591" cy="153566"/>
          </a:xfrm>
          <a:prstGeom prst="rect">
            <a:avLst/>
          </a:prstGeom>
          <a:noFill/>
          <a:ln>
            <a:noFill/>
          </a:ln>
        </p:spPr>
      </p:pic>
      <p:pic>
        <p:nvPicPr>
          <p:cNvPr descr=" " id="439" name="Google Shape;439;g2fe78d582f7_0_359"/>
          <p:cNvPicPr preferRelativeResize="0"/>
          <p:nvPr/>
        </p:nvPicPr>
        <p:blipFill rotWithShape="1">
          <a:blip r:embed="rId31">
            <a:alphaModFix/>
          </a:blip>
          <a:srcRect b="0" l="0" r="0" t="0"/>
          <a:stretch/>
        </p:blipFill>
        <p:spPr>
          <a:xfrm>
            <a:off x="7861923" y="6420644"/>
            <a:ext cx="153591" cy="153566"/>
          </a:xfrm>
          <a:prstGeom prst="rect">
            <a:avLst/>
          </a:prstGeom>
          <a:noFill/>
          <a:ln>
            <a:noFill/>
          </a:ln>
        </p:spPr>
      </p:pic>
      <p:pic>
        <p:nvPicPr>
          <p:cNvPr descr=" " id="440" name="Google Shape;440;g2fe78d582f7_0_359"/>
          <p:cNvPicPr preferRelativeResize="0"/>
          <p:nvPr/>
        </p:nvPicPr>
        <p:blipFill rotWithShape="1">
          <a:blip r:embed="rId32">
            <a:alphaModFix/>
          </a:blip>
          <a:srcRect b="0" l="0" r="0" t="0"/>
          <a:stretch/>
        </p:blipFill>
        <p:spPr>
          <a:xfrm>
            <a:off x="8995813" y="7667575"/>
            <a:ext cx="153591" cy="153566"/>
          </a:xfrm>
          <a:prstGeom prst="rect">
            <a:avLst/>
          </a:prstGeom>
          <a:noFill/>
          <a:ln>
            <a:noFill/>
          </a:ln>
        </p:spPr>
      </p:pic>
      <p:pic>
        <p:nvPicPr>
          <p:cNvPr descr=" " id="441" name="Google Shape;441;g2fe78d582f7_0_359"/>
          <p:cNvPicPr preferRelativeResize="0"/>
          <p:nvPr/>
        </p:nvPicPr>
        <p:blipFill rotWithShape="1">
          <a:blip r:embed="rId33">
            <a:alphaModFix/>
          </a:blip>
          <a:srcRect b="0" l="0" r="0" t="0"/>
          <a:stretch/>
        </p:blipFill>
        <p:spPr>
          <a:xfrm>
            <a:off x="8995813" y="7076877"/>
            <a:ext cx="153591" cy="153566"/>
          </a:xfrm>
          <a:prstGeom prst="rect">
            <a:avLst/>
          </a:prstGeom>
          <a:noFill/>
          <a:ln>
            <a:noFill/>
          </a:ln>
        </p:spPr>
      </p:pic>
      <p:pic>
        <p:nvPicPr>
          <p:cNvPr descr=" " id="442" name="Google Shape;442;g2fe78d582f7_0_359"/>
          <p:cNvPicPr preferRelativeResize="0"/>
          <p:nvPr/>
        </p:nvPicPr>
        <p:blipFill rotWithShape="1">
          <a:blip r:embed="rId34">
            <a:alphaModFix/>
          </a:blip>
          <a:srcRect b="0" l="0" r="0" t="0"/>
          <a:stretch/>
        </p:blipFill>
        <p:spPr>
          <a:xfrm>
            <a:off x="10138955" y="6972449"/>
            <a:ext cx="153591" cy="153566"/>
          </a:xfrm>
          <a:prstGeom prst="rect">
            <a:avLst/>
          </a:prstGeom>
          <a:noFill/>
          <a:ln>
            <a:noFill/>
          </a:ln>
        </p:spPr>
      </p:pic>
      <p:pic>
        <p:nvPicPr>
          <p:cNvPr descr=" " id="443" name="Google Shape;443;g2fe78d582f7_0_359"/>
          <p:cNvPicPr preferRelativeResize="0"/>
          <p:nvPr/>
        </p:nvPicPr>
        <p:blipFill rotWithShape="1">
          <a:blip r:embed="rId35">
            <a:alphaModFix/>
          </a:blip>
          <a:srcRect b="0" l="0" r="0" t="0"/>
          <a:stretch/>
        </p:blipFill>
        <p:spPr>
          <a:xfrm>
            <a:off x="10138955" y="6572771"/>
            <a:ext cx="153591" cy="153566"/>
          </a:xfrm>
          <a:prstGeom prst="rect">
            <a:avLst/>
          </a:prstGeom>
          <a:noFill/>
          <a:ln>
            <a:noFill/>
          </a:ln>
        </p:spPr>
      </p:pic>
      <p:sp>
        <p:nvSpPr>
          <p:cNvPr id="444" name="Google Shape;444;g2fe78d582f7_0_35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fe78d582f7_0_35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6" name="Google Shape;446;g2fe78d582f7_0_359"/>
          <p:cNvPicPr preferRelativeResize="0"/>
          <p:nvPr/>
        </p:nvPicPr>
        <p:blipFill rotWithShape="1">
          <a:blip r:embed="rId36">
            <a:alphaModFix/>
          </a:blip>
          <a:srcRect b="0" l="0" r="0" t="0"/>
          <a:stretch/>
        </p:blipFill>
        <p:spPr>
          <a:xfrm>
            <a:off x="14403600" y="4191000"/>
            <a:ext cx="5575997" cy="5575300"/>
          </a:xfrm>
          <a:prstGeom prst="rect">
            <a:avLst/>
          </a:prstGeom>
          <a:noFill/>
          <a:ln>
            <a:noFill/>
          </a:ln>
        </p:spPr>
      </p:pic>
      <p:pic>
        <p:nvPicPr>
          <p:cNvPr descr=" " id="447" name="Google Shape;447;g2fe78d582f7_0_359"/>
          <p:cNvPicPr preferRelativeResize="0"/>
          <p:nvPr/>
        </p:nvPicPr>
        <p:blipFill rotWithShape="1">
          <a:blip r:embed="rId37">
            <a:alphaModFix/>
          </a:blip>
          <a:srcRect b="0" l="0" r="0" t="0"/>
          <a:stretch/>
        </p:blipFill>
        <p:spPr>
          <a:xfrm>
            <a:off x="14403600" y="4191000"/>
            <a:ext cx="5575997" cy="5575300"/>
          </a:xfrm>
          <a:prstGeom prst="rect">
            <a:avLst/>
          </a:prstGeom>
          <a:noFill/>
          <a:ln>
            <a:noFill/>
          </a:ln>
        </p:spPr>
      </p:pic>
      <p:sp>
        <p:nvSpPr>
          <p:cNvPr id="448" name="Google Shape;448;g2fe78d582f7_0_359"/>
          <p:cNvSpPr/>
          <p:nvPr/>
        </p:nvSpPr>
        <p:spPr>
          <a:xfrm>
            <a:off x="15946843" y="6365379"/>
            <a:ext cx="25023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fe78d582f7_0_359"/>
          <p:cNvSpPr/>
          <p:nvPr/>
        </p:nvSpPr>
        <p:spPr>
          <a:xfrm>
            <a:off x="15946843" y="6330950"/>
            <a:ext cx="27054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ojumaru"/>
              <a:buNone/>
            </a:pPr>
            <a:r>
              <a:rPr b="0" i="0" lang="en-US" sz="4800" u="none" cap="none" strike="noStrike">
                <a:solidFill>
                  <a:srgbClr val="0E0E0E"/>
                </a:solidFill>
                <a:latin typeface="Shojumaru"/>
                <a:ea typeface="Shojumaru"/>
                <a:cs typeface="Shojumaru"/>
                <a:sym typeface="Shojumaru"/>
              </a:rPr>
              <a:t>34.574</a:t>
            </a:r>
            <a:endParaRPr b="0" i="0" sz="4800" u="none" cap="none" strike="noStrike">
              <a:solidFill>
                <a:schemeClr val="dk1"/>
              </a:solidFill>
              <a:latin typeface="Calibri"/>
              <a:ea typeface="Calibri"/>
              <a:cs typeface="Calibri"/>
              <a:sym typeface="Calibri"/>
            </a:endParaRPr>
          </a:p>
        </p:txBody>
      </p:sp>
      <p:sp>
        <p:nvSpPr>
          <p:cNvPr id="450" name="Google Shape;450;g2fe78d582f7_0_359"/>
          <p:cNvSpPr/>
          <p:nvPr/>
        </p:nvSpPr>
        <p:spPr>
          <a:xfrm>
            <a:off x="16753394" y="714375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451" name="Google Shape;451;g2fe78d582f7_0_359"/>
          <p:cNvSpPr/>
          <p:nvPr/>
        </p:nvSpPr>
        <p:spPr>
          <a:xfrm>
            <a:off x="13260457" y="10515600"/>
            <a:ext cx="78750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fe78d582f7_0_359"/>
          <p:cNvSpPr/>
          <p:nvPr/>
        </p:nvSpPr>
        <p:spPr>
          <a:xfrm>
            <a:off x="13260457" y="10515600"/>
            <a:ext cx="78750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fe78d582f7_0_359"/>
          <p:cNvSpPr/>
          <p:nvPr/>
        </p:nvSpPr>
        <p:spPr>
          <a:xfrm>
            <a:off x="13158845" y="10515600"/>
            <a:ext cx="80781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ojumaru"/>
              <a:buNone/>
            </a:pPr>
            <a:r>
              <a:rPr b="0" i="0" lang="en-US" sz="4800" u="none" cap="none" strike="noStrike">
                <a:solidFill>
                  <a:srgbClr val="0E0E0E"/>
                </a:solidFill>
                <a:latin typeface="Shojumaru"/>
                <a:ea typeface="Shojumaru"/>
                <a:cs typeface="Shojumaru"/>
                <a:sym typeface="Shojumaru"/>
              </a:rPr>
              <a:t>Treasure Found</a:t>
            </a:r>
            <a:endParaRPr b="0" i="0" sz="4800" u="none" cap="none" strike="noStrike">
              <a:solidFill>
                <a:schemeClr val="dk1"/>
              </a:solidFill>
              <a:latin typeface="Calibri"/>
              <a:ea typeface="Calibri"/>
              <a:cs typeface="Calibri"/>
              <a:sym typeface="Calibri"/>
            </a:endParaRPr>
          </a:p>
        </p:txBody>
      </p:sp>
      <p:sp>
        <p:nvSpPr>
          <p:cNvPr id="454" name="Google Shape;454;g2fe78d582f7_0_359"/>
          <p:cNvSpPr/>
          <p:nvPr/>
        </p:nvSpPr>
        <p:spPr>
          <a:xfrm>
            <a:off x="13192716" y="114300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55" name="Google Shape;455;g2fe78d582f7_0_359"/>
          <p:cNvSpPr/>
          <p:nvPr/>
        </p:nvSpPr>
        <p:spPr>
          <a:xfrm>
            <a:off x="3251606" y="10515600"/>
            <a:ext cx="78750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fe78d582f7_0_359"/>
          <p:cNvSpPr/>
          <p:nvPr/>
        </p:nvSpPr>
        <p:spPr>
          <a:xfrm>
            <a:off x="3251606" y="10515600"/>
            <a:ext cx="78750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fe78d582f7_0_359"/>
          <p:cNvSpPr/>
          <p:nvPr/>
        </p:nvSpPr>
        <p:spPr>
          <a:xfrm>
            <a:off x="3149994" y="10515600"/>
            <a:ext cx="80781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ojumaru"/>
              <a:buNone/>
            </a:pPr>
            <a:r>
              <a:rPr b="0" i="0" lang="en-US" sz="4800" u="none" cap="none" strike="noStrike">
                <a:solidFill>
                  <a:srgbClr val="0E0E0E"/>
                </a:solidFill>
                <a:latin typeface="Shojumaru"/>
                <a:ea typeface="Shojumaru"/>
                <a:cs typeface="Shojumaru"/>
                <a:sym typeface="Shojumaru"/>
              </a:rPr>
              <a:t>Spellcasting</a:t>
            </a:r>
            <a:endParaRPr b="0" i="0" sz="4800" u="none" cap="none" strike="noStrike">
              <a:solidFill>
                <a:schemeClr val="dk1"/>
              </a:solidFill>
              <a:latin typeface="Calibri"/>
              <a:ea typeface="Calibri"/>
              <a:cs typeface="Calibri"/>
              <a:sym typeface="Calibri"/>
            </a:endParaRPr>
          </a:p>
        </p:txBody>
      </p:sp>
      <p:sp>
        <p:nvSpPr>
          <p:cNvPr id="458" name="Google Shape;458;g2fe78d582f7_0_359"/>
          <p:cNvSpPr/>
          <p:nvPr/>
        </p:nvSpPr>
        <p:spPr>
          <a:xfrm>
            <a:off x="3183865" y="114300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463" name="Shape 463"/>
        <p:cNvGrpSpPr/>
        <p:nvPr/>
      </p:nvGrpSpPr>
      <p:grpSpPr>
        <a:xfrm>
          <a:off x="0" y="0"/>
          <a:ext cx="0" cy="0"/>
          <a:chOff x="0" y="0"/>
          <a:chExt cx="0" cy="0"/>
        </a:xfrm>
      </p:grpSpPr>
      <p:pic>
        <p:nvPicPr>
          <p:cNvPr descr=" " id="464" name="Google Shape;464;g2fe78d582f7_0_434"/>
          <p:cNvPicPr preferRelativeResize="0"/>
          <p:nvPr/>
        </p:nvPicPr>
        <p:blipFill rotWithShape="1">
          <a:blip r:embed="rId3">
            <a:alphaModFix/>
          </a:blip>
          <a:srcRect b="0" l="0" r="0" t="0"/>
          <a:stretch/>
        </p:blipFill>
        <p:spPr>
          <a:xfrm>
            <a:off x="12702" y="0"/>
            <a:ext cx="1219352" cy="13716000"/>
          </a:xfrm>
          <a:prstGeom prst="rect">
            <a:avLst/>
          </a:prstGeom>
          <a:noFill/>
          <a:ln>
            <a:noFill/>
          </a:ln>
        </p:spPr>
      </p:pic>
      <p:pic>
        <p:nvPicPr>
          <p:cNvPr descr=" " id="465" name="Google Shape;465;g2fe78d582f7_0_434"/>
          <p:cNvPicPr preferRelativeResize="0"/>
          <p:nvPr/>
        </p:nvPicPr>
        <p:blipFill rotWithShape="1">
          <a:blip r:embed="rId4">
            <a:alphaModFix/>
          </a:blip>
          <a:srcRect b="0" l="0" r="0" t="0"/>
          <a:stretch/>
        </p:blipFill>
        <p:spPr>
          <a:xfrm>
            <a:off x="23459832" y="0"/>
            <a:ext cx="927216" cy="13716000"/>
          </a:xfrm>
          <a:prstGeom prst="rect">
            <a:avLst/>
          </a:prstGeom>
          <a:noFill/>
          <a:ln>
            <a:noFill/>
          </a:ln>
        </p:spPr>
      </p:pic>
      <p:pic>
        <p:nvPicPr>
          <p:cNvPr descr=" " id="466" name="Google Shape;466;g2fe78d582f7_0_434"/>
          <p:cNvPicPr preferRelativeResize="0"/>
          <p:nvPr/>
        </p:nvPicPr>
        <p:blipFill rotWithShape="1">
          <a:blip r:embed="rId5">
            <a:alphaModFix/>
          </a:blip>
          <a:srcRect b="0" l="0" r="0" t="0"/>
          <a:stretch/>
        </p:blipFill>
        <p:spPr>
          <a:xfrm>
            <a:off x="1727416" y="0"/>
            <a:ext cx="1460683" cy="13716000"/>
          </a:xfrm>
          <a:prstGeom prst="rect">
            <a:avLst/>
          </a:prstGeom>
          <a:noFill/>
          <a:ln>
            <a:noFill/>
          </a:ln>
        </p:spPr>
      </p:pic>
      <p:pic>
        <p:nvPicPr>
          <p:cNvPr descr=" " id="467" name="Google Shape;467;g2fe78d582f7_0_434"/>
          <p:cNvPicPr preferRelativeResize="0"/>
          <p:nvPr/>
        </p:nvPicPr>
        <p:blipFill rotWithShape="1">
          <a:blip r:embed="rId6">
            <a:alphaModFix/>
          </a:blip>
          <a:srcRect b="0" l="0" r="0" t="0"/>
          <a:stretch/>
        </p:blipFill>
        <p:spPr>
          <a:xfrm>
            <a:off x="21452981" y="0"/>
            <a:ext cx="1511489" cy="13716000"/>
          </a:xfrm>
          <a:prstGeom prst="rect">
            <a:avLst/>
          </a:prstGeom>
          <a:noFill/>
          <a:ln>
            <a:noFill/>
          </a:ln>
        </p:spPr>
      </p:pic>
      <p:sp>
        <p:nvSpPr>
          <p:cNvPr id="468" name="Google Shape;468;g2fe78d582f7_0_4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9" name="Google Shape;469;g2fe78d582f7_0_43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70" name="Google Shape;470;g2fe78d582f7_0_434"/>
          <p:cNvSpPr/>
          <p:nvPr/>
        </p:nvSpPr>
        <p:spPr>
          <a:xfrm>
            <a:off x="13450981" y="5753100"/>
            <a:ext cx="8738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fe78d582f7_0_434"/>
          <p:cNvSpPr/>
          <p:nvPr/>
        </p:nvSpPr>
        <p:spPr>
          <a:xfrm>
            <a:off x="13450981" y="5753100"/>
            <a:ext cx="8738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fe78d582f7_0_434"/>
          <p:cNvSpPr/>
          <p:nvPr/>
        </p:nvSpPr>
        <p:spPr>
          <a:xfrm>
            <a:off x="13450981" y="5753100"/>
            <a:ext cx="89418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ojumaru"/>
              <a:buNone/>
            </a:pPr>
            <a:r>
              <a:rPr b="0" i="0" lang="en-US" sz="4800" u="none" cap="none" strike="noStrike">
                <a:solidFill>
                  <a:srgbClr val="0E0E0E"/>
                </a:solidFill>
                <a:latin typeface="Shojumaru"/>
                <a:ea typeface="Shojumaru"/>
                <a:cs typeface="Shojumaru"/>
                <a:sym typeface="Shojumaru"/>
              </a:rPr>
              <a:t>A web application</a:t>
            </a:r>
            <a:endParaRPr b="0" i="0" sz="4800" u="none" cap="none" strike="noStrike">
              <a:solidFill>
                <a:schemeClr val="dk1"/>
              </a:solidFill>
              <a:latin typeface="Calibri"/>
              <a:ea typeface="Calibri"/>
              <a:cs typeface="Calibri"/>
              <a:sym typeface="Calibri"/>
            </a:endParaRPr>
          </a:p>
        </p:txBody>
      </p:sp>
      <p:sp>
        <p:nvSpPr>
          <p:cNvPr id="473" name="Google Shape;473;g2fe78d582f7_0_434"/>
          <p:cNvSpPr/>
          <p:nvPr/>
        </p:nvSpPr>
        <p:spPr>
          <a:xfrm>
            <a:off x="13450981" y="67691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74" name="Google Shape;474;g2fe78d582f7_0_434"/>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75" name="Google Shape;475;g2fe78d582f7_0_434"/>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76" name="Google Shape;476;g2fe78d582f7_0_434"/>
          <p:cNvSpPr/>
          <p:nvPr/>
        </p:nvSpPr>
        <p:spPr>
          <a:xfrm>
            <a:off x="4420152" y="1219200"/>
            <a:ext cx="15546600" cy="195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fe78d582f7_0_434"/>
          <p:cNvSpPr/>
          <p:nvPr/>
        </p:nvSpPr>
        <p:spPr>
          <a:xfrm>
            <a:off x="5182248" y="1524000"/>
            <a:ext cx="143613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482" name="Shape 482"/>
        <p:cNvGrpSpPr/>
        <p:nvPr/>
      </p:nvGrpSpPr>
      <p:grpSpPr>
        <a:xfrm>
          <a:off x="0" y="0"/>
          <a:ext cx="0" cy="0"/>
          <a:chOff x="0" y="0"/>
          <a:chExt cx="0" cy="0"/>
        </a:xfrm>
      </p:grpSpPr>
      <p:pic>
        <p:nvPicPr>
          <p:cNvPr descr=" " id="483" name="Google Shape;483;g2fe78d582f7_0_452"/>
          <p:cNvPicPr preferRelativeResize="0"/>
          <p:nvPr/>
        </p:nvPicPr>
        <p:blipFill rotWithShape="1">
          <a:blip r:embed="rId3">
            <a:alphaModFix/>
          </a:blip>
          <a:srcRect b="0" l="0" r="0" t="0"/>
          <a:stretch/>
        </p:blipFill>
        <p:spPr>
          <a:xfrm>
            <a:off x="749394" y="10502900"/>
            <a:ext cx="8624378" cy="3213100"/>
          </a:xfrm>
          <a:prstGeom prst="rect">
            <a:avLst/>
          </a:prstGeom>
          <a:noFill/>
          <a:ln>
            <a:noFill/>
          </a:ln>
        </p:spPr>
      </p:pic>
      <p:pic>
        <p:nvPicPr>
          <p:cNvPr descr=" " id="484" name="Google Shape;484;g2fe78d582f7_0_452"/>
          <p:cNvPicPr preferRelativeResize="0"/>
          <p:nvPr/>
        </p:nvPicPr>
        <p:blipFill rotWithShape="1">
          <a:blip r:embed="rId4">
            <a:alphaModFix/>
          </a:blip>
          <a:srcRect b="0" l="0" r="0" t="0"/>
          <a:stretch/>
        </p:blipFill>
        <p:spPr>
          <a:xfrm>
            <a:off x="20411451" y="10147300"/>
            <a:ext cx="3975597" cy="3568700"/>
          </a:xfrm>
          <a:prstGeom prst="rect">
            <a:avLst/>
          </a:prstGeom>
          <a:noFill/>
          <a:ln>
            <a:noFill/>
          </a:ln>
        </p:spPr>
      </p:pic>
      <p:pic>
        <p:nvPicPr>
          <p:cNvPr descr=" " id="485" name="Google Shape;485;g2fe78d582f7_0_452"/>
          <p:cNvPicPr preferRelativeResize="0"/>
          <p:nvPr/>
        </p:nvPicPr>
        <p:blipFill rotWithShape="1">
          <a:blip r:embed="rId5">
            <a:alphaModFix/>
          </a:blip>
          <a:srcRect b="0" l="0" r="0" t="0"/>
          <a:stretch/>
        </p:blipFill>
        <p:spPr>
          <a:xfrm>
            <a:off x="17693311" y="0"/>
            <a:ext cx="6693737" cy="5359400"/>
          </a:xfrm>
          <a:prstGeom prst="rect">
            <a:avLst/>
          </a:prstGeom>
          <a:noFill/>
          <a:ln>
            <a:noFill/>
          </a:ln>
        </p:spPr>
      </p:pic>
      <p:pic>
        <p:nvPicPr>
          <p:cNvPr descr=" " id="486" name="Google Shape;486;g2fe78d582f7_0_452"/>
          <p:cNvPicPr preferRelativeResize="0"/>
          <p:nvPr/>
        </p:nvPicPr>
        <p:blipFill rotWithShape="1">
          <a:blip r:embed="rId6">
            <a:alphaModFix/>
          </a:blip>
          <a:srcRect b="0" l="0" r="0" t="0"/>
          <a:stretch/>
        </p:blipFill>
        <p:spPr>
          <a:xfrm>
            <a:off x="0" y="3848100"/>
            <a:ext cx="6325391" cy="6007100"/>
          </a:xfrm>
          <a:prstGeom prst="rect">
            <a:avLst/>
          </a:prstGeom>
          <a:noFill/>
          <a:ln>
            <a:noFill/>
          </a:ln>
        </p:spPr>
      </p:pic>
      <p:sp>
        <p:nvSpPr>
          <p:cNvPr id="487" name="Google Shape;487;g2fe78d582f7_0_4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8" name="Google Shape;488;g2fe78d582f7_0_45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9" name="Google Shape;489;g2fe78d582f7_0_452"/>
          <p:cNvSpPr/>
          <p:nvPr/>
        </p:nvSpPr>
        <p:spPr>
          <a:xfrm>
            <a:off x="2946768" y="4660900"/>
            <a:ext cx="8738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fe78d582f7_0_452"/>
          <p:cNvSpPr/>
          <p:nvPr/>
        </p:nvSpPr>
        <p:spPr>
          <a:xfrm>
            <a:off x="2946768" y="4660900"/>
            <a:ext cx="8738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fe78d582f7_0_452"/>
          <p:cNvSpPr/>
          <p:nvPr/>
        </p:nvSpPr>
        <p:spPr>
          <a:xfrm>
            <a:off x="2946768" y="4660900"/>
            <a:ext cx="89418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ojumaru"/>
              <a:buNone/>
            </a:pPr>
            <a:r>
              <a:rPr b="0" i="0" lang="en-US" sz="4800" u="none" cap="none" strike="noStrike">
                <a:solidFill>
                  <a:srgbClr val="0E0E0E"/>
                </a:solidFill>
                <a:latin typeface="Shojumaru"/>
                <a:ea typeface="Shojumaru"/>
                <a:cs typeface="Shojumaru"/>
                <a:sym typeface="Shojumaru"/>
              </a:rPr>
              <a:t>An mobile app</a:t>
            </a:r>
            <a:endParaRPr b="0" i="0" sz="4800" u="none" cap="none" strike="noStrike">
              <a:solidFill>
                <a:schemeClr val="dk1"/>
              </a:solidFill>
              <a:latin typeface="Calibri"/>
              <a:ea typeface="Calibri"/>
              <a:cs typeface="Calibri"/>
              <a:sym typeface="Calibri"/>
            </a:endParaRPr>
          </a:p>
        </p:txBody>
      </p:sp>
      <p:sp>
        <p:nvSpPr>
          <p:cNvPr id="492" name="Google Shape;492;g2fe78d582f7_0_452"/>
          <p:cNvSpPr/>
          <p:nvPr/>
        </p:nvSpPr>
        <p:spPr>
          <a:xfrm>
            <a:off x="2946768" y="56769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93" name="Google Shape;493;g2fe78d582f7_0_452"/>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94" name="Google Shape;494;g2fe78d582f7_0_452"/>
          <p:cNvSpPr/>
          <p:nvPr/>
        </p:nvSpPr>
        <p:spPr>
          <a:xfrm>
            <a:off x="2895962" y="1854200"/>
            <a:ext cx="8776800" cy="195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fe78d582f7_0_452"/>
          <p:cNvSpPr/>
          <p:nvPr/>
        </p:nvSpPr>
        <p:spPr>
          <a:xfrm>
            <a:off x="3658057" y="2159000"/>
            <a:ext cx="75912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The Future</a:t>
            </a:r>
            <a:endParaRPr b="0" i="0" sz="8000" u="none" cap="none" strike="noStrike">
              <a:solidFill>
                <a:schemeClr val="dk1"/>
              </a:solidFill>
              <a:latin typeface="Calibri"/>
              <a:ea typeface="Calibri"/>
              <a:cs typeface="Calibri"/>
              <a:sym typeface="Calibri"/>
            </a:endParaRPr>
          </a:p>
        </p:txBody>
      </p:sp>
      <p:pic>
        <p:nvPicPr>
          <p:cNvPr descr=" " id="496" name="Google Shape;496;g2fe78d582f7_0_452"/>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97" name="Google Shape;497;g2fe78d582f7_0_452"/>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502" name="Shape 502"/>
        <p:cNvGrpSpPr/>
        <p:nvPr/>
      </p:nvGrpSpPr>
      <p:grpSpPr>
        <a:xfrm>
          <a:off x="0" y="0"/>
          <a:ext cx="0" cy="0"/>
          <a:chOff x="0" y="0"/>
          <a:chExt cx="0" cy="0"/>
        </a:xfrm>
      </p:grpSpPr>
      <p:pic>
        <p:nvPicPr>
          <p:cNvPr descr=" " id="503" name="Google Shape;503;g2fe78d582f7_0_471"/>
          <p:cNvPicPr preferRelativeResize="0"/>
          <p:nvPr/>
        </p:nvPicPr>
        <p:blipFill rotWithShape="1">
          <a:blip r:embed="rId3">
            <a:alphaModFix/>
          </a:blip>
          <a:srcRect b="0" l="0" r="0" t="0"/>
          <a:stretch/>
        </p:blipFill>
        <p:spPr>
          <a:xfrm>
            <a:off x="11507638" y="0"/>
            <a:ext cx="3772371" cy="2857500"/>
          </a:xfrm>
          <a:prstGeom prst="rect">
            <a:avLst/>
          </a:prstGeom>
          <a:noFill/>
          <a:ln>
            <a:noFill/>
          </a:ln>
        </p:spPr>
      </p:pic>
      <p:pic>
        <p:nvPicPr>
          <p:cNvPr descr=" " id="504" name="Google Shape;504;g2fe78d582f7_0_471"/>
          <p:cNvPicPr preferRelativeResize="0"/>
          <p:nvPr/>
        </p:nvPicPr>
        <p:blipFill rotWithShape="1">
          <a:blip r:embed="rId4">
            <a:alphaModFix/>
          </a:blip>
          <a:srcRect b="0" l="0" r="0" t="0"/>
          <a:stretch/>
        </p:blipFill>
        <p:spPr>
          <a:xfrm>
            <a:off x="16626378" y="2019300"/>
            <a:ext cx="2908664" cy="2641600"/>
          </a:xfrm>
          <a:prstGeom prst="rect">
            <a:avLst/>
          </a:prstGeom>
          <a:noFill/>
          <a:ln>
            <a:noFill/>
          </a:ln>
        </p:spPr>
      </p:pic>
      <p:pic>
        <p:nvPicPr>
          <p:cNvPr descr=" " id="505" name="Google Shape;505;g2fe78d582f7_0_471"/>
          <p:cNvPicPr preferRelativeResize="0"/>
          <p:nvPr/>
        </p:nvPicPr>
        <p:blipFill rotWithShape="1">
          <a:blip r:embed="rId5">
            <a:alphaModFix/>
          </a:blip>
          <a:srcRect b="0" l="0" r="0" t="0"/>
          <a:stretch/>
        </p:blipFill>
        <p:spPr>
          <a:xfrm>
            <a:off x="0" y="3340100"/>
            <a:ext cx="3658057" cy="3683000"/>
          </a:xfrm>
          <a:prstGeom prst="rect">
            <a:avLst/>
          </a:prstGeom>
          <a:noFill/>
          <a:ln>
            <a:noFill/>
          </a:ln>
        </p:spPr>
      </p:pic>
      <p:pic>
        <p:nvPicPr>
          <p:cNvPr descr=" " id="506" name="Google Shape;506;g2fe78d582f7_0_471"/>
          <p:cNvPicPr preferRelativeResize="0"/>
          <p:nvPr/>
        </p:nvPicPr>
        <p:blipFill rotWithShape="1">
          <a:blip r:embed="rId6">
            <a:alphaModFix/>
          </a:blip>
          <a:srcRect b="0" l="0" r="0" t="0"/>
          <a:stretch/>
        </p:blipFill>
        <p:spPr>
          <a:xfrm>
            <a:off x="4458257" y="9855200"/>
            <a:ext cx="2057657" cy="2997200"/>
          </a:xfrm>
          <a:prstGeom prst="rect">
            <a:avLst/>
          </a:prstGeom>
          <a:noFill/>
          <a:ln>
            <a:noFill/>
          </a:ln>
        </p:spPr>
      </p:pic>
      <p:pic>
        <p:nvPicPr>
          <p:cNvPr descr=" " id="507" name="Google Shape;507;g2fe78d582f7_0_471"/>
          <p:cNvPicPr preferRelativeResize="0"/>
          <p:nvPr/>
        </p:nvPicPr>
        <p:blipFill rotWithShape="1">
          <a:blip r:embed="rId7">
            <a:alphaModFix/>
          </a:blip>
          <a:srcRect b="0" l="0" r="0" t="0"/>
          <a:stretch/>
        </p:blipFill>
        <p:spPr>
          <a:xfrm>
            <a:off x="0" y="9156700"/>
            <a:ext cx="1511489" cy="2120900"/>
          </a:xfrm>
          <a:prstGeom prst="rect">
            <a:avLst/>
          </a:prstGeom>
          <a:noFill/>
          <a:ln>
            <a:noFill/>
          </a:ln>
        </p:spPr>
      </p:pic>
      <p:pic>
        <p:nvPicPr>
          <p:cNvPr descr=" " id="508" name="Google Shape;508;g2fe78d582f7_0_471"/>
          <p:cNvPicPr preferRelativeResize="0"/>
          <p:nvPr/>
        </p:nvPicPr>
        <p:blipFill rotWithShape="1">
          <a:blip r:embed="rId8">
            <a:alphaModFix/>
          </a:blip>
          <a:srcRect b="0" l="0" r="0" t="0"/>
          <a:stretch/>
        </p:blipFill>
        <p:spPr>
          <a:xfrm>
            <a:off x="1359070" y="8915400"/>
            <a:ext cx="2718140" cy="2578100"/>
          </a:xfrm>
          <a:prstGeom prst="rect">
            <a:avLst/>
          </a:prstGeom>
          <a:noFill/>
          <a:ln>
            <a:noFill/>
          </a:ln>
        </p:spPr>
      </p:pic>
      <p:pic>
        <p:nvPicPr>
          <p:cNvPr descr=" " id="509" name="Google Shape;509;g2fe78d582f7_0_471"/>
          <p:cNvPicPr preferRelativeResize="0"/>
          <p:nvPr/>
        </p:nvPicPr>
        <p:blipFill rotWithShape="1">
          <a:blip r:embed="rId9">
            <a:alphaModFix/>
          </a:blip>
          <a:srcRect b="0" l="0" r="0" t="0"/>
          <a:stretch/>
        </p:blipFill>
        <p:spPr>
          <a:xfrm>
            <a:off x="1968746" y="11366500"/>
            <a:ext cx="1803625" cy="2349500"/>
          </a:xfrm>
          <a:prstGeom prst="rect">
            <a:avLst/>
          </a:prstGeom>
          <a:noFill/>
          <a:ln>
            <a:noFill/>
          </a:ln>
        </p:spPr>
      </p:pic>
      <p:pic>
        <p:nvPicPr>
          <p:cNvPr descr=" " id="510" name="Google Shape;510;g2fe78d582f7_0_471"/>
          <p:cNvPicPr preferRelativeResize="0"/>
          <p:nvPr/>
        </p:nvPicPr>
        <p:blipFill rotWithShape="1">
          <a:blip r:embed="rId10">
            <a:alphaModFix/>
          </a:blip>
          <a:srcRect b="0" l="0" r="0" t="0"/>
          <a:stretch/>
        </p:blipFill>
        <p:spPr>
          <a:xfrm>
            <a:off x="20817902" y="1397000"/>
            <a:ext cx="3569146" cy="2908300"/>
          </a:xfrm>
          <a:prstGeom prst="rect">
            <a:avLst/>
          </a:prstGeom>
          <a:noFill/>
          <a:ln>
            <a:noFill/>
          </a:ln>
        </p:spPr>
      </p:pic>
      <p:pic>
        <p:nvPicPr>
          <p:cNvPr descr=" " id="511" name="Google Shape;511;g2fe78d582f7_0_471"/>
          <p:cNvPicPr preferRelativeResize="0"/>
          <p:nvPr/>
        </p:nvPicPr>
        <p:blipFill rotWithShape="1">
          <a:blip r:embed="rId11">
            <a:alphaModFix/>
          </a:blip>
          <a:srcRect b="0" l="0" r="0" t="0"/>
          <a:stretch/>
        </p:blipFill>
        <p:spPr>
          <a:xfrm>
            <a:off x="15191099" y="0"/>
            <a:ext cx="2718140" cy="1130300"/>
          </a:xfrm>
          <a:prstGeom prst="rect">
            <a:avLst/>
          </a:prstGeom>
          <a:noFill/>
          <a:ln>
            <a:noFill/>
          </a:ln>
        </p:spPr>
      </p:pic>
      <p:pic>
        <p:nvPicPr>
          <p:cNvPr descr=" " id="512" name="Google Shape;512;g2fe78d582f7_0_471"/>
          <p:cNvPicPr preferRelativeResize="0"/>
          <p:nvPr/>
        </p:nvPicPr>
        <p:blipFill rotWithShape="1">
          <a:blip r:embed="rId12">
            <a:alphaModFix/>
          </a:blip>
          <a:srcRect b="0" l="0" r="0" t="0"/>
          <a:stretch/>
        </p:blipFill>
        <p:spPr>
          <a:xfrm>
            <a:off x="19179397" y="0"/>
            <a:ext cx="3912089" cy="1562100"/>
          </a:xfrm>
          <a:prstGeom prst="rect">
            <a:avLst/>
          </a:prstGeom>
          <a:noFill/>
          <a:ln>
            <a:noFill/>
          </a:ln>
        </p:spPr>
      </p:pic>
      <p:sp>
        <p:nvSpPr>
          <p:cNvPr id="513" name="Google Shape;513;g2fe78d582f7_0_4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g2fe78d582f7_0_471"/>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515" name="Google Shape;515;g2fe78d582f7_0_471"/>
          <p:cNvSpPr/>
          <p:nvPr/>
        </p:nvSpPr>
        <p:spPr>
          <a:xfrm>
            <a:off x="4458257" y="83693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fe78d582f7_0_471"/>
          <p:cNvSpPr/>
          <p:nvPr/>
        </p:nvSpPr>
        <p:spPr>
          <a:xfrm>
            <a:off x="4458257" y="83693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fe78d582f7_0_471"/>
          <p:cNvSpPr/>
          <p:nvPr/>
        </p:nvSpPr>
        <p:spPr>
          <a:xfrm>
            <a:off x="4458257" y="8369300"/>
            <a:ext cx="5919000" cy="182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ojumaru"/>
              <a:buNone/>
            </a:pPr>
            <a:r>
              <a:rPr b="0" i="0" lang="en-US" sz="4800" u="none" cap="none" strike="noStrike">
                <a:solidFill>
                  <a:srgbClr val="0E0E0E"/>
                </a:solidFill>
                <a:latin typeface="Shojumaru"/>
                <a:ea typeface="Shojumaru"/>
                <a:cs typeface="Shojumaru"/>
                <a:sym typeface="Shojumaru"/>
              </a:rPr>
              <a:t>A web application</a:t>
            </a:r>
            <a:endParaRPr b="0" i="0" sz="4800" u="none" cap="none" strike="noStrike">
              <a:solidFill>
                <a:schemeClr val="dk1"/>
              </a:solidFill>
              <a:latin typeface="Calibri"/>
              <a:ea typeface="Calibri"/>
              <a:cs typeface="Calibri"/>
              <a:sym typeface="Calibri"/>
            </a:endParaRPr>
          </a:p>
        </p:txBody>
      </p:sp>
      <p:sp>
        <p:nvSpPr>
          <p:cNvPr id="518" name="Google Shape;518;g2fe78d582f7_0_471"/>
          <p:cNvSpPr/>
          <p:nvPr/>
        </p:nvSpPr>
        <p:spPr>
          <a:xfrm>
            <a:off x="4458257" y="101981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19" name="Google Shape;519;g2fe78d582f7_0_471"/>
          <p:cNvSpPr/>
          <p:nvPr/>
        </p:nvSpPr>
        <p:spPr>
          <a:xfrm>
            <a:off x="3658057" y="1231900"/>
            <a:ext cx="10402500" cy="59943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fe78d582f7_0_471"/>
          <p:cNvSpPr/>
          <p:nvPr/>
        </p:nvSpPr>
        <p:spPr>
          <a:xfrm>
            <a:off x="4420152" y="1536700"/>
            <a:ext cx="9217200" cy="572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Wonder</a:t>
            </a:r>
            <a:endParaRPr b="0" i="0" sz="8000" u="none" cap="none" strike="noStrike">
              <a:solidFill>
                <a:schemeClr val="dk1"/>
              </a:solidFill>
              <a:latin typeface="Calibri"/>
              <a:ea typeface="Calibri"/>
              <a:cs typeface="Calibri"/>
              <a:sym typeface="Calibri"/>
            </a:endParaRPr>
          </a:p>
        </p:txBody>
      </p:sp>
      <p:pic>
        <p:nvPicPr>
          <p:cNvPr descr=" " id="521" name="Google Shape;521;g2fe78d582f7_0_471"/>
          <p:cNvPicPr preferRelativeResize="0"/>
          <p:nvPr/>
        </p:nvPicPr>
        <p:blipFill rotWithShape="1">
          <a:blip r:embed="rId14">
            <a:alphaModFix/>
          </a:blip>
          <a:srcRect b="0" l="0" r="0" t="0"/>
          <a:stretch/>
        </p:blipFill>
        <p:spPr>
          <a:xfrm>
            <a:off x="13793924" y="749300"/>
            <a:ext cx="8573572" cy="12331700"/>
          </a:xfrm>
          <a:prstGeom prst="rect">
            <a:avLst/>
          </a:prstGeom>
          <a:noFill/>
          <a:ln>
            <a:noFill/>
          </a:ln>
        </p:spPr>
      </p:pic>
      <p:pic>
        <p:nvPicPr>
          <p:cNvPr descr=" " id="522" name="Google Shape;522;g2fe78d582f7_0_471"/>
          <p:cNvPicPr preferRelativeResize="0"/>
          <p:nvPr/>
        </p:nvPicPr>
        <p:blipFill rotWithShape="1">
          <a:blip r:embed="rId15">
            <a:alphaModFix/>
          </a:blip>
          <a:srcRect b="0" l="0" r="0" t="0"/>
          <a:stretch/>
        </p:blipFill>
        <p:spPr>
          <a:xfrm>
            <a:off x="14289286"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527" name="Shape 527"/>
        <p:cNvGrpSpPr/>
        <p:nvPr/>
      </p:nvGrpSpPr>
      <p:grpSpPr>
        <a:xfrm>
          <a:off x="0" y="0"/>
          <a:ext cx="0" cy="0"/>
          <a:chOff x="0" y="0"/>
          <a:chExt cx="0" cy="0"/>
        </a:xfrm>
      </p:grpSpPr>
      <p:pic>
        <p:nvPicPr>
          <p:cNvPr descr=" " id="528" name="Google Shape;528;g2fe78d582f7_0_49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29" name="Google Shape;529;g2fe78d582f7_0_4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0" name="Google Shape;530;g2fe78d582f7_0_49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31" name="Google Shape;531;g2fe78d582f7_0_495"/>
          <p:cNvSpPr/>
          <p:nvPr/>
        </p:nvSpPr>
        <p:spPr>
          <a:xfrm>
            <a:off x="12028403" y="698500"/>
            <a:ext cx="12129900" cy="195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fe78d582f7_0_495"/>
          <p:cNvSpPr/>
          <p:nvPr/>
        </p:nvSpPr>
        <p:spPr>
          <a:xfrm>
            <a:off x="12790499" y="1003300"/>
            <a:ext cx="109446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537" name="Shape 537"/>
        <p:cNvGrpSpPr/>
        <p:nvPr/>
      </p:nvGrpSpPr>
      <p:grpSpPr>
        <a:xfrm>
          <a:off x="0" y="0"/>
          <a:ext cx="0" cy="0"/>
          <a:chOff x="0" y="0"/>
          <a:chExt cx="0" cy="0"/>
        </a:xfrm>
      </p:grpSpPr>
      <p:pic>
        <p:nvPicPr>
          <p:cNvPr descr=" " id="538" name="Google Shape;538;g2fe78d582f7_0_504"/>
          <p:cNvPicPr preferRelativeResize="0"/>
          <p:nvPr/>
        </p:nvPicPr>
        <p:blipFill rotWithShape="1">
          <a:blip r:embed="rId3">
            <a:alphaModFix/>
          </a:blip>
          <a:srcRect b="0" l="0" r="0" t="0"/>
          <a:stretch/>
        </p:blipFill>
        <p:spPr>
          <a:xfrm>
            <a:off x="749394" y="10502900"/>
            <a:ext cx="8624378" cy="3213100"/>
          </a:xfrm>
          <a:prstGeom prst="rect">
            <a:avLst/>
          </a:prstGeom>
          <a:noFill/>
          <a:ln>
            <a:noFill/>
          </a:ln>
        </p:spPr>
      </p:pic>
      <p:pic>
        <p:nvPicPr>
          <p:cNvPr descr=" " id="539" name="Google Shape;539;g2fe78d582f7_0_504"/>
          <p:cNvPicPr preferRelativeResize="0"/>
          <p:nvPr/>
        </p:nvPicPr>
        <p:blipFill rotWithShape="1">
          <a:blip r:embed="rId4">
            <a:alphaModFix/>
          </a:blip>
          <a:srcRect b="0" l="0" r="0" t="0"/>
          <a:stretch/>
        </p:blipFill>
        <p:spPr>
          <a:xfrm>
            <a:off x="20411451" y="10147300"/>
            <a:ext cx="3975597" cy="3568700"/>
          </a:xfrm>
          <a:prstGeom prst="rect">
            <a:avLst/>
          </a:prstGeom>
          <a:noFill/>
          <a:ln>
            <a:noFill/>
          </a:ln>
        </p:spPr>
      </p:pic>
      <p:pic>
        <p:nvPicPr>
          <p:cNvPr descr=" " id="540" name="Google Shape;540;g2fe78d582f7_0_504"/>
          <p:cNvPicPr preferRelativeResize="0"/>
          <p:nvPr/>
        </p:nvPicPr>
        <p:blipFill rotWithShape="1">
          <a:blip r:embed="rId5">
            <a:alphaModFix/>
          </a:blip>
          <a:srcRect b="0" l="0" r="0" t="0"/>
          <a:stretch/>
        </p:blipFill>
        <p:spPr>
          <a:xfrm>
            <a:off x="17693311" y="0"/>
            <a:ext cx="6693737" cy="5359400"/>
          </a:xfrm>
          <a:prstGeom prst="rect">
            <a:avLst/>
          </a:prstGeom>
          <a:noFill/>
          <a:ln>
            <a:noFill/>
          </a:ln>
        </p:spPr>
      </p:pic>
      <p:pic>
        <p:nvPicPr>
          <p:cNvPr descr=" " id="541" name="Google Shape;541;g2fe78d582f7_0_504"/>
          <p:cNvPicPr preferRelativeResize="0"/>
          <p:nvPr/>
        </p:nvPicPr>
        <p:blipFill rotWithShape="1">
          <a:blip r:embed="rId6">
            <a:alphaModFix/>
          </a:blip>
          <a:srcRect b="0" l="0" r="0" t="0"/>
          <a:stretch/>
        </p:blipFill>
        <p:spPr>
          <a:xfrm>
            <a:off x="0" y="3848100"/>
            <a:ext cx="6325391" cy="6007100"/>
          </a:xfrm>
          <a:prstGeom prst="rect">
            <a:avLst/>
          </a:prstGeom>
          <a:noFill/>
          <a:ln>
            <a:noFill/>
          </a:ln>
        </p:spPr>
      </p:pic>
      <p:sp>
        <p:nvSpPr>
          <p:cNvPr id="542" name="Google Shape;542;g2fe78d582f7_0_5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2fe78d582f7_0_50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44" name="Google Shape;544;g2fe78d582f7_0_504"/>
          <p:cNvPicPr preferRelativeResize="0"/>
          <p:nvPr/>
        </p:nvPicPr>
        <p:blipFill rotWithShape="1">
          <a:blip r:embed="rId8">
            <a:alphaModFix/>
          </a:blip>
          <a:srcRect b="0" l="0" r="0" t="0"/>
          <a:stretch/>
        </p:blipFill>
        <p:spPr>
          <a:xfrm>
            <a:off x="508063" y="3911600"/>
            <a:ext cx="14479810" cy="7861300"/>
          </a:xfrm>
          <a:prstGeom prst="rect">
            <a:avLst/>
          </a:prstGeom>
          <a:noFill/>
          <a:ln>
            <a:noFill/>
          </a:ln>
        </p:spPr>
      </p:pic>
      <p:sp>
        <p:nvSpPr>
          <p:cNvPr id="545" name="Google Shape;545;g2fe78d582f7_0_504"/>
          <p:cNvSpPr/>
          <p:nvPr/>
        </p:nvSpPr>
        <p:spPr>
          <a:xfrm>
            <a:off x="2330741" y="908050"/>
            <a:ext cx="19713000" cy="195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fe78d582f7_0_504"/>
          <p:cNvSpPr/>
          <p:nvPr/>
        </p:nvSpPr>
        <p:spPr>
          <a:xfrm>
            <a:off x="3092837" y="1212850"/>
            <a:ext cx="185274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Fantasy Realm at a Glance</a:t>
            </a:r>
            <a:endParaRPr b="0" i="0" sz="8000" u="none" cap="none" strike="noStrike">
              <a:solidFill>
                <a:schemeClr val="dk1"/>
              </a:solidFill>
              <a:latin typeface="Calibri"/>
              <a:ea typeface="Calibri"/>
              <a:cs typeface="Calibri"/>
              <a:sym typeface="Calibri"/>
            </a:endParaRPr>
          </a:p>
        </p:txBody>
      </p:sp>
      <p:sp>
        <p:nvSpPr>
          <p:cNvPr id="547" name="Google Shape;547;g2fe78d582f7_0_504"/>
          <p:cNvSpPr/>
          <p:nvPr/>
        </p:nvSpPr>
        <p:spPr>
          <a:xfrm>
            <a:off x="16118315" y="3676650"/>
            <a:ext cx="69351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fe78d582f7_0_504"/>
          <p:cNvSpPr/>
          <p:nvPr/>
        </p:nvSpPr>
        <p:spPr>
          <a:xfrm>
            <a:off x="16118315" y="3676650"/>
            <a:ext cx="69351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fe78d582f7_0_504"/>
          <p:cNvSpPr/>
          <p:nvPr/>
        </p:nvSpPr>
        <p:spPr>
          <a:xfrm>
            <a:off x="16118315" y="3676650"/>
            <a:ext cx="71382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ojumaru"/>
              <a:buNone/>
            </a:pPr>
            <a:r>
              <a:rPr b="0" i="0" lang="en-US" sz="4800" u="none" cap="none" strike="noStrike">
                <a:solidFill>
                  <a:srgbClr val="0E0E0E"/>
                </a:solidFill>
                <a:latin typeface="Shojumaru"/>
                <a:ea typeface="Shojumaru"/>
                <a:cs typeface="Shojumaru"/>
                <a:sym typeface="Shojumaru"/>
              </a:rPr>
              <a:t>The Forest</a:t>
            </a:r>
            <a:endParaRPr b="0" i="0" sz="4800" u="none" cap="none" strike="noStrike">
              <a:solidFill>
                <a:schemeClr val="dk1"/>
              </a:solidFill>
              <a:latin typeface="Calibri"/>
              <a:ea typeface="Calibri"/>
              <a:cs typeface="Calibri"/>
              <a:sym typeface="Calibri"/>
            </a:endParaRPr>
          </a:p>
        </p:txBody>
      </p:sp>
      <p:sp>
        <p:nvSpPr>
          <p:cNvPr id="550" name="Google Shape;550;g2fe78d582f7_0_504"/>
          <p:cNvSpPr/>
          <p:nvPr/>
        </p:nvSpPr>
        <p:spPr>
          <a:xfrm>
            <a:off x="16118315" y="45910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51" name="Google Shape;551;g2fe78d582f7_0_504"/>
          <p:cNvSpPr/>
          <p:nvPr/>
        </p:nvSpPr>
        <p:spPr>
          <a:xfrm>
            <a:off x="16118315" y="6845300"/>
            <a:ext cx="69351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fe78d582f7_0_504"/>
          <p:cNvSpPr/>
          <p:nvPr/>
        </p:nvSpPr>
        <p:spPr>
          <a:xfrm>
            <a:off x="16118315" y="6845300"/>
            <a:ext cx="69351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fe78d582f7_0_504"/>
          <p:cNvSpPr/>
          <p:nvPr/>
        </p:nvSpPr>
        <p:spPr>
          <a:xfrm>
            <a:off x="16118315" y="6845300"/>
            <a:ext cx="71382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ojumaru"/>
              <a:buNone/>
            </a:pPr>
            <a:r>
              <a:rPr b="0" i="0" lang="en-US" sz="4800" u="none" cap="none" strike="noStrike">
                <a:solidFill>
                  <a:srgbClr val="0E0E0E"/>
                </a:solidFill>
                <a:latin typeface="Shojumaru"/>
                <a:ea typeface="Shojumaru"/>
                <a:cs typeface="Shojumaru"/>
                <a:sym typeface="Shojumaru"/>
              </a:rPr>
              <a:t>The Caves</a:t>
            </a:r>
            <a:endParaRPr b="0" i="0" sz="4800" u="none" cap="none" strike="noStrike">
              <a:solidFill>
                <a:schemeClr val="dk1"/>
              </a:solidFill>
              <a:latin typeface="Calibri"/>
              <a:ea typeface="Calibri"/>
              <a:cs typeface="Calibri"/>
              <a:sym typeface="Calibri"/>
            </a:endParaRPr>
          </a:p>
        </p:txBody>
      </p:sp>
      <p:sp>
        <p:nvSpPr>
          <p:cNvPr id="554" name="Google Shape;554;g2fe78d582f7_0_504"/>
          <p:cNvSpPr/>
          <p:nvPr/>
        </p:nvSpPr>
        <p:spPr>
          <a:xfrm>
            <a:off x="16118315" y="77597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55" name="Google Shape;555;g2fe78d582f7_0_504"/>
          <p:cNvSpPr/>
          <p:nvPr/>
        </p:nvSpPr>
        <p:spPr>
          <a:xfrm>
            <a:off x="16118315" y="10007600"/>
            <a:ext cx="69351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fe78d582f7_0_504"/>
          <p:cNvSpPr/>
          <p:nvPr/>
        </p:nvSpPr>
        <p:spPr>
          <a:xfrm>
            <a:off x="16118315" y="10007600"/>
            <a:ext cx="69351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fe78d582f7_0_504"/>
          <p:cNvSpPr/>
          <p:nvPr/>
        </p:nvSpPr>
        <p:spPr>
          <a:xfrm>
            <a:off x="16118315" y="10007600"/>
            <a:ext cx="71382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ojumaru"/>
              <a:buNone/>
            </a:pPr>
            <a:r>
              <a:rPr b="0" i="0" lang="en-US" sz="4800" u="none" cap="none" strike="noStrike">
                <a:solidFill>
                  <a:srgbClr val="0E0E0E"/>
                </a:solidFill>
                <a:latin typeface="Shojumaru"/>
                <a:ea typeface="Shojumaru"/>
                <a:cs typeface="Shojumaru"/>
                <a:sym typeface="Shojumaru"/>
              </a:rPr>
              <a:t>The Lair</a:t>
            </a:r>
            <a:endParaRPr b="0" i="0" sz="4800" u="none" cap="none" strike="noStrike">
              <a:solidFill>
                <a:schemeClr val="dk1"/>
              </a:solidFill>
              <a:latin typeface="Calibri"/>
              <a:ea typeface="Calibri"/>
              <a:cs typeface="Calibri"/>
              <a:sym typeface="Calibri"/>
            </a:endParaRPr>
          </a:p>
        </p:txBody>
      </p:sp>
      <p:sp>
        <p:nvSpPr>
          <p:cNvPr id="558" name="Google Shape;558;g2fe78d582f7_0_504"/>
          <p:cNvSpPr/>
          <p:nvPr/>
        </p:nvSpPr>
        <p:spPr>
          <a:xfrm>
            <a:off x="16118315" y="109220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29" name="Shape 29"/>
        <p:cNvGrpSpPr/>
        <p:nvPr/>
      </p:nvGrpSpPr>
      <p:grpSpPr>
        <a:xfrm>
          <a:off x="0" y="0"/>
          <a:ext cx="0" cy="0"/>
          <a:chOff x="0" y="0"/>
          <a:chExt cx="0" cy="0"/>
        </a:xfrm>
      </p:grpSpPr>
      <p:pic>
        <p:nvPicPr>
          <p:cNvPr descr=" " id="30" name="Google Shape;30;g2fe78d582f7_0_13"/>
          <p:cNvPicPr preferRelativeResize="0"/>
          <p:nvPr/>
        </p:nvPicPr>
        <p:blipFill rotWithShape="1">
          <a:blip r:embed="rId3">
            <a:alphaModFix/>
          </a:blip>
          <a:srcRect b="0" l="0" r="0" t="0"/>
          <a:stretch/>
        </p:blipFill>
        <p:spPr>
          <a:xfrm>
            <a:off x="15178397" y="10947400"/>
            <a:ext cx="7481235" cy="2463800"/>
          </a:xfrm>
          <a:prstGeom prst="rect">
            <a:avLst/>
          </a:prstGeom>
          <a:noFill/>
          <a:ln>
            <a:noFill/>
          </a:ln>
        </p:spPr>
      </p:pic>
      <p:pic>
        <p:nvPicPr>
          <p:cNvPr descr=" " id="31" name="Google Shape;31;g2fe78d582f7_0_13"/>
          <p:cNvPicPr preferRelativeResize="0"/>
          <p:nvPr/>
        </p:nvPicPr>
        <p:blipFill rotWithShape="1">
          <a:blip r:embed="rId4">
            <a:alphaModFix/>
          </a:blip>
          <a:srcRect b="0" l="0" r="0" t="0"/>
          <a:stretch/>
        </p:blipFill>
        <p:spPr>
          <a:xfrm>
            <a:off x="19814477" y="5346700"/>
            <a:ext cx="2845156" cy="3479800"/>
          </a:xfrm>
          <a:prstGeom prst="rect">
            <a:avLst/>
          </a:prstGeom>
          <a:noFill/>
          <a:ln>
            <a:noFill/>
          </a:ln>
        </p:spPr>
      </p:pic>
      <p:pic>
        <p:nvPicPr>
          <p:cNvPr descr=" " id="32" name="Google Shape;32;g2fe78d582f7_0_13"/>
          <p:cNvPicPr preferRelativeResize="0"/>
          <p:nvPr/>
        </p:nvPicPr>
        <p:blipFill rotWithShape="1">
          <a:blip r:embed="rId5">
            <a:alphaModFix/>
          </a:blip>
          <a:srcRect b="0" l="0" r="0" t="0"/>
          <a:stretch/>
        </p:blipFill>
        <p:spPr>
          <a:xfrm>
            <a:off x="0" y="0"/>
            <a:ext cx="2743543" cy="2870200"/>
          </a:xfrm>
          <a:prstGeom prst="rect">
            <a:avLst/>
          </a:prstGeom>
          <a:noFill/>
          <a:ln>
            <a:noFill/>
          </a:ln>
        </p:spPr>
      </p:pic>
      <p:pic>
        <p:nvPicPr>
          <p:cNvPr descr=" " id="33" name="Google Shape;33;g2fe78d582f7_0_13"/>
          <p:cNvPicPr preferRelativeResize="0"/>
          <p:nvPr/>
        </p:nvPicPr>
        <p:blipFill rotWithShape="1">
          <a:blip r:embed="rId6">
            <a:alphaModFix/>
          </a:blip>
          <a:srcRect b="0" l="0" r="0" t="0"/>
          <a:stretch/>
        </p:blipFill>
        <p:spPr>
          <a:xfrm>
            <a:off x="0" y="3225800"/>
            <a:ext cx="5499787" cy="5461000"/>
          </a:xfrm>
          <a:prstGeom prst="rect">
            <a:avLst/>
          </a:prstGeom>
          <a:noFill/>
          <a:ln>
            <a:noFill/>
          </a:ln>
        </p:spPr>
      </p:pic>
      <p:pic>
        <p:nvPicPr>
          <p:cNvPr descr=" " id="34" name="Google Shape;34;g2fe78d582f7_0_13"/>
          <p:cNvPicPr preferRelativeResize="0"/>
          <p:nvPr/>
        </p:nvPicPr>
        <p:blipFill rotWithShape="1">
          <a:blip r:embed="rId7">
            <a:alphaModFix/>
          </a:blip>
          <a:srcRect b="0" l="0" r="0" t="0"/>
          <a:stretch/>
        </p:blipFill>
        <p:spPr>
          <a:xfrm>
            <a:off x="21237054" y="254000"/>
            <a:ext cx="3149994" cy="2971800"/>
          </a:xfrm>
          <a:prstGeom prst="rect">
            <a:avLst/>
          </a:prstGeom>
          <a:noFill/>
          <a:ln>
            <a:noFill/>
          </a:ln>
        </p:spPr>
      </p:pic>
      <p:pic>
        <p:nvPicPr>
          <p:cNvPr descr=" " id="35" name="Google Shape;35;g2fe78d582f7_0_13"/>
          <p:cNvPicPr preferRelativeResize="0"/>
          <p:nvPr/>
        </p:nvPicPr>
        <p:blipFill rotWithShape="1">
          <a:blip r:embed="rId8">
            <a:alphaModFix/>
          </a:blip>
          <a:srcRect b="0" l="0" r="0" t="0"/>
          <a:stretch/>
        </p:blipFill>
        <p:spPr>
          <a:xfrm>
            <a:off x="3162695" y="10909300"/>
            <a:ext cx="4674184" cy="1981200"/>
          </a:xfrm>
          <a:prstGeom prst="rect">
            <a:avLst/>
          </a:prstGeom>
          <a:noFill/>
          <a:ln>
            <a:noFill/>
          </a:ln>
        </p:spPr>
      </p:pic>
      <p:pic>
        <p:nvPicPr>
          <p:cNvPr descr=" " id="36" name="Google Shape;36;g2fe78d582f7_0_13"/>
          <p:cNvPicPr preferRelativeResize="0"/>
          <p:nvPr/>
        </p:nvPicPr>
        <p:blipFill rotWithShape="1">
          <a:blip r:embed="rId9">
            <a:alphaModFix/>
          </a:blip>
          <a:srcRect b="0" l="0" r="0" t="0"/>
          <a:stretch/>
        </p:blipFill>
        <p:spPr>
          <a:xfrm>
            <a:off x="0" y="10541000"/>
            <a:ext cx="1994149" cy="2540000"/>
          </a:xfrm>
          <a:prstGeom prst="rect">
            <a:avLst/>
          </a:prstGeom>
          <a:noFill/>
          <a:ln>
            <a:noFill/>
          </a:ln>
        </p:spPr>
      </p:pic>
      <p:sp>
        <p:nvSpPr>
          <p:cNvPr id="37" name="Google Shape;37;g2fe78d582f7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 name="Google Shape;38;g2fe78d582f7_0_1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9" name="Google Shape;39;g2fe78d582f7_0_13"/>
          <p:cNvSpPr/>
          <p:nvPr/>
        </p:nvSpPr>
        <p:spPr>
          <a:xfrm>
            <a:off x="1994149" y="10071100"/>
            <a:ext cx="10732800" cy="2768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g2fe78d582f7_0_13"/>
          <p:cNvSpPr/>
          <p:nvPr/>
        </p:nvSpPr>
        <p:spPr>
          <a:xfrm>
            <a:off x="2756244" y="10375900"/>
            <a:ext cx="9750600" cy="270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12800"/>
              <a:buFont typeface="Shojumaru"/>
              <a:buNone/>
            </a:pPr>
            <a:r>
              <a:rPr b="0" i="0" lang="en-US" sz="12800" u="none" cap="none" strike="noStrike">
                <a:solidFill>
                  <a:srgbClr val="F5DFB9"/>
                </a:solidFill>
                <a:latin typeface="Shojumaru"/>
                <a:ea typeface="Shojumaru"/>
                <a:cs typeface="Shojumaru"/>
                <a:sym typeface="Shojumaru"/>
              </a:rPr>
              <a:t>Welcome</a:t>
            </a:r>
            <a:endParaRPr b="0" i="0" sz="12800" u="none" cap="none" strike="noStrike">
              <a:solidFill>
                <a:schemeClr val="dk1"/>
              </a:solidFill>
              <a:latin typeface="Calibri"/>
              <a:ea typeface="Calibri"/>
              <a:cs typeface="Calibri"/>
              <a:sym typeface="Calibri"/>
            </a:endParaRPr>
          </a:p>
        </p:txBody>
      </p:sp>
      <p:pic>
        <p:nvPicPr>
          <p:cNvPr descr=" " id="41" name="Google Shape;41;g2fe78d582f7_0_13"/>
          <p:cNvPicPr preferRelativeResize="0"/>
          <p:nvPr/>
        </p:nvPicPr>
        <p:blipFill rotWithShape="1">
          <a:blip r:embed="rId11">
            <a:alphaModFix/>
          </a:blip>
          <a:srcRect b="0" l="0" r="0" t="0"/>
          <a:stretch/>
        </p:blipFill>
        <p:spPr>
          <a:xfrm>
            <a:off x="2514914" y="876300"/>
            <a:ext cx="9691311" cy="9296400"/>
          </a:xfrm>
          <a:prstGeom prst="rect">
            <a:avLst/>
          </a:prstGeom>
          <a:noFill/>
          <a:ln>
            <a:noFill/>
          </a:ln>
        </p:spPr>
      </p:pic>
      <p:sp>
        <p:nvSpPr>
          <p:cNvPr id="42" name="Google Shape;42;g2fe78d582f7_0_13"/>
          <p:cNvSpPr/>
          <p:nvPr/>
        </p:nvSpPr>
        <p:spPr>
          <a:xfrm>
            <a:off x="13133441" y="5410200"/>
            <a:ext cx="8239200" cy="303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563" name="Shape 563"/>
        <p:cNvGrpSpPr/>
        <p:nvPr/>
      </p:nvGrpSpPr>
      <p:grpSpPr>
        <a:xfrm>
          <a:off x="0" y="0"/>
          <a:ext cx="0" cy="0"/>
          <a:chOff x="0" y="0"/>
          <a:chExt cx="0" cy="0"/>
        </a:xfrm>
      </p:grpSpPr>
      <p:pic>
        <p:nvPicPr>
          <p:cNvPr descr=" " id="564" name="Google Shape;564;g2fe78d582f7_0_529"/>
          <p:cNvPicPr preferRelativeResize="0"/>
          <p:nvPr/>
        </p:nvPicPr>
        <p:blipFill rotWithShape="1">
          <a:blip r:embed="rId3">
            <a:alphaModFix/>
          </a:blip>
          <a:srcRect b="0" l="0" r="0" t="0"/>
          <a:stretch/>
        </p:blipFill>
        <p:spPr>
          <a:xfrm>
            <a:off x="11507638" y="0"/>
            <a:ext cx="3772371" cy="2857500"/>
          </a:xfrm>
          <a:prstGeom prst="rect">
            <a:avLst/>
          </a:prstGeom>
          <a:noFill/>
          <a:ln>
            <a:noFill/>
          </a:ln>
        </p:spPr>
      </p:pic>
      <p:pic>
        <p:nvPicPr>
          <p:cNvPr descr=" " id="565" name="Google Shape;565;g2fe78d582f7_0_529"/>
          <p:cNvPicPr preferRelativeResize="0"/>
          <p:nvPr/>
        </p:nvPicPr>
        <p:blipFill rotWithShape="1">
          <a:blip r:embed="rId4">
            <a:alphaModFix/>
          </a:blip>
          <a:srcRect b="0" l="0" r="0" t="0"/>
          <a:stretch/>
        </p:blipFill>
        <p:spPr>
          <a:xfrm>
            <a:off x="16626378" y="2019300"/>
            <a:ext cx="2908664" cy="2641600"/>
          </a:xfrm>
          <a:prstGeom prst="rect">
            <a:avLst/>
          </a:prstGeom>
          <a:noFill/>
          <a:ln>
            <a:noFill/>
          </a:ln>
        </p:spPr>
      </p:pic>
      <p:pic>
        <p:nvPicPr>
          <p:cNvPr descr=" " id="566" name="Google Shape;566;g2fe78d582f7_0_529"/>
          <p:cNvPicPr preferRelativeResize="0"/>
          <p:nvPr/>
        </p:nvPicPr>
        <p:blipFill rotWithShape="1">
          <a:blip r:embed="rId5">
            <a:alphaModFix/>
          </a:blip>
          <a:srcRect b="0" l="0" r="0" t="0"/>
          <a:stretch/>
        </p:blipFill>
        <p:spPr>
          <a:xfrm>
            <a:off x="0" y="3340100"/>
            <a:ext cx="3658057" cy="3683000"/>
          </a:xfrm>
          <a:prstGeom prst="rect">
            <a:avLst/>
          </a:prstGeom>
          <a:noFill/>
          <a:ln>
            <a:noFill/>
          </a:ln>
        </p:spPr>
      </p:pic>
      <p:pic>
        <p:nvPicPr>
          <p:cNvPr descr=" " id="567" name="Google Shape;567;g2fe78d582f7_0_529"/>
          <p:cNvPicPr preferRelativeResize="0"/>
          <p:nvPr/>
        </p:nvPicPr>
        <p:blipFill rotWithShape="1">
          <a:blip r:embed="rId6">
            <a:alphaModFix/>
          </a:blip>
          <a:srcRect b="0" l="0" r="0" t="0"/>
          <a:stretch/>
        </p:blipFill>
        <p:spPr>
          <a:xfrm>
            <a:off x="4458257" y="9855200"/>
            <a:ext cx="2057657" cy="2997200"/>
          </a:xfrm>
          <a:prstGeom prst="rect">
            <a:avLst/>
          </a:prstGeom>
          <a:noFill/>
          <a:ln>
            <a:noFill/>
          </a:ln>
        </p:spPr>
      </p:pic>
      <p:pic>
        <p:nvPicPr>
          <p:cNvPr descr=" " id="568" name="Google Shape;568;g2fe78d582f7_0_529"/>
          <p:cNvPicPr preferRelativeResize="0"/>
          <p:nvPr/>
        </p:nvPicPr>
        <p:blipFill rotWithShape="1">
          <a:blip r:embed="rId7">
            <a:alphaModFix/>
          </a:blip>
          <a:srcRect b="0" l="0" r="0" t="0"/>
          <a:stretch/>
        </p:blipFill>
        <p:spPr>
          <a:xfrm>
            <a:off x="0" y="9156700"/>
            <a:ext cx="1511489" cy="2120900"/>
          </a:xfrm>
          <a:prstGeom prst="rect">
            <a:avLst/>
          </a:prstGeom>
          <a:noFill/>
          <a:ln>
            <a:noFill/>
          </a:ln>
        </p:spPr>
      </p:pic>
      <p:pic>
        <p:nvPicPr>
          <p:cNvPr descr=" " id="569" name="Google Shape;569;g2fe78d582f7_0_529"/>
          <p:cNvPicPr preferRelativeResize="0"/>
          <p:nvPr/>
        </p:nvPicPr>
        <p:blipFill rotWithShape="1">
          <a:blip r:embed="rId8">
            <a:alphaModFix/>
          </a:blip>
          <a:srcRect b="0" l="0" r="0" t="0"/>
          <a:stretch/>
        </p:blipFill>
        <p:spPr>
          <a:xfrm>
            <a:off x="1359070" y="8915400"/>
            <a:ext cx="2718140" cy="2578100"/>
          </a:xfrm>
          <a:prstGeom prst="rect">
            <a:avLst/>
          </a:prstGeom>
          <a:noFill/>
          <a:ln>
            <a:noFill/>
          </a:ln>
        </p:spPr>
      </p:pic>
      <p:pic>
        <p:nvPicPr>
          <p:cNvPr descr=" " id="570" name="Google Shape;570;g2fe78d582f7_0_529"/>
          <p:cNvPicPr preferRelativeResize="0"/>
          <p:nvPr/>
        </p:nvPicPr>
        <p:blipFill rotWithShape="1">
          <a:blip r:embed="rId9">
            <a:alphaModFix/>
          </a:blip>
          <a:srcRect b="0" l="0" r="0" t="0"/>
          <a:stretch/>
        </p:blipFill>
        <p:spPr>
          <a:xfrm>
            <a:off x="1968746" y="11366500"/>
            <a:ext cx="1803625" cy="2349500"/>
          </a:xfrm>
          <a:prstGeom prst="rect">
            <a:avLst/>
          </a:prstGeom>
          <a:noFill/>
          <a:ln>
            <a:noFill/>
          </a:ln>
        </p:spPr>
      </p:pic>
      <p:pic>
        <p:nvPicPr>
          <p:cNvPr descr=" " id="571" name="Google Shape;571;g2fe78d582f7_0_529"/>
          <p:cNvPicPr preferRelativeResize="0"/>
          <p:nvPr/>
        </p:nvPicPr>
        <p:blipFill rotWithShape="1">
          <a:blip r:embed="rId10">
            <a:alphaModFix/>
          </a:blip>
          <a:srcRect b="0" l="0" r="0" t="0"/>
          <a:stretch/>
        </p:blipFill>
        <p:spPr>
          <a:xfrm>
            <a:off x="20817902" y="1397000"/>
            <a:ext cx="3569146" cy="2908300"/>
          </a:xfrm>
          <a:prstGeom prst="rect">
            <a:avLst/>
          </a:prstGeom>
          <a:noFill/>
          <a:ln>
            <a:noFill/>
          </a:ln>
        </p:spPr>
      </p:pic>
      <p:pic>
        <p:nvPicPr>
          <p:cNvPr descr=" " id="572" name="Google Shape;572;g2fe78d582f7_0_529"/>
          <p:cNvPicPr preferRelativeResize="0"/>
          <p:nvPr/>
        </p:nvPicPr>
        <p:blipFill rotWithShape="1">
          <a:blip r:embed="rId11">
            <a:alphaModFix/>
          </a:blip>
          <a:srcRect b="0" l="0" r="0" t="0"/>
          <a:stretch/>
        </p:blipFill>
        <p:spPr>
          <a:xfrm>
            <a:off x="15191099" y="0"/>
            <a:ext cx="2718140" cy="1130300"/>
          </a:xfrm>
          <a:prstGeom prst="rect">
            <a:avLst/>
          </a:prstGeom>
          <a:noFill/>
          <a:ln>
            <a:noFill/>
          </a:ln>
        </p:spPr>
      </p:pic>
      <p:pic>
        <p:nvPicPr>
          <p:cNvPr descr=" " id="573" name="Google Shape;573;g2fe78d582f7_0_529"/>
          <p:cNvPicPr preferRelativeResize="0"/>
          <p:nvPr/>
        </p:nvPicPr>
        <p:blipFill rotWithShape="1">
          <a:blip r:embed="rId12">
            <a:alphaModFix/>
          </a:blip>
          <a:srcRect b="0" l="0" r="0" t="0"/>
          <a:stretch/>
        </p:blipFill>
        <p:spPr>
          <a:xfrm>
            <a:off x="19179397" y="0"/>
            <a:ext cx="3912089" cy="1562100"/>
          </a:xfrm>
          <a:prstGeom prst="rect">
            <a:avLst/>
          </a:prstGeom>
          <a:noFill/>
          <a:ln>
            <a:noFill/>
          </a:ln>
        </p:spPr>
      </p:pic>
      <p:sp>
        <p:nvSpPr>
          <p:cNvPr id="574" name="Google Shape;574;g2fe78d582f7_0_5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g2fe78d582f7_0_529"/>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576" name="Google Shape;576;g2fe78d582f7_0_529"/>
          <p:cNvSpPr/>
          <p:nvPr/>
        </p:nvSpPr>
        <p:spPr>
          <a:xfrm>
            <a:off x="7430429" y="565150"/>
            <a:ext cx="9538800" cy="195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fe78d582f7_0_529"/>
          <p:cNvSpPr/>
          <p:nvPr/>
        </p:nvSpPr>
        <p:spPr>
          <a:xfrm>
            <a:off x="8192524" y="869950"/>
            <a:ext cx="83535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The Timeline</a:t>
            </a:r>
            <a:endParaRPr b="0" i="0" sz="8000" u="none" cap="none" strike="noStrike">
              <a:solidFill>
                <a:schemeClr val="dk1"/>
              </a:solidFill>
              <a:latin typeface="Calibri"/>
              <a:ea typeface="Calibri"/>
              <a:cs typeface="Calibri"/>
              <a:sym typeface="Calibri"/>
            </a:endParaRPr>
          </a:p>
        </p:txBody>
      </p:sp>
      <p:sp>
        <p:nvSpPr>
          <p:cNvPr id="578" name="Google Shape;578;g2fe78d582f7_0_529"/>
          <p:cNvSpPr/>
          <p:nvPr/>
        </p:nvSpPr>
        <p:spPr>
          <a:xfrm>
            <a:off x="1143143" y="2857500"/>
            <a:ext cx="22100700" cy="953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fe78d582f7_0_529"/>
          <p:cNvSpPr/>
          <p:nvPr/>
        </p:nvSpPr>
        <p:spPr>
          <a:xfrm>
            <a:off x="1143143" y="2857500"/>
            <a:ext cx="4572600" cy="953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fe78d582f7_0_529"/>
          <p:cNvSpPr/>
          <p:nvPr/>
        </p:nvSpPr>
        <p:spPr>
          <a:xfrm>
            <a:off x="2616527" y="28575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g2fe78d582f7_0_529"/>
          <p:cNvPicPr preferRelativeResize="0"/>
          <p:nvPr/>
        </p:nvPicPr>
        <p:blipFill rotWithShape="1">
          <a:blip r:embed="rId14">
            <a:alphaModFix/>
          </a:blip>
          <a:srcRect b="0" l="0" r="0" t="0"/>
          <a:stretch/>
        </p:blipFill>
        <p:spPr>
          <a:xfrm>
            <a:off x="3334167" y="2857500"/>
            <a:ext cx="190524" cy="2603500"/>
          </a:xfrm>
          <a:prstGeom prst="rect">
            <a:avLst/>
          </a:prstGeom>
          <a:noFill/>
          <a:ln>
            <a:noFill/>
          </a:ln>
        </p:spPr>
      </p:pic>
      <p:sp>
        <p:nvSpPr>
          <p:cNvPr id="582" name="Google Shape;582;g2fe78d582f7_0_529"/>
          <p:cNvSpPr/>
          <p:nvPr/>
        </p:nvSpPr>
        <p:spPr>
          <a:xfrm>
            <a:off x="2616527" y="5461000"/>
            <a:ext cx="1625700" cy="1625700"/>
          </a:xfrm>
          <a:prstGeom prst="rect">
            <a:avLst/>
          </a:prstGeom>
          <a:solidFill>
            <a:srgbClr val="056D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fe78d582f7_0_529"/>
          <p:cNvSpPr/>
          <p:nvPr/>
        </p:nvSpPr>
        <p:spPr>
          <a:xfrm>
            <a:off x="2616527" y="5461000"/>
            <a:ext cx="1625700" cy="1625700"/>
          </a:xfrm>
          <a:prstGeom prst="roundRect">
            <a:avLst>
              <a:gd fmla="val 123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fe78d582f7_0_529"/>
          <p:cNvSpPr/>
          <p:nvPr/>
        </p:nvSpPr>
        <p:spPr>
          <a:xfrm>
            <a:off x="2699087" y="5892800"/>
            <a:ext cx="1460700" cy="762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5DFB9"/>
              </a:buClr>
              <a:buSzPts val="3600"/>
              <a:buFont typeface="Shojumaru"/>
              <a:buNone/>
            </a:pPr>
            <a:r>
              <a:rPr b="0" i="0" lang="en-US" sz="3600" u="none" cap="none" strike="noStrike">
                <a:solidFill>
                  <a:srgbClr val="F5DFB9"/>
                </a:solidFill>
                <a:latin typeface="Shojumaru"/>
                <a:ea typeface="Shojumaru"/>
                <a:cs typeface="Shojumaru"/>
                <a:sym typeface="Shojumaru"/>
              </a:rPr>
              <a:t>2014</a:t>
            </a:r>
            <a:endParaRPr b="0" i="0" sz="3600" u="none" cap="none" strike="noStrike">
              <a:solidFill>
                <a:schemeClr val="dk1"/>
              </a:solidFill>
              <a:latin typeface="Calibri"/>
              <a:ea typeface="Calibri"/>
              <a:cs typeface="Calibri"/>
              <a:sym typeface="Calibri"/>
            </a:endParaRPr>
          </a:p>
        </p:txBody>
      </p:sp>
      <p:sp>
        <p:nvSpPr>
          <p:cNvPr id="585" name="Google Shape;585;g2fe78d582f7_0_529"/>
          <p:cNvSpPr/>
          <p:nvPr/>
        </p:nvSpPr>
        <p:spPr>
          <a:xfrm>
            <a:off x="1143143" y="7696200"/>
            <a:ext cx="4572600" cy="46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fe78d582f7_0_529"/>
          <p:cNvSpPr/>
          <p:nvPr/>
        </p:nvSpPr>
        <p:spPr>
          <a:xfrm>
            <a:off x="1143143" y="7696200"/>
            <a:ext cx="4572600" cy="46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fe78d582f7_0_529"/>
          <p:cNvSpPr/>
          <p:nvPr/>
        </p:nvSpPr>
        <p:spPr>
          <a:xfrm>
            <a:off x="1143143" y="7696200"/>
            <a:ext cx="4572600" cy="46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fe78d582f7_0_529"/>
          <p:cNvSpPr/>
          <p:nvPr/>
        </p:nvSpPr>
        <p:spPr>
          <a:xfrm>
            <a:off x="1066933" y="7696200"/>
            <a:ext cx="47250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hojumaru"/>
              <a:buNone/>
            </a:pPr>
            <a:r>
              <a:rPr b="0" i="0" lang="en-US" sz="3600" u="none" cap="none" strike="noStrike">
                <a:solidFill>
                  <a:srgbClr val="0E0E0E"/>
                </a:solidFill>
                <a:latin typeface="Shojumaru"/>
                <a:ea typeface="Shojumaru"/>
                <a:cs typeface="Shojumaru"/>
                <a:sym typeface="Shojumaru"/>
              </a:rPr>
              <a:t>Eclipse</a:t>
            </a:r>
            <a:endParaRPr b="0" i="0" sz="3600" u="none" cap="none" strike="noStrike">
              <a:solidFill>
                <a:schemeClr val="dk1"/>
              </a:solidFill>
              <a:latin typeface="Calibri"/>
              <a:ea typeface="Calibri"/>
              <a:cs typeface="Calibri"/>
              <a:sym typeface="Calibri"/>
            </a:endParaRPr>
          </a:p>
        </p:txBody>
      </p:sp>
      <p:sp>
        <p:nvSpPr>
          <p:cNvPr id="589" name="Google Shape;589;g2fe78d582f7_0_529"/>
          <p:cNvSpPr/>
          <p:nvPr/>
        </p:nvSpPr>
        <p:spPr>
          <a:xfrm>
            <a:off x="1075401" y="85090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rare eclipse occurs, causing strange and unpredictable magical effects.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Forest.</a:t>
            </a:r>
            <a:endParaRPr b="0" i="0" sz="3200" u="none" cap="none" strike="noStrike">
              <a:solidFill>
                <a:schemeClr val="dk1"/>
              </a:solidFill>
              <a:latin typeface="Calibri"/>
              <a:ea typeface="Calibri"/>
              <a:cs typeface="Calibri"/>
              <a:sym typeface="Calibri"/>
            </a:endParaRPr>
          </a:p>
        </p:txBody>
      </p:sp>
      <p:sp>
        <p:nvSpPr>
          <p:cNvPr id="590" name="Google Shape;590;g2fe78d582f7_0_529"/>
          <p:cNvSpPr/>
          <p:nvPr/>
        </p:nvSpPr>
        <p:spPr>
          <a:xfrm>
            <a:off x="6985873" y="2857500"/>
            <a:ext cx="4572600" cy="953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fe78d582f7_0_529"/>
          <p:cNvSpPr/>
          <p:nvPr/>
        </p:nvSpPr>
        <p:spPr>
          <a:xfrm>
            <a:off x="8459257" y="28575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g2fe78d582f7_0_529"/>
          <p:cNvPicPr preferRelativeResize="0"/>
          <p:nvPr/>
        </p:nvPicPr>
        <p:blipFill rotWithShape="1">
          <a:blip r:embed="rId14">
            <a:alphaModFix/>
          </a:blip>
          <a:srcRect b="0" l="0" r="0" t="0"/>
          <a:stretch/>
        </p:blipFill>
        <p:spPr>
          <a:xfrm>
            <a:off x="9176897" y="2857500"/>
            <a:ext cx="190524" cy="2603500"/>
          </a:xfrm>
          <a:prstGeom prst="rect">
            <a:avLst/>
          </a:prstGeom>
          <a:noFill/>
          <a:ln>
            <a:noFill/>
          </a:ln>
        </p:spPr>
      </p:pic>
      <p:sp>
        <p:nvSpPr>
          <p:cNvPr id="593" name="Google Shape;593;g2fe78d582f7_0_529"/>
          <p:cNvSpPr/>
          <p:nvPr/>
        </p:nvSpPr>
        <p:spPr>
          <a:xfrm>
            <a:off x="8459257" y="5461000"/>
            <a:ext cx="1625700" cy="1625700"/>
          </a:xfrm>
          <a:prstGeom prst="rect">
            <a:avLst/>
          </a:prstGeom>
          <a:solidFill>
            <a:srgbClr val="056D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fe78d582f7_0_529"/>
          <p:cNvSpPr/>
          <p:nvPr/>
        </p:nvSpPr>
        <p:spPr>
          <a:xfrm>
            <a:off x="8459257" y="5461000"/>
            <a:ext cx="1625700" cy="1625700"/>
          </a:xfrm>
          <a:prstGeom prst="roundRect">
            <a:avLst>
              <a:gd fmla="val 123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fe78d582f7_0_529"/>
          <p:cNvSpPr/>
          <p:nvPr/>
        </p:nvSpPr>
        <p:spPr>
          <a:xfrm>
            <a:off x="8541818" y="5892800"/>
            <a:ext cx="1460700" cy="762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5DFB9"/>
              </a:buClr>
              <a:buSzPts val="3600"/>
              <a:buFont typeface="Shojumaru"/>
              <a:buNone/>
            </a:pPr>
            <a:r>
              <a:rPr b="0" i="0" lang="en-US" sz="3600" u="none" cap="none" strike="noStrike">
                <a:solidFill>
                  <a:srgbClr val="F5DFB9"/>
                </a:solidFill>
                <a:latin typeface="Shojumaru"/>
                <a:ea typeface="Shojumaru"/>
                <a:cs typeface="Shojumaru"/>
                <a:sym typeface="Shojumaru"/>
              </a:rPr>
              <a:t>2015</a:t>
            </a:r>
            <a:endParaRPr b="0" i="0" sz="3600" u="none" cap="none" strike="noStrike">
              <a:solidFill>
                <a:schemeClr val="dk1"/>
              </a:solidFill>
              <a:latin typeface="Calibri"/>
              <a:ea typeface="Calibri"/>
              <a:cs typeface="Calibri"/>
              <a:sym typeface="Calibri"/>
            </a:endParaRPr>
          </a:p>
        </p:txBody>
      </p:sp>
      <p:sp>
        <p:nvSpPr>
          <p:cNvPr id="596" name="Google Shape;596;g2fe78d582f7_0_529"/>
          <p:cNvSpPr/>
          <p:nvPr/>
        </p:nvSpPr>
        <p:spPr>
          <a:xfrm>
            <a:off x="6985873" y="7696200"/>
            <a:ext cx="4572600" cy="46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fe78d582f7_0_529"/>
          <p:cNvSpPr/>
          <p:nvPr/>
        </p:nvSpPr>
        <p:spPr>
          <a:xfrm>
            <a:off x="6985873" y="7696200"/>
            <a:ext cx="4572600" cy="46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fe78d582f7_0_529"/>
          <p:cNvSpPr/>
          <p:nvPr/>
        </p:nvSpPr>
        <p:spPr>
          <a:xfrm>
            <a:off x="6985873" y="7696200"/>
            <a:ext cx="4572600" cy="46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fe78d582f7_0_529"/>
          <p:cNvSpPr/>
          <p:nvPr/>
        </p:nvSpPr>
        <p:spPr>
          <a:xfrm>
            <a:off x="6909664" y="7696200"/>
            <a:ext cx="47250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hojumaru"/>
              <a:buNone/>
            </a:pPr>
            <a:r>
              <a:rPr b="0" i="0" lang="en-US" sz="3600" u="none" cap="none" strike="noStrike">
                <a:solidFill>
                  <a:srgbClr val="0E0E0E"/>
                </a:solidFill>
                <a:latin typeface="Shojumaru"/>
                <a:ea typeface="Shojumaru"/>
                <a:cs typeface="Shojumaru"/>
                <a:sym typeface="Shojumaru"/>
              </a:rPr>
              <a:t>War</a:t>
            </a:r>
            <a:endParaRPr b="0" i="0" sz="3600" u="none" cap="none" strike="noStrike">
              <a:solidFill>
                <a:schemeClr val="dk1"/>
              </a:solidFill>
              <a:latin typeface="Calibri"/>
              <a:ea typeface="Calibri"/>
              <a:cs typeface="Calibri"/>
              <a:sym typeface="Calibri"/>
            </a:endParaRPr>
          </a:p>
        </p:txBody>
      </p:sp>
      <p:sp>
        <p:nvSpPr>
          <p:cNvPr id="600" name="Google Shape;600;g2fe78d582f7_0_529"/>
          <p:cNvSpPr/>
          <p:nvPr/>
        </p:nvSpPr>
        <p:spPr>
          <a:xfrm>
            <a:off x="6918131" y="85090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volcanic eruption devastates a nearby city, forcing its inhabitants.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sp>
        <p:nvSpPr>
          <p:cNvPr id="601" name="Google Shape;601;g2fe78d582f7_0_529"/>
          <p:cNvSpPr/>
          <p:nvPr/>
        </p:nvSpPr>
        <p:spPr>
          <a:xfrm>
            <a:off x="12828603" y="2857500"/>
            <a:ext cx="4572600" cy="953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fe78d582f7_0_529"/>
          <p:cNvSpPr/>
          <p:nvPr/>
        </p:nvSpPr>
        <p:spPr>
          <a:xfrm>
            <a:off x="14301988" y="28575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fe78d582f7_0_529"/>
          <p:cNvPicPr preferRelativeResize="0"/>
          <p:nvPr/>
        </p:nvPicPr>
        <p:blipFill rotWithShape="1">
          <a:blip r:embed="rId14">
            <a:alphaModFix/>
          </a:blip>
          <a:srcRect b="0" l="0" r="0" t="0"/>
          <a:stretch/>
        </p:blipFill>
        <p:spPr>
          <a:xfrm>
            <a:off x="15019627" y="2857500"/>
            <a:ext cx="190524" cy="2603500"/>
          </a:xfrm>
          <a:prstGeom prst="rect">
            <a:avLst/>
          </a:prstGeom>
          <a:noFill/>
          <a:ln>
            <a:noFill/>
          </a:ln>
        </p:spPr>
      </p:pic>
      <p:sp>
        <p:nvSpPr>
          <p:cNvPr id="604" name="Google Shape;604;g2fe78d582f7_0_529"/>
          <p:cNvSpPr/>
          <p:nvPr/>
        </p:nvSpPr>
        <p:spPr>
          <a:xfrm>
            <a:off x="14301988" y="5461000"/>
            <a:ext cx="1625700" cy="1625700"/>
          </a:xfrm>
          <a:prstGeom prst="rect">
            <a:avLst/>
          </a:prstGeom>
          <a:solidFill>
            <a:srgbClr val="056D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fe78d582f7_0_529"/>
          <p:cNvSpPr/>
          <p:nvPr/>
        </p:nvSpPr>
        <p:spPr>
          <a:xfrm>
            <a:off x="14301988" y="5461000"/>
            <a:ext cx="1625700" cy="1625700"/>
          </a:xfrm>
          <a:prstGeom prst="roundRect">
            <a:avLst>
              <a:gd fmla="val 123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fe78d582f7_0_529"/>
          <p:cNvSpPr/>
          <p:nvPr/>
        </p:nvSpPr>
        <p:spPr>
          <a:xfrm>
            <a:off x="14384548" y="5892800"/>
            <a:ext cx="1460700" cy="762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5DFB9"/>
              </a:buClr>
              <a:buSzPts val="3600"/>
              <a:buFont typeface="Shojumaru"/>
              <a:buNone/>
            </a:pPr>
            <a:r>
              <a:rPr b="0" i="0" lang="en-US" sz="3600" u="none" cap="none" strike="noStrike">
                <a:solidFill>
                  <a:srgbClr val="F5DFB9"/>
                </a:solidFill>
                <a:latin typeface="Shojumaru"/>
                <a:ea typeface="Shojumaru"/>
                <a:cs typeface="Shojumaru"/>
                <a:sym typeface="Shojumaru"/>
              </a:rPr>
              <a:t>2016</a:t>
            </a:r>
            <a:endParaRPr b="0" i="0" sz="3600" u="none" cap="none" strike="noStrike">
              <a:solidFill>
                <a:schemeClr val="dk1"/>
              </a:solidFill>
              <a:latin typeface="Calibri"/>
              <a:ea typeface="Calibri"/>
              <a:cs typeface="Calibri"/>
              <a:sym typeface="Calibri"/>
            </a:endParaRPr>
          </a:p>
        </p:txBody>
      </p:sp>
      <p:sp>
        <p:nvSpPr>
          <p:cNvPr id="607" name="Google Shape;607;g2fe78d582f7_0_529"/>
          <p:cNvSpPr/>
          <p:nvPr/>
        </p:nvSpPr>
        <p:spPr>
          <a:xfrm>
            <a:off x="12828603" y="7696200"/>
            <a:ext cx="4572600" cy="46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fe78d582f7_0_529"/>
          <p:cNvSpPr/>
          <p:nvPr/>
        </p:nvSpPr>
        <p:spPr>
          <a:xfrm>
            <a:off x="12828603" y="7696200"/>
            <a:ext cx="4572600" cy="46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fe78d582f7_0_529"/>
          <p:cNvSpPr/>
          <p:nvPr/>
        </p:nvSpPr>
        <p:spPr>
          <a:xfrm>
            <a:off x="12828603" y="7696200"/>
            <a:ext cx="4572600" cy="46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fe78d582f7_0_529"/>
          <p:cNvSpPr/>
          <p:nvPr/>
        </p:nvSpPr>
        <p:spPr>
          <a:xfrm>
            <a:off x="12752394" y="7696200"/>
            <a:ext cx="47250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hojumaru"/>
              <a:buNone/>
            </a:pPr>
            <a:r>
              <a:rPr b="0" i="0" lang="en-US" sz="3600" u="none" cap="none" strike="noStrike">
                <a:solidFill>
                  <a:srgbClr val="0E0E0E"/>
                </a:solidFill>
                <a:latin typeface="Shojumaru"/>
                <a:ea typeface="Shojumaru"/>
                <a:cs typeface="Shojumaru"/>
                <a:sym typeface="Shojumaru"/>
              </a:rPr>
              <a:t>Obtain</a:t>
            </a:r>
            <a:endParaRPr b="0" i="0" sz="3600" u="none" cap="none" strike="noStrike">
              <a:solidFill>
                <a:schemeClr val="dk1"/>
              </a:solidFill>
              <a:latin typeface="Calibri"/>
              <a:ea typeface="Calibri"/>
              <a:cs typeface="Calibri"/>
              <a:sym typeface="Calibri"/>
            </a:endParaRPr>
          </a:p>
        </p:txBody>
      </p:sp>
      <p:sp>
        <p:nvSpPr>
          <p:cNvPr id="611" name="Google Shape;611;g2fe78d582f7_0_529"/>
          <p:cNvSpPr/>
          <p:nvPr/>
        </p:nvSpPr>
        <p:spPr>
          <a:xfrm>
            <a:off x="12760862" y="85090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group of adventurers sets out to recover an ancient artifact.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612" name="Google Shape;612;g2fe78d582f7_0_529"/>
          <p:cNvSpPr/>
          <p:nvPr/>
        </p:nvSpPr>
        <p:spPr>
          <a:xfrm>
            <a:off x="18671334" y="2857500"/>
            <a:ext cx="4572600" cy="953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fe78d582f7_0_529"/>
          <p:cNvSpPr/>
          <p:nvPr/>
        </p:nvSpPr>
        <p:spPr>
          <a:xfrm>
            <a:off x="20144718" y="28575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fe78d582f7_0_529"/>
          <p:cNvPicPr preferRelativeResize="0"/>
          <p:nvPr/>
        </p:nvPicPr>
        <p:blipFill rotWithShape="1">
          <a:blip r:embed="rId14">
            <a:alphaModFix/>
          </a:blip>
          <a:srcRect b="0" l="0" r="0" t="0"/>
          <a:stretch/>
        </p:blipFill>
        <p:spPr>
          <a:xfrm>
            <a:off x="20862357" y="2857500"/>
            <a:ext cx="190524" cy="2603500"/>
          </a:xfrm>
          <a:prstGeom prst="rect">
            <a:avLst/>
          </a:prstGeom>
          <a:noFill/>
          <a:ln>
            <a:noFill/>
          </a:ln>
        </p:spPr>
      </p:pic>
      <p:sp>
        <p:nvSpPr>
          <p:cNvPr id="615" name="Google Shape;615;g2fe78d582f7_0_529"/>
          <p:cNvSpPr/>
          <p:nvPr/>
        </p:nvSpPr>
        <p:spPr>
          <a:xfrm>
            <a:off x="20144718" y="5461000"/>
            <a:ext cx="1625700" cy="1625700"/>
          </a:xfrm>
          <a:prstGeom prst="rect">
            <a:avLst/>
          </a:prstGeom>
          <a:solidFill>
            <a:srgbClr val="056D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fe78d582f7_0_529"/>
          <p:cNvSpPr/>
          <p:nvPr/>
        </p:nvSpPr>
        <p:spPr>
          <a:xfrm>
            <a:off x="20144718" y="5461000"/>
            <a:ext cx="1625700" cy="1625700"/>
          </a:xfrm>
          <a:prstGeom prst="roundRect">
            <a:avLst>
              <a:gd fmla="val 123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fe78d582f7_0_529"/>
          <p:cNvSpPr/>
          <p:nvPr/>
        </p:nvSpPr>
        <p:spPr>
          <a:xfrm>
            <a:off x="20239980" y="5892800"/>
            <a:ext cx="1435200" cy="762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5DFB9"/>
              </a:buClr>
              <a:buSzPts val="3600"/>
              <a:buFont typeface="Shojumaru"/>
              <a:buNone/>
            </a:pPr>
            <a:r>
              <a:rPr b="0" i="0" lang="en-US" sz="3600" u="none" cap="none" strike="noStrike">
                <a:solidFill>
                  <a:srgbClr val="F5DFB9"/>
                </a:solidFill>
                <a:latin typeface="Shojumaru"/>
                <a:ea typeface="Shojumaru"/>
                <a:cs typeface="Shojumaru"/>
                <a:sym typeface="Shojumaru"/>
              </a:rPr>
              <a:t>2017</a:t>
            </a:r>
            <a:endParaRPr b="0" i="0" sz="3600" u="none" cap="none" strike="noStrike">
              <a:solidFill>
                <a:schemeClr val="dk1"/>
              </a:solidFill>
              <a:latin typeface="Calibri"/>
              <a:ea typeface="Calibri"/>
              <a:cs typeface="Calibri"/>
              <a:sym typeface="Calibri"/>
            </a:endParaRPr>
          </a:p>
        </p:txBody>
      </p:sp>
      <p:sp>
        <p:nvSpPr>
          <p:cNvPr id="618" name="Google Shape;618;g2fe78d582f7_0_529"/>
          <p:cNvSpPr/>
          <p:nvPr/>
        </p:nvSpPr>
        <p:spPr>
          <a:xfrm>
            <a:off x="18671334" y="7696200"/>
            <a:ext cx="4572600" cy="46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fe78d582f7_0_529"/>
          <p:cNvSpPr/>
          <p:nvPr/>
        </p:nvSpPr>
        <p:spPr>
          <a:xfrm>
            <a:off x="18671334" y="7696200"/>
            <a:ext cx="4572600" cy="46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fe78d582f7_0_529"/>
          <p:cNvSpPr/>
          <p:nvPr/>
        </p:nvSpPr>
        <p:spPr>
          <a:xfrm>
            <a:off x="18671334" y="7696200"/>
            <a:ext cx="4572600" cy="46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fe78d582f7_0_529"/>
          <p:cNvSpPr/>
          <p:nvPr/>
        </p:nvSpPr>
        <p:spPr>
          <a:xfrm>
            <a:off x="18595124" y="7696200"/>
            <a:ext cx="47250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hojumaru"/>
              <a:buNone/>
            </a:pPr>
            <a:r>
              <a:rPr b="0" i="0" lang="en-US" sz="3600" u="none" cap="none" strike="noStrike">
                <a:solidFill>
                  <a:srgbClr val="0E0E0E"/>
                </a:solidFill>
                <a:latin typeface="Shojumaru"/>
                <a:ea typeface="Shojumaru"/>
                <a:cs typeface="Shojumaru"/>
                <a:sym typeface="Shojumaru"/>
              </a:rPr>
              <a:t>Foundation</a:t>
            </a:r>
            <a:endParaRPr b="0" i="0" sz="3600" u="none" cap="none" strike="noStrike">
              <a:solidFill>
                <a:schemeClr val="dk1"/>
              </a:solidFill>
              <a:latin typeface="Calibri"/>
              <a:ea typeface="Calibri"/>
              <a:cs typeface="Calibri"/>
              <a:sym typeface="Calibri"/>
            </a:endParaRPr>
          </a:p>
        </p:txBody>
      </p:sp>
      <p:sp>
        <p:nvSpPr>
          <p:cNvPr id="622" name="Google Shape;622;g2fe78d582f7_0_529"/>
          <p:cNvSpPr/>
          <p:nvPr/>
        </p:nvSpPr>
        <p:spPr>
          <a:xfrm>
            <a:off x="18603592" y="85090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civilization of the Shimmering City is founded</a:t>
            </a:r>
            <a:endParaRPr b="0" i="0" sz="3200" u="none" cap="none" strike="noStrike">
              <a:solidFill>
                <a:schemeClr val="dk1"/>
              </a:solidFill>
              <a:latin typeface="Calibri"/>
              <a:ea typeface="Calibri"/>
              <a:cs typeface="Calibri"/>
              <a:sym typeface="Calibri"/>
            </a:endParaRPr>
          </a:p>
        </p:txBody>
      </p:sp>
      <p:pic>
        <p:nvPicPr>
          <p:cNvPr descr=" " id="623" name="Google Shape;623;g2fe78d582f7_0_529"/>
          <p:cNvPicPr preferRelativeResize="0"/>
          <p:nvPr/>
        </p:nvPicPr>
        <p:blipFill rotWithShape="1">
          <a:blip r:embed="rId15">
            <a:alphaModFix/>
          </a:blip>
          <a:srcRect b="0" l="0" r="0" t="0"/>
          <a:stretch/>
        </p:blipFill>
        <p:spPr>
          <a:xfrm>
            <a:off x="3429429" y="2933700"/>
            <a:ext cx="17528191" cy="381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628" name="Shape 628"/>
        <p:cNvGrpSpPr/>
        <p:nvPr/>
      </p:nvGrpSpPr>
      <p:grpSpPr>
        <a:xfrm>
          <a:off x="0" y="0"/>
          <a:ext cx="0" cy="0"/>
          <a:chOff x="0" y="0"/>
          <a:chExt cx="0" cy="0"/>
        </a:xfrm>
      </p:grpSpPr>
      <p:pic>
        <p:nvPicPr>
          <p:cNvPr descr=" " id="629" name="Google Shape;629;g2fe78d582f7_0_593"/>
          <p:cNvPicPr preferRelativeResize="0"/>
          <p:nvPr/>
        </p:nvPicPr>
        <p:blipFill rotWithShape="1">
          <a:blip r:embed="rId3">
            <a:alphaModFix/>
          </a:blip>
          <a:srcRect b="0" l="0" r="0" t="0"/>
          <a:stretch/>
        </p:blipFill>
        <p:spPr>
          <a:xfrm>
            <a:off x="12702" y="0"/>
            <a:ext cx="1219352" cy="13716000"/>
          </a:xfrm>
          <a:prstGeom prst="rect">
            <a:avLst/>
          </a:prstGeom>
          <a:noFill/>
          <a:ln>
            <a:noFill/>
          </a:ln>
        </p:spPr>
      </p:pic>
      <p:pic>
        <p:nvPicPr>
          <p:cNvPr descr=" " id="630" name="Google Shape;630;g2fe78d582f7_0_593"/>
          <p:cNvPicPr preferRelativeResize="0"/>
          <p:nvPr/>
        </p:nvPicPr>
        <p:blipFill rotWithShape="1">
          <a:blip r:embed="rId4">
            <a:alphaModFix/>
          </a:blip>
          <a:srcRect b="0" l="0" r="0" t="0"/>
          <a:stretch/>
        </p:blipFill>
        <p:spPr>
          <a:xfrm>
            <a:off x="23459832" y="0"/>
            <a:ext cx="927216" cy="13716000"/>
          </a:xfrm>
          <a:prstGeom prst="rect">
            <a:avLst/>
          </a:prstGeom>
          <a:noFill/>
          <a:ln>
            <a:noFill/>
          </a:ln>
        </p:spPr>
      </p:pic>
      <p:pic>
        <p:nvPicPr>
          <p:cNvPr descr=" " id="631" name="Google Shape;631;g2fe78d582f7_0_593"/>
          <p:cNvPicPr preferRelativeResize="0"/>
          <p:nvPr/>
        </p:nvPicPr>
        <p:blipFill rotWithShape="1">
          <a:blip r:embed="rId5">
            <a:alphaModFix/>
          </a:blip>
          <a:srcRect b="0" l="0" r="0" t="0"/>
          <a:stretch/>
        </p:blipFill>
        <p:spPr>
          <a:xfrm>
            <a:off x="1727416" y="0"/>
            <a:ext cx="1460683" cy="13716000"/>
          </a:xfrm>
          <a:prstGeom prst="rect">
            <a:avLst/>
          </a:prstGeom>
          <a:noFill/>
          <a:ln>
            <a:noFill/>
          </a:ln>
        </p:spPr>
      </p:pic>
      <p:pic>
        <p:nvPicPr>
          <p:cNvPr descr=" " id="632" name="Google Shape;632;g2fe78d582f7_0_593"/>
          <p:cNvPicPr preferRelativeResize="0"/>
          <p:nvPr/>
        </p:nvPicPr>
        <p:blipFill rotWithShape="1">
          <a:blip r:embed="rId6">
            <a:alphaModFix/>
          </a:blip>
          <a:srcRect b="0" l="0" r="0" t="0"/>
          <a:stretch/>
        </p:blipFill>
        <p:spPr>
          <a:xfrm>
            <a:off x="21452981" y="0"/>
            <a:ext cx="1511489" cy="13716000"/>
          </a:xfrm>
          <a:prstGeom prst="rect">
            <a:avLst/>
          </a:prstGeom>
          <a:noFill/>
          <a:ln>
            <a:noFill/>
          </a:ln>
        </p:spPr>
      </p:pic>
      <p:sp>
        <p:nvSpPr>
          <p:cNvPr id="633" name="Google Shape;633;g2fe78d582f7_0_5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g2fe78d582f7_0_59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35" name="Google Shape;635;g2fe78d582f7_0_593"/>
          <p:cNvSpPr/>
          <p:nvPr/>
        </p:nvSpPr>
        <p:spPr>
          <a:xfrm>
            <a:off x="8313189" y="1193800"/>
            <a:ext cx="7760700" cy="195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fe78d582f7_0_593"/>
          <p:cNvSpPr/>
          <p:nvPr/>
        </p:nvSpPr>
        <p:spPr>
          <a:xfrm>
            <a:off x="9075284" y="1498600"/>
            <a:ext cx="65751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Our Team</a:t>
            </a:r>
            <a:endParaRPr b="0" i="0" sz="8000" u="none" cap="none" strike="noStrike">
              <a:solidFill>
                <a:schemeClr val="dk1"/>
              </a:solidFill>
              <a:latin typeface="Calibri"/>
              <a:ea typeface="Calibri"/>
              <a:cs typeface="Calibri"/>
              <a:sym typeface="Calibri"/>
            </a:endParaRPr>
          </a:p>
        </p:txBody>
      </p:sp>
      <p:sp>
        <p:nvSpPr>
          <p:cNvPr id="637" name="Google Shape;637;g2fe78d582f7_0_593"/>
          <p:cNvSpPr/>
          <p:nvPr/>
        </p:nvSpPr>
        <p:spPr>
          <a:xfrm>
            <a:off x="2070359" y="39370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g2fe78d582f7_0_593"/>
          <p:cNvPicPr preferRelativeResize="0"/>
          <p:nvPr/>
        </p:nvPicPr>
        <p:blipFill rotWithShape="1">
          <a:blip r:embed="rId8">
            <a:alphaModFix/>
          </a:blip>
          <a:srcRect b="0" l="0" r="0" t="0"/>
          <a:stretch/>
        </p:blipFill>
        <p:spPr>
          <a:xfrm>
            <a:off x="2070359" y="3937000"/>
            <a:ext cx="6096762" cy="6096000"/>
          </a:xfrm>
          <a:prstGeom prst="rect">
            <a:avLst/>
          </a:prstGeom>
          <a:noFill/>
          <a:ln>
            <a:noFill/>
          </a:ln>
        </p:spPr>
      </p:pic>
      <p:sp>
        <p:nvSpPr>
          <p:cNvPr id="639" name="Google Shape;639;g2fe78d582f7_0_593"/>
          <p:cNvSpPr/>
          <p:nvPr/>
        </p:nvSpPr>
        <p:spPr>
          <a:xfrm>
            <a:off x="2070359" y="102362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fe78d582f7_0_593"/>
          <p:cNvSpPr/>
          <p:nvPr/>
        </p:nvSpPr>
        <p:spPr>
          <a:xfrm>
            <a:off x="2070359" y="102362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fe78d582f7_0_593"/>
          <p:cNvSpPr/>
          <p:nvPr/>
        </p:nvSpPr>
        <p:spPr>
          <a:xfrm>
            <a:off x="1968746" y="10236200"/>
            <a:ext cx="63000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ojumaru"/>
              <a:buNone/>
            </a:pPr>
            <a:r>
              <a:rPr b="0" i="0" lang="en-US" sz="4800" u="none" cap="none" strike="noStrike">
                <a:solidFill>
                  <a:srgbClr val="0E0E0E"/>
                </a:solidFill>
                <a:latin typeface="Shojumaru"/>
                <a:ea typeface="Shojumaru"/>
                <a:cs typeface="Shojumaru"/>
                <a:sym typeface="Shojumaru"/>
              </a:rPr>
              <a:t>Eldruin</a:t>
            </a:r>
            <a:endParaRPr b="0" i="0" sz="4800" u="none" cap="none" strike="noStrike">
              <a:solidFill>
                <a:schemeClr val="dk1"/>
              </a:solidFill>
              <a:latin typeface="Calibri"/>
              <a:ea typeface="Calibri"/>
              <a:cs typeface="Calibri"/>
              <a:sym typeface="Calibri"/>
            </a:endParaRPr>
          </a:p>
        </p:txBody>
      </p:sp>
      <p:sp>
        <p:nvSpPr>
          <p:cNvPr id="642" name="Google Shape;642;g2fe78d582f7_0_593"/>
          <p:cNvSpPr/>
          <p:nvPr/>
        </p:nvSpPr>
        <p:spPr>
          <a:xfrm>
            <a:off x="2002617" y="112014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643" name="Google Shape;643;g2fe78d582f7_0_593"/>
          <p:cNvSpPr/>
          <p:nvPr/>
        </p:nvSpPr>
        <p:spPr>
          <a:xfrm>
            <a:off x="9145143" y="39370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g2fe78d582f7_0_593"/>
          <p:cNvPicPr preferRelativeResize="0"/>
          <p:nvPr/>
        </p:nvPicPr>
        <p:blipFill rotWithShape="1">
          <a:blip r:embed="rId9">
            <a:alphaModFix/>
          </a:blip>
          <a:srcRect b="0" l="0" r="0" t="0"/>
          <a:stretch/>
        </p:blipFill>
        <p:spPr>
          <a:xfrm>
            <a:off x="9145143" y="3937000"/>
            <a:ext cx="6096762" cy="6096000"/>
          </a:xfrm>
          <a:prstGeom prst="rect">
            <a:avLst/>
          </a:prstGeom>
          <a:noFill/>
          <a:ln>
            <a:noFill/>
          </a:ln>
        </p:spPr>
      </p:pic>
      <p:sp>
        <p:nvSpPr>
          <p:cNvPr id="645" name="Google Shape;645;g2fe78d582f7_0_593"/>
          <p:cNvSpPr/>
          <p:nvPr/>
        </p:nvSpPr>
        <p:spPr>
          <a:xfrm>
            <a:off x="9145143" y="102362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fe78d582f7_0_593"/>
          <p:cNvSpPr/>
          <p:nvPr/>
        </p:nvSpPr>
        <p:spPr>
          <a:xfrm>
            <a:off x="9145143" y="102362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2fe78d582f7_0_593"/>
          <p:cNvSpPr/>
          <p:nvPr/>
        </p:nvSpPr>
        <p:spPr>
          <a:xfrm>
            <a:off x="9043530" y="10236200"/>
            <a:ext cx="63000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ojumaru"/>
              <a:buNone/>
            </a:pPr>
            <a:r>
              <a:rPr b="0" i="0" lang="en-US" sz="4800" u="none" cap="none" strike="noStrike">
                <a:solidFill>
                  <a:srgbClr val="0E0E0E"/>
                </a:solidFill>
                <a:latin typeface="Shojumaru"/>
                <a:ea typeface="Shojumaru"/>
                <a:cs typeface="Shojumaru"/>
                <a:sym typeface="Shojumaru"/>
              </a:rPr>
              <a:t>Elementalen</a:t>
            </a:r>
            <a:endParaRPr b="0" i="0" sz="4800" u="none" cap="none" strike="noStrike">
              <a:solidFill>
                <a:schemeClr val="dk1"/>
              </a:solidFill>
              <a:latin typeface="Calibri"/>
              <a:ea typeface="Calibri"/>
              <a:cs typeface="Calibri"/>
              <a:sym typeface="Calibri"/>
            </a:endParaRPr>
          </a:p>
        </p:txBody>
      </p:sp>
      <p:sp>
        <p:nvSpPr>
          <p:cNvPr id="648" name="Google Shape;648;g2fe78d582f7_0_593"/>
          <p:cNvSpPr/>
          <p:nvPr/>
        </p:nvSpPr>
        <p:spPr>
          <a:xfrm>
            <a:off x="9077401" y="112014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649" name="Google Shape;649;g2fe78d582f7_0_593"/>
          <p:cNvSpPr/>
          <p:nvPr/>
        </p:nvSpPr>
        <p:spPr>
          <a:xfrm>
            <a:off x="16219927" y="39370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0" name="Google Shape;650;g2fe78d582f7_0_593"/>
          <p:cNvPicPr preferRelativeResize="0"/>
          <p:nvPr/>
        </p:nvPicPr>
        <p:blipFill rotWithShape="1">
          <a:blip r:embed="rId10">
            <a:alphaModFix/>
          </a:blip>
          <a:srcRect b="0" l="0" r="0" t="0"/>
          <a:stretch/>
        </p:blipFill>
        <p:spPr>
          <a:xfrm>
            <a:off x="16219927" y="3937000"/>
            <a:ext cx="6096762" cy="6096000"/>
          </a:xfrm>
          <a:prstGeom prst="rect">
            <a:avLst/>
          </a:prstGeom>
          <a:noFill/>
          <a:ln>
            <a:noFill/>
          </a:ln>
        </p:spPr>
      </p:pic>
      <p:sp>
        <p:nvSpPr>
          <p:cNvPr id="651" name="Google Shape;651;g2fe78d582f7_0_593"/>
          <p:cNvSpPr/>
          <p:nvPr/>
        </p:nvSpPr>
        <p:spPr>
          <a:xfrm>
            <a:off x="16219927" y="102362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fe78d582f7_0_593"/>
          <p:cNvSpPr/>
          <p:nvPr/>
        </p:nvSpPr>
        <p:spPr>
          <a:xfrm>
            <a:off x="16219927" y="102362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fe78d582f7_0_593"/>
          <p:cNvSpPr/>
          <p:nvPr/>
        </p:nvSpPr>
        <p:spPr>
          <a:xfrm>
            <a:off x="16118315" y="10236200"/>
            <a:ext cx="63000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ojumaru"/>
              <a:buNone/>
            </a:pPr>
            <a:r>
              <a:rPr b="0" i="0" lang="en-US" sz="4800" u="none" cap="none" strike="noStrike">
                <a:solidFill>
                  <a:srgbClr val="0E0E0E"/>
                </a:solidFill>
                <a:latin typeface="Shojumaru"/>
                <a:ea typeface="Shojumaru"/>
                <a:cs typeface="Shojumaru"/>
                <a:sym typeface="Shojumaru"/>
              </a:rPr>
              <a:t>Lunaria</a:t>
            </a:r>
            <a:endParaRPr b="0" i="0" sz="4800" u="none" cap="none" strike="noStrike">
              <a:solidFill>
                <a:schemeClr val="dk1"/>
              </a:solidFill>
              <a:latin typeface="Calibri"/>
              <a:ea typeface="Calibri"/>
              <a:cs typeface="Calibri"/>
              <a:sym typeface="Calibri"/>
            </a:endParaRPr>
          </a:p>
        </p:txBody>
      </p:sp>
      <p:sp>
        <p:nvSpPr>
          <p:cNvPr id="654" name="Google Shape;654;g2fe78d582f7_0_593"/>
          <p:cNvSpPr/>
          <p:nvPr/>
        </p:nvSpPr>
        <p:spPr>
          <a:xfrm>
            <a:off x="16152185" y="112014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659" name="Shape 659"/>
        <p:cNvGrpSpPr/>
        <p:nvPr/>
      </p:nvGrpSpPr>
      <p:grpSpPr>
        <a:xfrm>
          <a:off x="0" y="0"/>
          <a:ext cx="0" cy="0"/>
          <a:chOff x="0" y="0"/>
          <a:chExt cx="0" cy="0"/>
        </a:xfrm>
      </p:grpSpPr>
      <p:pic>
        <p:nvPicPr>
          <p:cNvPr descr=" " id="660" name="Google Shape;660;g2fe78d582f7_0_623"/>
          <p:cNvPicPr preferRelativeResize="0"/>
          <p:nvPr/>
        </p:nvPicPr>
        <p:blipFill rotWithShape="1">
          <a:blip r:embed="rId3">
            <a:alphaModFix/>
          </a:blip>
          <a:srcRect b="0" l="0" r="0" t="0"/>
          <a:stretch/>
        </p:blipFill>
        <p:spPr>
          <a:xfrm>
            <a:off x="15013276" y="10502900"/>
            <a:ext cx="8624378" cy="3213100"/>
          </a:xfrm>
          <a:prstGeom prst="rect">
            <a:avLst/>
          </a:prstGeom>
          <a:noFill/>
          <a:ln>
            <a:noFill/>
          </a:ln>
        </p:spPr>
      </p:pic>
      <p:pic>
        <p:nvPicPr>
          <p:cNvPr descr=" " id="661" name="Google Shape;661;g2fe78d582f7_0_623"/>
          <p:cNvPicPr preferRelativeResize="0"/>
          <p:nvPr/>
        </p:nvPicPr>
        <p:blipFill rotWithShape="1">
          <a:blip r:embed="rId4">
            <a:alphaModFix/>
          </a:blip>
          <a:srcRect b="0" l="0" r="0" t="0"/>
          <a:stretch/>
        </p:blipFill>
        <p:spPr>
          <a:xfrm>
            <a:off x="0" y="10147300"/>
            <a:ext cx="3975597" cy="3568700"/>
          </a:xfrm>
          <a:prstGeom prst="rect">
            <a:avLst/>
          </a:prstGeom>
          <a:noFill/>
          <a:ln>
            <a:noFill/>
          </a:ln>
        </p:spPr>
      </p:pic>
      <p:pic>
        <p:nvPicPr>
          <p:cNvPr descr=" " id="662" name="Google Shape;662;g2fe78d582f7_0_623"/>
          <p:cNvPicPr preferRelativeResize="0"/>
          <p:nvPr/>
        </p:nvPicPr>
        <p:blipFill rotWithShape="1">
          <a:blip r:embed="rId5">
            <a:alphaModFix/>
          </a:blip>
          <a:srcRect b="0" l="0" r="0" t="0"/>
          <a:stretch/>
        </p:blipFill>
        <p:spPr>
          <a:xfrm>
            <a:off x="0" y="0"/>
            <a:ext cx="6693737" cy="5359400"/>
          </a:xfrm>
          <a:prstGeom prst="rect">
            <a:avLst/>
          </a:prstGeom>
          <a:noFill/>
          <a:ln>
            <a:noFill/>
          </a:ln>
        </p:spPr>
      </p:pic>
      <p:pic>
        <p:nvPicPr>
          <p:cNvPr descr=" " id="663" name="Google Shape;663;g2fe78d582f7_0_623"/>
          <p:cNvPicPr preferRelativeResize="0"/>
          <p:nvPr/>
        </p:nvPicPr>
        <p:blipFill rotWithShape="1">
          <a:blip r:embed="rId6">
            <a:alphaModFix/>
          </a:blip>
          <a:srcRect b="0" l="0" r="0" t="0"/>
          <a:stretch/>
        </p:blipFill>
        <p:spPr>
          <a:xfrm>
            <a:off x="18061657" y="3848100"/>
            <a:ext cx="6325391" cy="6007100"/>
          </a:xfrm>
          <a:prstGeom prst="rect">
            <a:avLst/>
          </a:prstGeom>
          <a:noFill/>
          <a:ln>
            <a:noFill/>
          </a:ln>
        </p:spPr>
      </p:pic>
      <p:sp>
        <p:nvSpPr>
          <p:cNvPr id="664" name="Google Shape;664;g2fe78d582f7_0_6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5" name="Google Shape;665;g2fe78d582f7_0_62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666" name="Google Shape;666;g2fe78d582f7_0_623"/>
          <p:cNvPicPr preferRelativeResize="0"/>
          <p:nvPr/>
        </p:nvPicPr>
        <p:blipFill rotWithShape="1">
          <a:blip r:embed="rId8">
            <a:alphaModFix/>
          </a:blip>
          <a:srcRect b="0" l="0" r="0" t="0"/>
          <a:stretch/>
        </p:blipFill>
        <p:spPr>
          <a:xfrm>
            <a:off x="431854" y="3721100"/>
            <a:ext cx="9272159" cy="8407400"/>
          </a:xfrm>
          <a:prstGeom prst="rect">
            <a:avLst/>
          </a:prstGeom>
          <a:noFill/>
          <a:ln>
            <a:noFill/>
          </a:ln>
        </p:spPr>
      </p:pic>
      <p:sp>
        <p:nvSpPr>
          <p:cNvPr id="667" name="Google Shape;667;g2fe78d582f7_0_623"/>
          <p:cNvSpPr/>
          <p:nvPr/>
        </p:nvSpPr>
        <p:spPr>
          <a:xfrm>
            <a:off x="10123165" y="2794000"/>
            <a:ext cx="3251700" cy="1026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fe78d582f7_0_623"/>
          <p:cNvSpPr/>
          <p:nvPr/>
        </p:nvSpPr>
        <p:spPr>
          <a:xfrm>
            <a:off x="10123165" y="2794000"/>
            <a:ext cx="32517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fe78d582f7_0_623"/>
          <p:cNvSpPr/>
          <p:nvPr/>
        </p:nvSpPr>
        <p:spPr>
          <a:xfrm>
            <a:off x="10123165" y="2794000"/>
            <a:ext cx="35904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0360F"/>
              </a:buClr>
              <a:buSzPts val="8000"/>
              <a:buFont typeface="Shojumaru"/>
              <a:buNone/>
            </a:pPr>
            <a:r>
              <a:rPr b="0" i="0" lang="en-US" sz="8000" u="none" cap="none" strike="noStrike">
                <a:solidFill>
                  <a:srgbClr val="B0360F"/>
                </a:solidFill>
                <a:latin typeface="Shojumaru"/>
                <a:ea typeface="Shojumaru"/>
                <a:cs typeface="Shojumaru"/>
                <a:sym typeface="Shojumaru"/>
              </a:rPr>
              <a:t>2023</a:t>
            </a:r>
            <a:endParaRPr b="0" i="0" sz="8000" u="none" cap="none" strike="noStrike">
              <a:solidFill>
                <a:schemeClr val="dk1"/>
              </a:solidFill>
              <a:latin typeface="Calibri"/>
              <a:ea typeface="Calibri"/>
              <a:cs typeface="Calibri"/>
              <a:sym typeface="Calibri"/>
            </a:endParaRPr>
          </a:p>
        </p:txBody>
      </p:sp>
      <p:pic>
        <p:nvPicPr>
          <p:cNvPr descr=" " id="670" name="Google Shape;670;g2fe78d582f7_0_623"/>
          <p:cNvPicPr preferRelativeResize="0"/>
          <p:nvPr/>
        </p:nvPicPr>
        <p:blipFill rotWithShape="1">
          <a:blip r:embed="rId9">
            <a:alphaModFix/>
          </a:blip>
          <a:srcRect b="0" l="0" r="0" t="0"/>
          <a:stretch/>
        </p:blipFill>
        <p:spPr>
          <a:xfrm>
            <a:off x="11710864" y="4140200"/>
            <a:ext cx="38105" cy="1625600"/>
          </a:xfrm>
          <a:prstGeom prst="rect">
            <a:avLst/>
          </a:prstGeom>
          <a:noFill/>
          <a:ln>
            <a:noFill/>
          </a:ln>
        </p:spPr>
      </p:pic>
      <p:sp>
        <p:nvSpPr>
          <p:cNvPr id="671" name="Google Shape;671;g2fe78d582f7_0_623"/>
          <p:cNvSpPr/>
          <p:nvPr/>
        </p:nvSpPr>
        <p:spPr>
          <a:xfrm>
            <a:off x="10123165" y="5765800"/>
            <a:ext cx="32517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fe78d582f7_0_623"/>
          <p:cNvSpPr/>
          <p:nvPr/>
        </p:nvSpPr>
        <p:spPr>
          <a:xfrm>
            <a:off x="10123165" y="5765800"/>
            <a:ext cx="35904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0360F"/>
              </a:buClr>
              <a:buSzPts val="8000"/>
              <a:buFont typeface="Shojumaru"/>
              <a:buNone/>
            </a:pPr>
            <a:r>
              <a:rPr b="0" i="0" lang="en-US" sz="8000" u="none" cap="none" strike="noStrike">
                <a:solidFill>
                  <a:srgbClr val="B0360F"/>
                </a:solidFill>
                <a:latin typeface="Shojumaru"/>
                <a:ea typeface="Shojumaru"/>
                <a:cs typeface="Shojumaru"/>
                <a:sym typeface="Shojumaru"/>
              </a:rPr>
              <a:t>2024</a:t>
            </a:r>
            <a:endParaRPr b="0" i="0" sz="8000" u="none" cap="none" strike="noStrike">
              <a:solidFill>
                <a:schemeClr val="dk1"/>
              </a:solidFill>
              <a:latin typeface="Calibri"/>
              <a:ea typeface="Calibri"/>
              <a:cs typeface="Calibri"/>
              <a:sym typeface="Calibri"/>
            </a:endParaRPr>
          </a:p>
        </p:txBody>
      </p:sp>
      <p:pic>
        <p:nvPicPr>
          <p:cNvPr descr=" " id="673" name="Google Shape;673;g2fe78d582f7_0_623"/>
          <p:cNvPicPr preferRelativeResize="0"/>
          <p:nvPr/>
        </p:nvPicPr>
        <p:blipFill rotWithShape="1">
          <a:blip r:embed="rId9">
            <a:alphaModFix/>
          </a:blip>
          <a:srcRect b="0" l="0" r="0" t="0"/>
          <a:stretch/>
        </p:blipFill>
        <p:spPr>
          <a:xfrm>
            <a:off x="11710864" y="7112000"/>
            <a:ext cx="38105" cy="1625600"/>
          </a:xfrm>
          <a:prstGeom prst="rect">
            <a:avLst/>
          </a:prstGeom>
          <a:noFill/>
          <a:ln>
            <a:noFill/>
          </a:ln>
        </p:spPr>
      </p:pic>
      <p:sp>
        <p:nvSpPr>
          <p:cNvPr id="674" name="Google Shape;674;g2fe78d582f7_0_623"/>
          <p:cNvSpPr/>
          <p:nvPr/>
        </p:nvSpPr>
        <p:spPr>
          <a:xfrm>
            <a:off x="10123165" y="8737600"/>
            <a:ext cx="32517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2fe78d582f7_0_623"/>
          <p:cNvSpPr/>
          <p:nvPr/>
        </p:nvSpPr>
        <p:spPr>
          <a:xfrm>
            <a:off x="10123165" y="8737600"/>
            <a:ext cx="35904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0360F"/>
              </a:buClr>
              <a:buSzPts val="8000"/>
              <a:buFont typeface="Shojumaru"/>
              <a:buNone/>
            </a:pPr>
            <a:r>
              <a:rPr b="0" i="0" lang="en-US" sz="8000" u="none" cap="none" strike="noStrike">
                <a:solidFill>
                  <a:srgbClr val="B0360F"/>
                </a:solidFill>
                <a:latin typeface="Shojumaru"/>
                <a:ea typeface="Shojumaru"/>
                <a:cs typeface="Shojumaru"/>
                <a:sym typeface="Shojumaru"/>
              </a:rPr>
              <a:t>2025</a:t>
            </a:r>
            <a:endParaRPr b="0" i="0" sz="8000" u="none" cap="none" strike="noStrike">
              <a:solidFill>
                <a:schemeClr val="dk1"/>
              </a:solidFill>
              <a:latin typeface="Calibri"/>
              <a:ea typeface="Calibri"/>
              <a:cs typeface="Calibri"/>
              <a:sym typeface="Calibri"/>
            </a:endParaRPr>
          </a:p>
        </p:txBody>
      </p:sp>
      <p:pic>
        <p:nvPicPr>
          <p:cNvPr descr=" " id="676" name="Google Shape;676;g2fe78d582f7_0_623"/>
          <p:cNvPicPr preferRelativeResize="0"/>
          <p:nvPr/>
        </p:nvPicPr>
        <p:blipFill rotWithShape="1">
          <a:blip r:embed="rId9">
            <a:alphaModFix/>
          </a:blip>
          <a:srcRect b="0" l="0" r="0" t="0"/>
          <a:stretch/>
        </p:blipFill>
        <p:spPr>
          <a:xfrm>
            <a:off x="11710864" y="10083800"/>
            <a:ext cx="38105" cy="1625600"/>
          </a:xfrm>
          <a:prstGeom prst="rect">
            <a:avLst/>
          </a:prstGeom>
          <a:noFill/>
          <a:ln>
            <a:noFill/>
          </a:ln>
        </p:spPr>
      </p:pic>
      <p:sp>
        <p:nvSpPr>
          <p:cNvPr id="677" name="Google Shape;677;g2fe78d582f7_0_623"/>
          <p:cNvSpPr/>
          <p:nvPr/>
        </p:nvSpPr>
        <p:spPr>
          <a:xfrm>
            <a:off x="10123165" y="11709400"/>
            <a:ext cx="32517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fe78d582f7_0_623"/>
          <p:cNvSpPr/>
          <p:nvPr/>
        </p:nvSpPr>
        <p:spPr>
          <a:xfrm>
            <a:off x="10123165" y="11709400"/>
            <a:ext cx="35904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0360F"/>
              </a:buClr>
              <a:buSzPts val="8000"/>
              <a:buFont typeface="Shojumaru"/>
              <a:buNone/>
            </a:pPr>
            <a:r>
              <a:rPr b="0" i="0" lang="en-US" sz="8000" u="none" cap="none" strike="noStrike">
                <a:solidFill>
                  <a:srgbClr val="B0360F"/>
                </a:solidFill>
                <a:latin typeface="Shojumaru"/>
                <a:ea typeface="Shojumaru"/>
                <a:cs typeface="Shojumaru"/>
                <a:sym typeface="Shojumaru"/>
              </a:rPr>
              <a:t>2026</a:t>
            </a:r>
            <a:endParaRPr b="0" i="0" sz="8000" u="none" cap="none" strike="noStrike">
              <a:solidFill>
                <a:schemeClr val="dk1"/>
              </a:solidFill>
              <a:latin typeface="Calibri"/>
              <a:ea typeface="Calibri"/>
              <a:cs typeface="Calibri"/>
              <a:sym typeface="Calibri"/>
            </a:endParaRPr>
          </a:p>
        </p:txBody>
      </p:sp>
      <p:sp>
        <p:nvSpPr>
          <p:cNvPr id="679" name="Google Shape;679;g2fe78d582f7_0_623"/>
          <p:cNvSpPr/>
          <p:nvPr/>
        </p:nvSpPr>
        <p:spPr>
          <a:xfrm>
            <a:off x="12561870" y="4076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80" name="Google Shape;680;g2fe78d582f7_0_623"/>
          <p:cNvSpPr/>
          <p:nvPr/>
        </p:nvSpPr>
        <p:spPr>
          <a:xfrm>
            <a:off x="12561870" y="7251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81" name="Google Shape;681;g2fe78d582f7_0_623"/>
          <p:cNvSpPr/>
          <p:nvPr/>
        </p:nvSpPr>
        <p:spPr>
          <a:xfrm>
            <a:off x="12561870" y="10426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82" name="Google Shape;682;g2fe78d582f7_0_623"/>
          <p:cNvSpPr/>
          <p:nvPr/>
        </p:nvSpPr>
        <p:spPr>
          <a:xfrm>
            <a:off x="10123165" y="349250"/>
            <a:ext cx="9894600" cy="195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fe78d582f7_0_623"/>
          <p:cNvSpPr/>
          <p:nvPr/>
        </p:nvSpPr>
        <p:spPr>
          <a:xfrm>
            <a:off x="10885260" y="654050"/>
            <a:ext cx="87090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688" name="Shape 688"/>
        <p:cNvGrpSpPr/>
        <p:nvPr/>
      </p:nvGrpSpPr>
      <p:grpSpPr>
        <a:xfrm>
          <a:off x="0" y="0"/>
          <a:ext cx="0" cy="0"/>
          <a:chOff x="0" y="0"/>
          <a:chExt cx="0" cy="0"/>
        </a:xfrm>
      </p:grpSpPr>
      <p:pic>
        <p:nvPicPr>
          <p:cNvPr descr=" " id="689" name="Google Shape;689;g2fe78d582f7_0_651"/>
          <p:cNvPicPr preferRelativeResize="0"/>
          <p:nvPr/>
        </p:nvPicPr>
        <p:blipFill rotWithShape="1">
          <a:blip r:embed="rId3">
            <a:alphaModFix/>
          </a:blip>
          <a:srcRect b="0" l="0" r="0" t="0"/>
          <a:stretch/>
        </p:blipFill>
        <p:spPr>
          <a:xfrm>
            <a:off x="11507638" y="0"/>
            <a:ext cx="3772371" cy="2857500"/>
          </a:xfrm>
          <a:prstGeom prst="rect">
            <a:avLst/>
          </a:prstGeom>
          <a:noFill/>
          <a:ln>
            <a:noFill/>
          </a:ln>
        </p:spPr>
      </p:pic>
      <p:pic>
        <p:nvPicPr>
          <p:cNvPr descr=" " id="690" name="Google Shape;690;g2fe78d582f7_0_651"/>
          <p:cNvPicPr preferRelativeResize="0"/>
          <p:nvPr/>
        </p:nvPicPr>
        <p:blipFill rotWithShape="1">
          <a:blip r:embed="rId4">
            <a:alphaModFix/>
          </a:blip>
          <a:srcRect b="0" l="0" r="0" t="0"/>
          <a:stretch/>
        </p:blipFill>
        <p:spPr>
          <a:xfrm>
            <a:off x="16626378" y="2019300"/>
            <a:ext cx="2908664" cy="2641600"/>
          </a:xfrm>
          <a:prstGeom prst="rect">
            <a:avLst/>
          </a:prstGeom>
          <a:noFill/>
          <a:ln>
            <a:noFill/>
          </a:ln>
        </p:spPr>
      </p:pic>
      <p:pic>
        <p:nvPicPr>
          <p:cNvPr descr=" " id="691" name="Google Shape;691;g2fe78d582f7_0_651"/>
          <p:cNvPicPr preferRelativeResize="0"/>
          <p:nvPr/>
        </p:nvPicPr>
        <p:blipFill rotWithShape="1">
          <a:blip r:embed="rId5">
            <a:alphaModFix/>
          </a:blip>
          <a:srcRect b="0" l="0" r="0" t="0"/>
          <a:stretch/>
        </p:blipFill>
        <p:spPr>
          <a:xfrm>
            <a:off x="0" y="3340100"/>
            <a:ext cx="3658057" cy="3683000"/>
          </a:xfrm>
          <a:prstGeom prst="rect">
            <a:avLst/>
          </a:prstGeom>
          <a:noFill/>
          <a:ln>
            <a:noFill/>
          </a:ln>
        </p:spPr>
      </p:pic>
      <p:pic>
        <p:nvPicPr>
          <p:cNvPr descr=" " id="692" name="Google Shape;692;g2fe78d582f7_0_651"/>
          <p:cNvPicPr preferRelativeResize="0"/>
          <p:nvPr/>
        </p:nvPicPr>
        <p:blipFill rotWithShape="1">
          <a:blip r:embed="rId6">
            <a:alphaModFix/>
          </a:blip>
          <a:srcRect b="0" l="0" r="0" t="0"/>
          <a:stretch/>
        </p:blipFill>
        <p:spPr>
          <a:xfrm>
            <a:off x="4458257" y="9855200"/>
            <a:ext cx="2057657" cy="2997200"/>
          </a:xfrm>
          <a:prstGeom prst="rect">
            <a:avLst/>
          </a:prstGeom>
          <a:noFill/>
          <a:ln>
            <a:noFill/>
          </a:ln>
        </p:spPr>
      </p:pic>
      <p:pic>
        <p:nvPicPr>
          <p:cNvPr descr=" " id="693" name="Google Shape;693;g2fe78d582f7_0_651"/>
          <p:cNvPicPr preferRelativeResize="0"/>
          <p:nvPr/>
        </p:nvPicPr>
        <p:blipFill rotWithShape="1">
          <a:blip r:embed="rId7">
            <a:alphaModFix/>
          </a:blip>
          <a:srcRect b="0" l="0" r="0" t="0"/>
          <a:stretch/>
        </p:blipFill>
        <p:spPr>
          <a:xfrm>
            <a:off x="0" y="9156700"/>
            <a:ext cx="1511489" cy="2120900"/>
          </a:xfrm>
          <a:prstGeom prst="rect">
            <a:avLst/>
          </a:prstGeom>
          <a:noFill/>
          <a:ln>
            <a:noFill/>
          </a:ln>
        </p:spPr>
      </p:pic>
      <p:pic>
        <p:nvPicPr>
          <p:cNvPr descr=" " id="694" name="Google Shape;694;g2fe78d582f7_0_651"/>
          <p:cNvPicPr preferRelativeResize="0"/>
          <p:nvPr/>
        </p:nvPicPr>
        <p:blipFill rotWithShape="1">
          <a:blip r:embed="rId8">
            <a:alphaModFix/>
          </a:blip>
          <a:srcRect b="0" l="0" r="0" t="0"/>
          <a:stretch/>
        </p:blipFill>
        <p:spPr>
          <a:xfrm>
            <a:off x="1359070" y="8915400"/>
            <a:ext cx="2718140" cy="2578100"/>
          </a:xfrm>
          <a:prstGeom prst="rect">
            <a:avLst/>
          </a:prstGeom>
          <a:noFill/>
          <a:ln>
            <a:noFill/>
          </a:ln>
        </p:spPr>
      </p:pic>
      <p:pic>
        <p:nvPicPr>
          <p:cNvPr descr=" " id="695" name="Google Shape;695;g2fe78d582f7_0_651"/>
          <p:cNvPicPr preferRelativeResize="0"/>
          <p:nvPr/>
        </p:nvPicPr>
        <p:blipFill rotWithShape="1">
          <a:blip r:embed="rId9">
            <a:alphaModFix/>
          </a:blip>
          <a:srcRect b="0" l="0" r="0" t="0"/>
          <a:stretch/>
        </p:blipFill>
        <p:spPr>
          <a:xfrm>
            <a:off x="1968746" y="11366500"/>
            <a:ext cx="1803625" cy="2349500"/>
          </a:xfrm>
          <a:prstGeom prst="rect">
            <a:avLst/>
          </a:prstGeom>
          <a:noFill/>
          <a:ln>
            <a:noFill/>
          </a:ln>
        </p:spPr>
      </p:pic>
      <p:pic>
        <p:nvPicPr>
          <p:cNvPr descr=" " id="696" name="Google Shape;696;g2fe78d582f7_0_651"/>
          <p:cNvPicPr preferRelativeResize="0"/>
          <p:nvPr/>
        </p:nvPicPr>
        <p:blipFill rotWithShape="1">
          <a:blip r:embed="rId10">
            <a:alphaModFix/>
          </a:blip>
          <a:srcRect b="0" l="0" r="0" t="0"/>
          <a:stretch/>
        </p:blipFill>
        <p:spPr>
          <a:xfrm>
            <a:off x="20817902" y="1397000"/>
            <a:ext cx="3569146" cy="2908300"/>
          </a:xfrm>
          <a:prstGeom prst="rect">
            <a:avLst/>
          </a:prstGeom>
          <a:noFill/>
          <a:ln>
            <a:noFill/>
          </a:ln>
        </p:spPr>
      </p:pic>
      <p:pic>
        <p:nvPicPr>
          <p:cNvPr descr=" " id="697" name="Google Shape;697;g2fe78d582f7_0_651"/>
          <p:cNvPicPr preferRelativeResize="0"/>
          <p:nvPr/>
        </p:nvPicPr>
        <p:blipFill rotWithShape="1">
          <a:blip r:embed="rId11">
            <a:alphaModFix/>
          </a:blip>
          <a:srcRect b="0" l="0" r="0" t="0"/>
          <a:stretch/>
        </p:blipFill>
        <p:spPr>
          <a:xfrm>
            <a:off x="15191099" y="0"/>
            <a:ext cx="2718140" cy="1130300"/>
          </a:xfrm>
          <a:prstGeom prst="rect">
            <a:avLst/>
          </a:prstGeom>
          <a:noFill/>
          <a:ln>
            <a:noFill/>
          </a:ln>
        </p:spPr>
      </p:pic>
      <p:pic>
        <p:nvPicPr>
          <p:cNvPr descr=" " id="698" name="Google Shape;698;g2fe78d582f7_0_651"/>
          <p:cNvPicPr preferRelativeResize="0"/>
          <p:nvPr/>
        </p:nvPicPr>
        <p:blipFill rotWithShape="1">
          <a:blip r:embed="rId12">
            <a:alphaModFix/>
          </a:blip>
          <a:srcRect b="0" l="0" r="0" t="0"/>
          <a:stretch/>
        </p:blipFill>
        <p:spPr>
          <a:xfrm>
            <a:off x="19179397" y="0"/>
            <a:ext cx="3912089" cy="1562100"/>
          </a:xfrm>
          <a:prstGeom prst="rect">
            <a:avLst/>
          </a:prstGeom>
          <a:noFill/>
          <a:ln>
            <a:noFill/>
          </a:ln>
        </p:spPr>
      </p:pic>
      <p:sp>
        <p:nvSpPr>
          <p:cNvPr id="699" name="Google Shape;699;g2fe78d582f7_0_6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0" name="Google Shape;700;g2fe78d582f7_0_651"/>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701" name="Google Shape;701;g2fe78d582f7_0_651"/>
          <p:cNvSpPr/>
          <p:nvPr/>
        </p:nvSpPr>
        <p:spPr>
          <a:xfrm>
            <a:off x="7747968" y="12801600"/>
            <a:ext cx="7807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 download more editable chart, </a:t>
            </a:r>
            <a:r>
              <a:rPr b="0" i="0" lang="en-US" sz="3200" u="sng" cap="none" strike="noStrike">
                <a:solidFill>
                  <a:srgbClr val="0E0E0E"/>
                </a:solidFill>
                <a:latin typeface="Lato"/>
                <a:ea typeface="Lato"/>
                <a:cs typeface="Lato"/>
                <a:sym typeface="Lato"/>
                <a:hlinkClick r:id="rId14">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02" name="Google Shape;702;g2fe78d582f7_0_651"/>
          <p:cNvSpPr/>
          <p:nvPr/>
        </p:nvSpPr>
        <p:spPr>
          <a:xfrm>
            <a:off x="5696662" y="635000"/>
            <a:ext cx="13006500" cy="195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2fe78d582f7_0_651"/>
          <p:cNvSpPr/>
          <p:nvPr/>
        </p:nvSpPr>
        <p:spPr>
          <a:xfrm>
            <a:off x="6458757" y="939800"/>
            <a:ext cx="118209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The Organization</a:t>
            </a:r>
            <a:endParaRPr b="0" i="0" sz="8000" u="none" cap="none" strike="noStrike">
              <a:solidFill>
                <a:schemeClr val="dk1"/>
              </a:solidFill>
              <a:latin typeface="Calibri"/>
              <a:ea typeface="Calibri"/>
              <a:cs typeface="Calibri"/>
              <a:sym typeface="Calibri"/>
            </a:endParaRPr>
          </a:p>
        </p:txBody>
      </p:sp>
      <p:sp>
        <p:nvSpPr>
          <p:cNvPr id="704" name="Google Shape;704;g2fe78d582f7_0_651"/>
          <p:cNvSpPr/>
          <p:nvPr/>
        </p:nvSpPr>
        <p:spPr>
          <a:xfrm>
            <a:off x="787498"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g2fe78d582f7_0_651"/>
          <p:cNvSpPr/>
          <p:nvPr/>
        </p:nvSpPr>
        <p:spPr>
          <a:xfrm>
            <a:off x="10173972" y="3352800"/>
            <a:ext cx="5487000" cy="16002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6" name="Google Shape;706;g2fe78d582f7_0_651"/>
          <p:cNvPicPr preferRelativeResize="0"/>
          <p:nvPr/>
        </p:nvPicPr>
        <p:blipFill rotWithShape="1">
          <a:blip r:embed="rId15">
            <a:alphaModFix/>
          </a:blip>
          <a:srcRect b="0" l="0" r="0" t="0"/>
          <a:stretch/>
        </p:blipFill>
        <p:spPr>
          <a:xfrm>
            <a:off x="10478810" y="3594100"/>
            <a:ext cx="1117740" cy="1117600"/>
          </a:xfrm>
          <a:prstGeom prst="rect">
            <a:avLst/>
          </a:prstGeom>
          <a:noFill/>
          <a:ln>
            <a:noFill/>
          </a:ln>
        </p:spPr>
      </p:pic>
      <p:sp>
        <p:nvSpPr>
          <p:cNvPr id="707" name="Google Shape;707;g2fe78d582f7_0_651"/>
          <p:cNvSpPr/>
          <p:nvPr/>
        </p:nvSpPr>
        <p:spPr>
          <a:xfrm>
            <a:off x="11799775" y="35560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g2fe78d582f7_0_651"/>
          <p:cNvSpPr/>
          <p:nvPr/>
        </p:nvSpPr>
        <p:spPr>
          <a:xfrm>
            <a:off x="11799775" y="35560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hojumaru"/>
              <a:buNone/>
            </a:pPr>
            <a:r>
              <a:rPr b="0" i="0" lang="en-US" sz="3600" u="none" cap="none" strike="noStrike">
                <a:solidFill>
                  <a:srgbClr val="FFFFFF"/>
                </a:solidFill>
                <a:latin typeface="Shojumaru"/>
                <a:ea typeface="Shojumaru"/>
                <a:cs typeface="Shojumaru"/>
                <a:sym typeface="Shojumaru"/>
              </a:rPr>
              <a:t>Chloe Ng</a:t>
            </a:r>
            <a:endParaRPr b="0" i="0" sz="3600" u="none" cap="none" strike="noStrike">
              <a:solidFill>
                <a:schemeClr val="dk1"/>
              </a:solidFill>
              <a:latin typeface="Calibri"/>
              <a:ea typeface="Calibri"/>
              <a:cs typeface="Calibri"/>
              <a:sym typeface="Calibri"/>
            </a:endParaRPr>
          </a:p>
        </p:txBody>
      </p:sp>
      <p:sp>
        <p:nvSpPr>
          <p:cNvPr id="709" name="Google Shape;709;g2fe78d582f7_0_651"/>
          <p:cNvSpPr/>
          <p:nvPr/>
        </p:nvSpPr>
        <p:spPr>
          <a:xfrm>
            <a:off x="11799775" y="42672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Mage</a:t>
            </a:r>
            <a:endParaRPr b="0" i="0" sz="3200" u="none" cap="none" strike="noStrike">
              <a:solidFill>
                <a:schemeClr val="dk1"/>
              </a:solidFill>
              <a:latin typeface="Calibri"/>
              <a:ea typeface="Calibri"/>
              <a:cs typeface="Calibri"/>
              <a:sym typeface="Calibri"/>
            </a:endParaRPr>
          </a:p>
        </p:txBody>
      </p:sp>
      <p:sp>
        <p:nvSpPr>
          <p:cNvPr id="710" name="Google Shape;710;g2fe78d582f7_0_651"/>
          <p:cNvSpPr/>
          <p:nvPr/>
        </p:nvSpPr>
        <p:spPr>
          <a:xfrm>
            <a:off x="787498" y="5715000"/>
            <a:ext cx="5487000" cy="16002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1" name="Google Shape;711;g2fe78d582f7_0_651"/>
          <p:cNvPicPr preferRelativeResize="0"/>
          <p:nvPr/>
        </p:nvPicPr>
        <p:blipFill rotWithShape="1">
          <a:blip r:embed="rId16">
            <a:alphaModFix/>
          </a:blip>
          <a:srcRect b="0" l="0" r="0" t="0"/>
          <a:stretch/>
        </p:blipFill>
        <p:spPr>
          <a:xfrm>
            <a:off x="1092337" y="5956300"/>
            <a:ext cx="1117740" cy="1117600"/>
          </a:xfrm>
          <a:prstGeom prst="rect">
            <a:avLst/>
          </a:prstGeom>
          <a:noFill/>
          <a:ln>
            <a:noFill/>
          </a:ln>
        </p:spPr>
      </p:pic>
      <p:sp>
        <p:nvSpPr>
          <p:cNvPr id="712" name="Google Shape;712;g2fe78d582f7_0_651"/>
          <p:cNvSpPr/>
          <p:nvPr/>
        </p:nvSpPr>
        <p:spPr>
          <a:xfrm>
            <a:off x="2413302" y="59182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g2fe78d582f7_0_651"/>
          <p:cNvSpPr/>
          <p:nvPr/>
        </p:nvSpPr>
        <p:spPr>
          <a:xfrm>
            <a:off x="2413302" y="59182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hojumaru"/>
              <a:buNone/>
            </a:pPr>
            <a:r>
              <a:rPr b="0" i="0" lang="en-US" sz="3600" u="none" cap="none" strike="noStrike">
                <a:solidFill>
                  <a:srgbClr val="FFFFFF"/>
                </a:solidFill>
                <a:latin typeface="Shojumaru"/>
                <a:ea typeface="Shojumaru"/>
                <a:cs typeface="Shojumaru"/>
                <a:sym typeface="Shojumaru"/>
              </a:rPr>
              <a:t>Valtorin</a:t>
            </a:r>
            <a:endParaRPr b="0" i="0" sz="3600" u="none" cap="none" strike="noStrike">
              <a:solidFill>
                <a:schemeClr val="dk1"/>
              </a:solidFill>
              <a:latin typeface="Calibri"/>
              <a:ea typeface="Calibri"/>
              <a:cs typeface="Calibri"/>
              <a:sym typeface="Calibri"/>
            </a:endParaRPr>
          </a:p>
        </p:txBody>
      </p:sp>
      <p:sp>
        <p:nvSpPr>
          <p:cNvPr id="714" name="Google Shape;714;g2fe78d582f7_0_651"/>
          <p:cNvSpPr/>
          <p:nvPr/>
        </p:nvSpPr>
        <p:spPr>
          <a:xfrm>
            <a:off x="2413302" y="66294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Assassin</a:t>
            </a:r>
            <a:endParaRPr b="0" i="0" sz="3200" u="none" cap="none" strike="noStrike">
              <a:solidFill>
                <a:schemeClr val="dk1"/>
              </a:solidFill>
              <a:latin typeface="Calibri"/>
              <a:ea typeface="Calibri"/>
              <a:cs typeface="Calibri"/>
              <a:sym typeface="Calibri"/>
            </a:endParaRPr>
          </a:p>
        </p:txBody>
      </p:sp>
      <p:sp>
        <p:nvSpPr>
          <p:cNvPr id="715" name="Google Shape;715;g2fe78d582f7_0_651"/>
          <p:cNvSpPr/>
          <p:nvPr/>
        </p:nvSpPr>
        <p:spPr>
          <a:xfrm>
            <a:off x="3835879" y="8051800"/>
            <a:ext cx="5487000" cy="16002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6" name="Google Shape;716;g2fe78d582f7_0_651"/>
          <p:cNvPicPr preferRelativeResize="0"/>
          <p:nvPr/>
        </p:nvPicPr>
        <p:blipFill rotWithShape="1">
          <a:blip r:embed="rId17">
            <a:alphaModFix/>
          </a:blip>
          <a:srcRect b="0" l="0" r="0" t="0"/>
          <a:stretch/>
        </p:blipFill>
        <p:spPr>
          <a:xfrm>
            <a:off x="4140718" y="8293100"/>
            <a:ext cx="1117740" cy="1117600"/>
          </a:xfrm>
          <a:prstGeom prst="rect">
            <a:avLst/>
          </a:prstGeom>
          <a:noFill/>
          <a:ln>
            <a:noFill/>
          </a:ln>
        </p:spPr>
      </p:pic>
      <p:sp>
        <p:nvSpPr>
          <p:cNvPr id="717" name="Google Shape;717;g2fe78d582f7_0_651"/>
          <p:cNvSpPr/>
          <p:nvPr/>
        </p:nvSpPr>
        <p:spPr>
          <a:xfrm>
            <a:off x="5461683" y="82550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g2fe78d582f7_0_651"/>
          <p:cNvSpPr/>
          <p:nvPr/>
        </p:nvSpPr>
        <p:spPr>
          <a:xfrm>
            <a:off x="5461683" y="82550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hojumaru"/>
              <a:buNone/>
            </a:pPr>
            <a:r>
              <a:rPr b="0" i="0" lang="en-US" sz="3600" u="none" cap="none" strike="noStrike">
                <a:solidFill>
                  <a:srgbClr val="FFFFFF"/>
                </a:solidFill>
                <a:latin typeface="Shojumaru"/>
                <a:ea typeface="Shojumaru"/>
                <a:cs typeface="Shojumaru"/>
                <a:sym typeface="Shojumaru"/>
              </a:rPr>
              <a:t>Lucian</a:t>
            </a:r>
            <a:endParaRPr b="0" i="0" sz="3600" u="none" cap="none" strike="noStrike">
              <a:solidFill>
                <a:schemeClr val="dk1"/>
              </a:solidFill>
              <a:latin typeface="Calibri"/>
              <a:ea typeface="Calibri"/>
              <a:cs typeface="Calibri"/>
              <a:sym typeface="Calibri"/>
            </a:endParaRPr>
          </a:p>
        </p:txBody>
      </p:sp>
      <p:sp>
        <p:nvSpPr>
          <p:cNvPr id="719" name="Google Shape;719;g2fe78d582f7_0_651"/>
          <p:cNvSpPr/>
          <p:nvPr/>
        </p:nvSpPr>
        <p:spPr>
          <a:xfrm>
            <a:off x="5461683" y="89662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Conjurer</a:t>
            </a:r>
            <a:endParaRPr b="0" i="0" sz="3200" u="none" cap="none" strike="noStrike">
              <a:solidFill>
                <a:schemeClr val="dk1"/>
              </a:solidFill>
              <a:latin typeface="Calibri"/>
              <a:ea typeface="Calibri"/>
              <a:cs typeface="Calibri"/>
              <a:sym typeface="Calibri"/>
            </a:endParaRPr>
          </a:p>
        </p:txBody>
      </p:sp>
      <p:sp>
        <p:nvSpPr>
          <p:cNvPr id="720" name="Google Shape;720;g2fe78d582f7_0_651"/>
          <p:cNvSpPr/>
          <p:nvPr/>
        </p:nvSpPr>
        <p:spPr>
          <a:xfrm>
            <a:off x="3835879" y="10439400"/>
            <a:ext cx="5487000" cy="16002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1" name="Google Shape;721;g2fe78d582f7_0_651"/>
          <p:cNvPicPr preferRelativeResize="0"/>
          <p:nvPr/>
        </p:nvPicPr>
        <p:blipFill rotWithShape="1">
          <a:blip r:embed="rId18">
            <a:alphaModFix/>
          </a:blip>
          <a:srcRect b="0" l="0" r="0" t="0"/>
          <a:stretch/>
        </p:blipFill>
        <p:spPr>
          <a:xfrm>
            <a:off x="4140718" y="10680700"/>
            <a:ext cx="1117740" cy="1117600"/>
          </a:xfrm>
          <a:prstGeom prst="rect">
            <a:avLst/>
          </a:prstGeom>
          <a:noFill/>
          <a:ln>
            <a:noFill/>
          </a:ln>
        </p:spPr>
      </p:pic>
      <p:sp>
        <p:nvSpPr>
          <p:cNvPr id="722" name="Google Shape;722;g2fe78d582f7_0_651"/>
          <p:cNvSpPr/>
          <p:nvPr/>
        </p:nvSpPr>
        <p:spPr>
          <a:xfrm>
            <a:off x="5461683" y="106426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g2fe78d582f7_0_651"/>
          <p:cNvSpPr/>
          <p:nvPr/>
        </p:nvSpPr>
        <p:spPr>
          <a:xfrm>
            <a:off x="5461683" y="106426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hojumaru"/>
              <a:buNone/>
            </a:pPr>
            <a:r>
              <a:rPr b="0" i="0" lang="en-US" sz="3600" u="none" cap="none" strike="noStrike">
                <a:solidFill>
                  <a:srgbClr val="FFFFFF"/>
                </a:solidFill>
                <a:latin typeface="Shojumaru"/>
                <a:ea typeface="Shojumaru"/>
                <a:cs typeface="Shojumaru"/>
                <a:sym typeface="Shojumaru"/>
              </a:rPr>
              <a:t>Cedric</a:t>
            </a:r>
            <a:endParaRPr b="0" i="0" sz="3600" u="none" cap="none" strike="noStrike">
              <a:solidFill>
                <a:schemeClr val="dk1"/>
              </a:solidFill>
              <a:latin typeface="Calibri"/>
              <a:ea typeface="Calibri"/>
              <a:cs typeface="Calibri"/>
              <a:sym typeface="Calibri"/>
            </a:endParaRPr>
          </a:p>
        </p:txBody>
      </p:sp>
      <p:sp>
        <p:nvSpPr>
          <p:cNvPr id="724" name="Google Shape;724;g2fe78d582f7_0_651"/>
          <p:cNvSpPr/>
          <p:nvPr/>
        </p:nvSpPr>
        <p:spPr>
          <a:xfrm>
            <a:off x="5461683" y="113538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Timekeeper</a:t>
            </a:r>
            <a:endParaRPr b="0" i="0" sz="3200" u="none" cap="none" strike="noStrike">
              <a:solidFill>
                <a:schemeClr val="dk1"/>
              </a:solidFill>
              <a:latin typeface="Calibri"/>
              <a:ea typeface="Calibri"/>
              <a:cs typeface="Calibri"/>
              <a:sym typeface="Calibri"/>
            </a:endParaRPr>
          </a:p>
        </p:txBody>
      </p:sp>
      <p:sp>
        <p:nvSpPr>
          <p:cNvPr id="725" name="Google Shape;725;g2fe78d582f7_0_651"/>
          <p:cNvSpPr/>
          <p:nvPr/>
        </p:nvSpPr>
        <p:spPr>
          <a:xfrm>
            <a:off x="15343518" y="8077200"/>
            <a:ext cx="5487000" cy="16002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6" name="Google Shape;726;g2fe78d582f7_0_651"/>
          <p:cNvPicPr preferRelativeResize="0"/>
          <p:nvPr/>
        </p:nvPicPr>
        <p:blipFill rotWithShape="1">
          <a:blip r:embed="rId19">
            <a:alphaModFix/>
          </a:blip>
          <a:srcRect b="0" l="0" r="0" t="0"/>
          <a:stretch/>
        </p:blipFill>
        <p:spPr>
          <a:xfrm>
            <a:off x="15648356" y="8318500"/>
            <a:ext cx="1117740" cy="1117600"/>
          </a:xfrm>
          <a:prstGeom prst="rect">
            <a:avLst/>
          </a:prstGeom>
          <a:noFill/>
          <a:ln>
            <a:noFill/>
          </a:ln>
        </p:spPr>
      </p:pic>
      <p:sp>
        <p:nvSpPr>
          <p:cNvPr id="727" name="Google Shape;727;g2fe78d582f7_0_651"/>
          <p:cNvSpPr/>
          <p:nvPr/>
        </p:nvSpPr>
        <p:spPr>
          <a:xfrm>
            <a:off x="16969321" y="82804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g2fe78d582f7_0_651"/>
          <p:cNvSpPr/>
          <p:nvPr/>
        </p:nvSpPr>
        <p:spPr>
          <a:xfrm>
            <a:off x="16969321" y="82804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hojumaru"/>
              <a:buNone/>
            </a:pPr>
            <a:r>
              <a:rPr b="0" i="0" lang="en-US" sz="3600" u="none" cap="none" strike="noStrike">
                <a:solidFill>
                  <a:srgbClr val="FFFFFF"/>
                </a:solidFill>
                <a:latin typeface="Shojumaru"/>
                <a:ea typeface="Shojumaru"/>
                <a:cs typeface="Shojumaru"/>
                <a:sym typeface="Shojumaru"/>
              </a:rPr>
              <a:t>Elvina</a:t>
            </a:r>
            <a:endParaRPr b="0" i="0" sz="3600" u="none" cap="none" strike="noStrike">
              <a:solidFill>
                <a:schemeClr val="dk1"/>
              </a:solidFill>
              <a:latin typeface="Calibri"/>
              <a:ea typeface="Calibri"/>
              <a:cs typeface="Calibri"/>
              <a:sym typeface="Calibri"/>
            </a:endParaRPr>
          </a:p>
        </p:txBody>
      </p:sp>
      <p:sp>
        <p:nvSpPr>
          <p:cNvPr id="729" name="Google Shape;729;g2fe78d582f7_0_651"/>
          <p:cNvSpPr/>
          <p:nvPr/>
        </p:nvSpPr>
        <p:spPr>
          <a:xfrm>
            <a:off x="16969321" y="89916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Oracle</a:t>
            </a:r>
            <a:endParaRPr b="0" i="0" sz="3200" u="none" cap="none" strike="noStrike">
              <a:solidFill>
                <a:schemeClr val="dk1"/>
              </a:solidFill>
              <a:latin typeface="Calibri"/>
              <a:ea typeface="Calibri"/>
              <a:cs typeface="Calibri"/>
              <a:sym typeface="Calibri"/>
            </a:endParaRPr>
          </a:p>
        </p:txBody>
      </p:sp>
      <p:sp>
        <p:nvSpPr>
          <p:cNvPr id="730" name="Google Shape;730;g2fe78d582f7_0_651"/>
          <p:cNvSpPr/>
          <p:nvPr/>
        </p:nvSpPr>
        <p:spPr>
          <a:xfrm>
            <a:off x="15343518" y="10439400"/>
            <a:ext cx="5487000" cy="16002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1" name="Google Shape;731;g2fe78d582f7_0_651"/>
          <p:cNvPicPr preferRelativeResize="0"/>
          <p:nvPr/>
        </p:nvPicPr>
        <p:blipFill rotWithShape="1">
          <a:blip r:embed="rId20">
            <a:alphaModFix/>
          </a:blip>
          <a:srcRect b="0" l="0" r="0" t="0"/>
          <a:stretch/>
        </p:blipFill>
        <p:spPr>
          <a:xfrm>
            <a:off x="15648356" y="10680700"/>
            <a:ext cx="1117740" cy="1117600"/>
          </a:xfrm>
          <a:prstGeom prst="rect">
            <a:avLst/>
          </a:prstGeom>
          <a:noFill/>
          <a:ln>
            <a:noFill/>
          </a:ln>
        </p:spPr>
      </p:pic>
      <p:sp>
        <p:nvSpPr>
          <p:cNvPr id="732" name="Google Shape;732;g2fe78d582f7_0_651"/>
          <p:cNvSpPr/>
          <p:nvPr/>
        </p:nvSpPr>
        <p:spPr>
          <a:xfrm>
            <a:off x="16969321" y="106426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g2fe78d582f7_0_651"/>
          <p:cNvSpPr/>
          <p:nvPr/>
        </p:nvSpPr>
        <p:spPr>
          <a:xfrm>
            <a:off x="16969321" y="106426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hojumaru"/>
              <a:buNone/>
            </a:pPr>
            <a:r>
              <a:rPr b="0" i="0" lang="en-US" sz="3600" u="none" cap="none" strike="noStrike">
                <a:solidFill>
                  <a:srgbClr val="FFFFFF"/>
                </a:solidFill>
                <a:latin typeface="Shojumaru"/>
                <a:ea typeface="Shojumaru"/>
                <a:cs typeface="Shojumaru"/>
                <a:sym typeface="Shojumaru"/>
              </a:rPr>
              <a:t>Seraphina</a:t>
            </a:r>
            <a:endParaRPr b="0" i="0" sz="3600" u="none" cap="none" strike="noStrike">
              <a:solidFill>
                <a:schemeClr val="dk1"/>
              </a:solidFill>
              <a:latin typeface="Calibri"/>
              <a:ea typeface="Calibri"/>
              <a:cs typeface="Calibri"/>
              <a:sym typeface="Calibri"/>
            </a:endParaRPr>
          </a:p>
        </p:txBody>
      </p:sp>
      <p:sp>
        <p:nvSpPr>
          <p:cNvPr id="734" name="Google Shape;734;g2fe78d582f7_0_651"/>
          <p:cNvSpPr/>
          <p:nvPr/>
        </p:nvSpPr>
        <p:spPr>
          <a:xfrm>
            <a:off x="16969321" y="113538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Lightbringer</a:t>
            </a:r>
            <a:endParaRPr b="0" i="0" sz="3200" u="none" cap="none" strike="noStrike">
              <a:solidFill>
                <a:schemeClr val="dk1"/>
              </a:solidFill>
              <a:latin typeface="Calibri"/>
              <a:ea typeface="Calibri"/>
              <a:cs typeface="Calibri"/>
              <a:sym typeface="Calibri"/>
            </a:endParaRPr>
          </a:p>
        </p:txBody>
      </p:sp>
      <p:sp>
        <p:nvSpPr>
          <p:cNvPr id="735" name="Google Shape;735;g2fe78d582f7_0_651"/>
          <p:cNvSpPr/>
          <p:nvPr/>
        </p:nvSpPr>
        <p:spPr>
          <a:xfrm>
            <a:off x="6681035" y="5715000"/>
            <a:ext cx="5487000" cy="16002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6" name="Google Shape;736;g2fe78d582f7_0_651"/>
          <p:cNvPicPr preferRelativeResize="0"/>
          <p:nvPr/>
        </p:nvPicPr>
        <p:blipFill rotWithShape="1">
          <a:blip r:embed="rId21">
            <a:alphaModFix/>
          </a:blip>
          <a:srcRect b="0" l="0" r="0" t="0"/>
          <a:stretch/>
        </p:blipFill>
        <p:spPr>
          <a:xfrm>
            <a:off x="6985873" y="5956300"/>
            <a:ext cx="1117740" cy="1117600"/>
          </a:xfrm>
          <a:prstGeom prst="rect">
            <a:avLst/>
          </a:prstGeom>
          <a:noFill/>
          <a:ln>
            <a:noFill/>
          </a:ln>
        </p:spPr>
      </p:pic>
      <p:sp>
        <p:nvSpPr>
          <p:cNvPr id="737" name="Google Shape;737;g2fe78d582f7_0_651"/>
          <p:cNvSpPr/>
          <p:nvPr/>
        </p:nvSpPr>
        <p:spPr>
          <a:xfrm>
            <a:off x="8306838" y="59182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g2fe78d582f7_0_651"/>
          <p:cNvSpPr/>
          <p:nvPr/>
        </p:nvSpPr>
        <p:spPr>
          <a:xfrm>
            <a:off x="8306838" y="59182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hojumaru"/>
              <a:buNone/>
            </a:pPr>
            <a:r>
              <a:rPr b="0" i="0" lang="en-US" sz="3600" u="none" cap="none" strike="noStrike">
                <a:solidFill>
                  <a:srgbClr val="FFFFFF"/>
                </a:solidFill>
                <a:latin typeface="Shojumaru"/>
                <a:ea typeface="Shojumaru"/>
                <a:cs typeface="Shojumaru"/>
                <a:sym typeface="Shojumaru"/>
              </a:rPr>
              <a:t>Aurielle</a:t>
            </a:r>
            <a:endParaRPr b="0" i="0" sz="3600" u="none" cap="none" strike="noStrike">
              <a:solidFill>
                <a:schemeClr val="dk1"/>
              </a:solidFill>
              <a:latin typeface="Calibri"/>
              <a:ea typeface="Calibri"/>
              <a:cs typeface="Calibri"/>
              <a:sym typeface="Calibri"/>
            </a:endParaRPr>
          </a:p>
        </p:txBody>
      </p:sp>
      <p:sp>
        <p:nvSpPr>
          <p:cNvPr id="739" name="Google Shape;739;g2fe78d582f7_0_651"/>
          <p:cNvSpPr/>
          <p:nvPr/>
        </p:nvSpPr>
        <p:spPr>
          <a:xfrm>
            <a:off x="8306838" y="66294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Priestess</a:t>
            </a:r>
            <a:endParaRPr b="0" i="0" sz="3200" u="none" cap="none" strike="noStrike">
              <a:solidFill>
                <a:schemeClr val="dk1"/>
              </a:solidFill>
              <a:latin typeface="Calibri"/>
              <a:ea typeface="Calibri"/>
              <a:cs typeface="Calibri"/>
              <a:sym typeface="Calibri"/>
            </a:endParaRPr>
          </a:p>
        </p:txBody>
      </p:sp>
      <p:sp>
        <p:nvSpPr>
          <p:cNvPr id="740" name="Google Shape;740;g2fe78d582f7_0_651"/>
          <p:cNvSpPr/>
          <p:nvPr/>
        </p:nvSpPr>
        <p:spPr>
          <a:xfrm>
            <a:off x="18468108" y="5715000"/>
            <a:ext cx="5487000" cy="16002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1" name="Google Shape;741;g2fe78d582f7_0_651"/>
          <p:cNvPicPr preferRelativeResize="0"/>
          <p:nvPr/>
        </p:nvPicPr>
        <p:blipFill rotWithShape="1">
          <a:blip r:embed="rId22">
            <a:alphaModFix/>
          </a:blip>
          <a:srcRect b="0" l="0" r="0" t="0"/>
          <a:stretch/>
        </p:blipFill>
        <p:spPr>
          <a:xfrm>
            <a:off x="18772946" y="5956300"/>
            <a:ext cx="1117740" cy="1117600"/>
          </a:xfrm>
          <a:prstGeom prst="rect">
            <a:avLst/>
          </a:prstGeom>
          <a:noFill/>
          <a:ln>
            <a:noFill/>
          </a:ln>
        </p:spPr>
      </p:pic>
      <p:sp>
        <p:nvSpPr>
          <p:cNvPr id="742" name="Google Shape;742;g2fe78d582f7_0_651"/>
          <p:cNvSpPr/>
          <p:nvPr/>
        </p:nvSpPr>
        <p:spPr>
          <a:xfrm>
            <a:off x="20093911" y="59182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g2fe78d582f7_0_651"/>
          <p:cNvSpPr/>
          <p:nvPr/>
        </p:nvSpPr>
        <p:spPr>
          <a:xfrm>
            <a:off x="20093911" y="59182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hojumaru"/>
              <a:buNone/>
            </a:pPr>
            <a:r>
              <a:rPr b="0" i="0" lang="en-US" sz="3600" u="none" cap="none" strike="noStrike">
                <a:solidFill>
                  <a:srgbClr val="FFFFFF"/>
                </a:solidFill>
                <a:latin typeface="Shojumaru"/>
                <a:ea typeface="Shojumaru"/>
                <a:cs typeface="Shojumaru"/>
                <a:sym typeface="Shojumaru"/>
              </a:rPr>
              <a:t>Dariana</a:t>
            </a:r>
            <a:endParaRPr b="0" i="0" sz="3600" u="none" cap="none" strike="noStrike">
              <a:solidFill>
                <a:schemeClr val="dk1"/>
              </a:solidFill>
              <a:latin typeface="Calibri"/>
              <a:ea typeface="Calibri"/>
              <a:cs typeface="Calibri"/>
              <a:sym typeface="Calibri"/>
            </a:endParaRPr>
          </a:p>
        </p:txBody>
      </p:sp>
      <p:sp>
        <p:nvSpPr>
          <p:cNvPr id="744" name="Google Shape;744;g2fe78d582f7_0_651"/>
          <p:cNvSpPr/>
          <p:nvPr/>
        </p:nvSpPr>
        <p:spPr>
          <a:xfrm>
            <a:off x="20093911" y="66294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Shaman</a:t>
            </a:r>
            <a:endParaRPr b="0" i="0" sz="3200" u="none" cap="none" strike="noStrike">
              <a:solidFill>
                <a:schemeClr val="dk1"/>
              </a:solidFill>
              <a:latin typeface="Calibri"/>
              <a:ea typeface="Calibri"/>
              <a:cs typeface="Calibri"/>
              <a:sym typeface="Calibri"/>
            </a:endParaRPr>
          </a:p>
        </p:txBody>
      </p:sp>
      <p:sp>
        <p:nvSpPr>
          <p:cNvPr id="745" name="Google Shape;745;g2fe78d582f7_0_651"/>
          <p:cNvSpPr/>
          <p:nvPr/>
        </p:nvSpPr>
        <p:spPr>
          <a:xfrm>
            <a:off x="12574572" y="5715000"/>
            <a:ext cx="5487000" cy="16002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6" name="Google Shape;746;g2fe78d582f7_0_651"/>
          <p:cNvPicPr preferRelativeResize="0"/>
          <p:nvPr/>
        </p:nvPicPr>
        <p:blipFill rotWithShape="1">
          <a:blip r:embed="rId23">
            <a:alphaModFix/>
          </a:blip>
          <a:srcRect b="0" l="0" r="0" t="0"/>
          <a:stretch/>
        </p:blipFill>
        <p:spPr>
          <a:xfrm>
            <a:off x="12879410" y="5956300"/>
            <a:ext cx="1117740" cy="1117600"/>
          </a:xfrm>
          <a:prstGeom prst="rect">
            <a:avLst/>
          </a:prstGeom>
          <a:noFill/>
          <a:ln>
            <a:noFill/>
          </a:ln>
        </p:spPr>
      </p:pic>
      <p:sp>
        <p:nvSpPr>
          <p:cNvPr id="747" name="Google Shape;747;g2fe78d582f7_0_651"/>
          <p:cNvSpPr/>
          <p:nvPr/>
        </p:nvSpPr>
        <p:spPr>
          <a:xfrm>
            <a:off x="14200375" y="59182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g2fe78d582f7_0_651"/>
          <p:cNvSpPr/>
          <p:nvPr/>
        </p:nvSpPr>
        <p:spPr>
          <a:xfrm>
            <a:off x="14200375" y="5918200"/>
            <a:ext cx="3708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hojumaru"/>
              <a:buNone/>
            </a:pPr>
            <a:r>
              <a:rPr b="0" i="0" lang="en-US" sz="3600" u="none" cap="none" strike="noStrike">
                <a:solidFill>
                  <a:srgbClr val="FFFFFF"/>
                </a:solidFill>
                <a:latin typeface="Shojumaru"/>
                <a:ea typeface="Shojumaru"/>
                <a:cs typeface="Shojumaru"/>
                <a:sym typeface="Shojumaru"/>
              </a:rPr>
              <a:t>Theronis</a:t>
            </a:r>
            <a:endParaRPr b="0" i="0" sz="3600" u="none" cap="none" strike="noStrike">
              <a:solidFill>
                <a:schemeClr val="dk1"/>
              </a:solidFill>
              <a:latin typeface="Calibri"/>
              <a:ea typeface="Calibri"/>
              <a:cs typeface="Calibri"/>
              <a:sym typeface="Calibri"/>
            </a:endParaRPr>
          </a:p>
        </p:txBody>
      </p:sp>
      <p:sp>
        <p:nvSpPr>
          <p:cNvPr id="749" name="Google Shape;749;g2fe78d582f7_0_651"/>
          <p:cNvSpPr/>
          <p:nvPr/>
        </p:nvSpPr>
        <p:spPr>
          <a:xfrm>
            <a:off x="14200375" y="66294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Warrior</a:t>
            </a:r>
            <a:endParaRPr b="0" i="0" sz="3200" u="none" cap="none" strike="noStrike">
              <a:solidFill>
                <a:schemeClr val="dk1"/>
              </a:solidFill>
              <a:latin typeface="Calibri"/>
              <a:ea typeface="Calibri"/>
              <a:cs typeface="Calibri"/>
              <a:sym typeface="Calibri"/>
            </a:endParaRPr>
          </a:p>
        </p:txBody>
      </p:sp>
      <p:pic>
        <p:nvPicPr>
          <p:cNvPr descr=" " id="750" name="Google Shape;750;g2fe78d582f7_0_651"/>
          <p:cNvPicPr preferRelativeResize="0"/>
          <p:nvPr/>
        </p:nvPicPr>
        <p:blipFill rotWithShape="1">
          <a:blip r:embed="rId24">
            <a:alphaModFix/>
          </a:blip>
          <a:srcRect b="0" l="0" r="0" t="0"/>
          <a:stretch/>
        </p:blipFill>
        <p:spPr>
          <a:xfrm>
            <a:off x="3353219" y="5295900"/>
            <a:ext cx="17680610" cy="12700"/>
          </a:xfrm>
          <a:prstGeom prst="rect">
            <a:avLst/>
          </a:prstGeom>
          <a:noFill/>
          <a:ln>
            <a:noFill/>
          </a:ln>
        </p:spPr>
      </p:pic>
      <p:pic>
        <p:nvPicPr>
          <p:cNvPr descr=" " id="751" name="Google Shape;751;g2fe78d582f7_0_651"/>
          <p:cNvPicPr preferRelativeResize="0"/>
          <p:nvPr/>
        </p:nvPicPr>
        <p:blipFill rotWithShape="1">
          <a:blip r:embed="rId25">
            <a:alphaModFix/>
          </a:blip>
          <a:srcRect b="0" l="0" r="0" t="0"/>
          <a:stretch/>
        </p:blipFill>
        <p:spPr>
          <a:xfrm>
            <a:off x="13006426" y="4902200"/>
            <a:ext cx="12702" cy="406400"/>
          </a:xfrm>
          <a:prstGeom prst="rect">
            <a:avLst/>
          </a:prstGeom>
          <a:noFill/>
          <a:ln>
            <a:noFill/>
          </a:ln>
        </p:spPr>
      </p:pic>
      <p:pic>
        <p:nvPicPr>
          <p:cNvPr descr=" " id="752" name="Google Shape;752;g2fe78d582f7_0_651"/>
          <p:cNvPicPr preferRelativeResize="0"/>
          <p:nvPr/>
        </p:nvPicPr>
        <p:blipFill rotWithShape="1">
          <a:blip r:embed="rId26">
            <a:alphaModFix/>
          </a:blip>
          <a:srcRect b="0" l="0" r="0" t="0"/>
          <a:stretch/>
        </p:blipFill>
        <p:spPr>
          <a:xfrm>
            <a:off x="3353219" y="5308600"/>
            <a:ext cx="12702" cy="419100"/>
          </a:xfrm>
          <a:prstGeom prst="rect">
            <a:avLst/>
          </a:prstGeom>
          <a:noFill/>
          <a:ln>
            <a:noFill/>
          </a:ln>
        </p:spPr>
      </p:pic>
      <p:pic>
        <p:nvPicPr>
          <p:cNvPr descr=" " id="753" name="Google Shape;753;g2fe78d582f7_0_651"/>
          <p:cNvPicPr preferRelativeResize="0"/>
          <p:nvPr/>
        </p:nvPicPr>
        <p:blipFill rotWithShape="1">
          <a:blip r:embed="rId26">
            <a:alphaModFix/>
          </a:blip>
          <a:srcRect b="0" l="0" r="0" t="0"/>
          <a:stretch/>
        </p:blipFill>
        <p:spPr>
          <a:xfrm>
            <a:off x="9513489" y="5308600"/>
            <a:ext cx="12702" cy="419100"/>
          </a:xfrm>
          <a:prstGeom prst="rect">
            <a:avLst/>
          </a:prstGeom>
          <a:noFill/>
          <a:ln>
            <a:noFill/>
          </a:ln>
        </p:spPr>
      </p:pic>
      <p:pic>
        <p:nvPicPr>
          <p:cNvPr descr=" " id="754" name="Google Shape;754;g2fe78d582f7_0_651"/>
          <p:cNvPicPr preferRelativeResize="0"/>
          <p:nvPr/>
        </p:nvPicPr>
        <p:blipFill rotWithShape="1">
          <a:blip r:embed="rId26">
            <a:alphaModFix/>
          </a:blip>
          <a:srcRect b="0" l="0" r="0" t="0"/>
          <a:stretch/>
        </p:blipFill>
        <p:spPr>
          <a:xfrm>
            <a:off x="15407026" y="5308600"/>
            <a:ext cx="12702" cy="419100"/>
          </a:xfrm>
          <a:prstGeom prst="rect">
            <a:avLst/>
          </a:prstGeom>
          <a:noFill/>
          <a:ln>
            <a:noFill/>
          </a:ln>
        </p:spPr>
      </p:pic>
      <p:pic>
        <p:nvPicPr>
          <p:cNvPr descr=" " id="755" name="Google Shape;755;g2fe78d582f7_0_651"/>
          <p:cNvPicPr preferRelativeResize="0"/>
          <p:nvPr/>
        </p:nvPicPr>
        <p:blipFill rotWithShape="1">
          <a:blip r:embed="rId26">
            <a:alphaModFix/>
          </a:blip>
          <a:srcRect b="0" l="0" r="0" t="0"/>
          <a:stretch/>
        </p:blipFill>
        <p:spPr>
          <a:xfrm>
            <a:off x="21021127" y="5308600"/>
            <a:ext cx="12702" cy="419100"/>
          </a:xfrm>
          <a:prstGeom prst="rect">
            <a:avLst/>
          </a:prstGeom>
          <a:noFill/>
          <a:ln>
            <a:noFill/>
          </a:ln>
        </p:spPr>
      </p:pic>
      <p:pic>
        <p:nvPicPr>
          <p:cNvPr descr=" " id="756" name="Google Shape;756;g2fe78d582f7_0_651"/>
          <p:cNvPicPr preferRelativeResize="0"/>
          <p:nvPr/>
        </p:nvPicPr>
        <p:blipFill rotWithShape="1">
          <a:blip r:embed="rId27">
            <a:alphaModFix/>
          </a:blip>
          <a:srcRect b="0" l="0" r="0" t="0"/>
          <a:stretch/>
        </p:blipFill>
        <p:spPr>
          <a:xfrm>
            <a:off x="9513489" y="7124700"/>
            <a:ext cx="12702" cy="4165600"/>
          </a:xfrm>
          <a:prstGeom prst="rect">
            <a:avLst/>
          </a:prstGeom>
          <a:noFill/>
          <a:ln>
            <a:noFill/>
          </a:ln>
        </p:spPr>
      </p:pic>
      <p:pic>
        <p:nvPicPr>
          <p:cNvPr descr=" " id="757" name="Google Shape;757;g2fe78d582f7_0_651"/>
          <p:cNvPicPr preferRelativeResize="0"/>
          <p:nvPr/>
        </p:nvPicPr>
        <p:blipFill rotWithShape="1">
          <a:blip r:embed="rId28">
            <a:alphaModFix/>
          </a:blip>
          <a:srcRect b="0" l="0" r="0" t="0"/>
          <a:stretch/>
        </p:blipFill>
        <p:spPr>
          <a:xfrm>
            <a:off x="9322965" y="8813800"/>
            <a:ext cx="203225" cy="12700"/>
          </a:xfrm>
          <a:prstGeom prst="rect">
            <a:avLst/>
          </a:prstGeom>
          <a:noFill/>
          <a:ln>
            <a:noFill/>
          </a:ln>
        </p:spPr>
      </p:pic>
      <p:pic>
        <p:nvPicPr>
          <p:cNvPr descr=" " id="758" name="Google Shape;758;g2fe78d582f7_0_651"/>
          <p:cNvPicPr preferRelativeResize="0"/>
          <p:nvPr/>
        </p:nvPicPr>
        <p:blipFill rotWithShape="1">
          <a:blip r:embed="rId28">
            <a:alphaModFix/>
          </a:blip>
          <a:srcRect b="0" l="0" r="0" t="0"/>
          <a:stretch/>
        </p:blipFill>
        <p:spPr>
          <a:xfrm>
            <a:off x="20830603" y="8813800"/>
            <a:ext cx="203225" cy="12700"/>
          </a:xfrm>
          <a:prstGeom prst="rect">
            <a:avLst/>
          </a:prstGeom>
          <a:noFill/>
          <a:ln>
            <a:noFill/>
          </a:ln>
        </p:spPr>
      </p:pic>
      <p:pic>
        <p:nvPicPr>
          <p:cNvPr descr=" " id="759" name="Google Shape;759;g2fe78d582f7_0_651"/>
          <p:cNvPicPr preferRelativeResize="0"/>
          <p:nvPr/>
        </p:nvPicPr>
        <p:blipFill rotWithShape="1">
          <a:blip r:embed="rId28">
            <a:alphaModFix/>
          </a:blip>
          <a:srcRect b="0" l="0" r="0" t="0"/>
          <a:stretch/>
        </p:blipFill>
        <p:spPr>
          <a:xfrm>
            <a:off x="9322965" y="11277600"/>
            <a:ext cx="203225" cy="12700"/>
          </a:xfrm>
          <a:prstGeom prst="rect">
            <a:avLst/>
          </a:prstGeom>
          <a:noFill/>
          <a:ln>
            <a:noFill/>
          </a:ln>
        </p:spPr>
      </p:pic>
      <p:pic>
        <p:nvPicPr>
          <p:cNvPr descr=" " id="760" name="Google Shape;760;g2fe78d582f7_0_651"/>
          <p:cNvPicPr preferRelativeResize="0"/>
          <p:nvPr/>
        </p:nvPicPr>
        <p:blipFill rotWithShape="1">
          <a:blip r:embed="rId28">
            <a:alphaModFix/>
          </a:blip>
          <a:srcRect b="0" l="0" r="0" t="0"/>
          <a:stretch/>
        </p:blipFill>
        <p:spPr>
          <a:xfrm>
            <a:off x="20830603" y="11277600"/>
            <a:ext cx="203225" cy="12700"/>
          </a:xfrm>
          <a:prstGeom prst="rect">
            <a:avLst/>
          </a:prstGeom>
          <a:noFill/>
          <a:ln>
            <a:noFill/>
          </a:ln>
        </p:spPr>
      </p:pic>
      <p:pic>
        <p:nvPicPr>
          <p:cNvPr descr=" " id="761" name="Google Shape;761;g2fe78d582f7_0_651"/>
          <p:cNvPicPr preferRelativeResize="0"/>
          <p:nvPr/>
        </p:nvPicPr>
        <p:blipFill rotWithShape="1">
          <a:blip r:embed="rId29">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766" name="Shape 766"/>
        <p:cNvGrpSpPr/>
        <p:nvPr/>
      </p:nvGrpSpPr>
      <p:grpSpPr>
        <a:xfrm>
          <a:off x="0" y="0"/>
          <a:ext cx="0" cy="0"/>
          <a:chOff x="0" y="0"/>
          <a:chExt cx="0" cy="0"/>
        </a:xfrm>
      </p:grpSpPr>
      <p:pic>
        <p:nvPicPr>
          <p:cNvPr descr=" " id="767" name="Google Shape;767;g2fe78d582f7_0_728"/>
          <p:cNvPicPr preferRelativeResize="0"/>
          <p:nvPr/>
        </p:nvPicPr>
        <p:blipFill rotWithShape="1">
          <a:blip r:embed="rId3">
            <a:alphaModFix/>
          </a:blip>
          <a:srcRect b="0" l="0" r="0" t="0"/>
          <a:stretch/>
        </p:blipFill>
        <p:spPr>
          <a:xfrm>
            <a:off x="1727416" y="10947400"/>
            <a:ext cx="7481235" cy="2463800"/>
          </a:xfrm>
          <a:prstGeom prst="rect">
            <a:avLst/>
          </a:prstGeom>
          <a:noFill/>
          <a:ln>
            <a:noFill/>
          </a:ln>
        </p:spPr>
      </p:pic>
      <p:pic>
        <p:nvPicPr>
          <p:cNvPr descr=" " id="768" name="Google Shape;768;g2fe78d582f7_0_728"/>
          <p:cNvPicPr preferRelativeResize="0"/>
          <p:nvPr/>
        </p:nvPicPr>
        <p:blipFill rotWithShape="1">
          <a:blip r:embed="rId4">
            <a:alphaModFix/>
          </a:blip>
          <a:srcRect b="0" l="0" r="0" t="0"/>
          <a:stretch/>
        </p:blipFill>
        <p:spPr>
          <a:xfrm>
            <a:off x="1727416" y="5346700"/>
            <a:ext cx="2845156" cy="3479800"/>
          </a:xfrm>
          <a:prstGeom prst="rect">
            <a:avLst/>
          </a:prstGeom>
          <a:noFill/>
          <a:ln>
            <a:noFill/>
          </a:ln>
        </p:spPr>
      </p:pic>
      <p:pic>
        <p:nvPicPr>
          <p:cNvPr descr=" " id="769" name="Google Shape;769;g2fe78d582f7_0_728"/>
          <p:cNvPicPr preferRelativeResize="0"/>
          <p:nvPr/>
        </p:nvPicPr>
        <p:blipFill rotWithShape="1">
          <a:blip r:embed="rId5">
            <a:alphaModFix/>
          </a:blip>
          <a:srcRect b="0" l="0" r="0" t="0"/>
          <a:stretch/>
        </p:blipFill>
        <p:spPr>
          <a:xfrm>
            <a:off x="21643505" y="0"/>
            <a:ext cx="2743543" cy="2870200"/>
          </a:xfrm>
          <a:prstGeom prst="rect">
            <a:avLst/>
          </a:prstGeom>
          <a:noFill/>
          <a:ln>
            <a:noFill/>
          </a:ln>
        </p:spPr>
      </p:pic>
      <p:pic>
        <p:nvPicPr>
          <p:cNvPr descr=" " id="770" name="Google Shape;770;g2fe78d582f7_0_728"/>
          <p:cNvPicPr preferRelativeResize="0"/>
          <p:nvPr/>
        </p:nvPicPr>
        <p:blipFill rotWithShape="1">
          <a:blip r:embed="rId6">
            <a:alphaModFix/>
          </a:blip>
          <a:srcRect b="0" l="0" r="0" t="0"/>
          <a:stretch/>
        </p:blipFill>
        <p:spPr>
          <a:xfrm>
            <a:off x="18887261" y="3225800"/>
            <a:ext cx="5499787" cy="5461000"/>
          </a:xfrm>
          <a:prstGeom prst="rect">
            <a:avLst/>
          </a:prstGeom>
          <a:noFill/>
          <a:ln>
            <a:noFill/>
          </a:ln>
        </p:spPr>
      </p:pic>
      <p:pic>
        <p:nvPicPr>
          <p:cNvPr descr=" " id="771" name="Google Shape;771;g2fe78d582f7_0_728"/>
          <p:cNvPicPr preferRelativeResize="0"/>
          <p:nvPr/>
        </p:nvPicPr>
        <p:blipFill rotWithShape="1">
          <a:blip r:embed="rId7">
            <a:alphaModFix/>
          </a:blip>
          <a:srcRect b="0" l="0" r="0" t="0"/>
          <a:stretch/>
        </p:blipFill>
        <p:spPr>
          <a:xfrm>
            <a:off x="0" y="254000"/>
            <a:ext cx="3149994" cy="2971800"/>
          </a:xfrm>
          <a:prstGeom prst="rect">
            <a:avLst/>
          </a:prstGeom>
          <a:noFill/>
          <a:ln>
            <a:noFill/>
          </a:ln>
        </p:spPr>
      </p:pic>
      <p:pic>
        <p:nvPicPr>
          <p:cNvPr descr=" " id="772" name="Google Shape;772;g2fe78d582f7_0_728"/>
          <p:cNvPicPr preferRelativeResize="0"/>
          <p:nvPr/>
        </p:nvPicPr>
        <p:blipFill rotWithShape="1">
          <a:blip r:embed="rId8">
            <a:alphaModFix/>
          </a:blip>
          <a:srcRect b="0" l="0" r="0" t="0"/>
          <a:stretch/>
        </p:blipFill>
        <p:spPr>
          <a:xfrm>
            <a:off x="16550169" y="10909300"/>
            <a:ext cx="4674184" cy="1981200"/>
          </a:xfrm>
          <a:prstGeom prst="rect">
            <a:avLst/>
          </a:prstGeom>
          <a:noFill/>
          <a:ln>
            <a:noFill/>
          </a:ln>
        </p:spPr>
      </p:pic>
      <p:pic>
        <p:nvPicPr>
          <p:cNvPr descr=" " id="773" name="Google Shape;773;g2fe78d582f7_0_728"/>
          <p:cNvPicPr preferRelativeResize="0"/>
          <p:nvPr/>
        </p:nvPicPr>
        <p:blipFill rotWithShape="1">
          <a:blip r:embed="rId9">
            <a:alphaModFix/>
          </a:blip>
          <a:srcRect b="0" l="0" r="0" t="0"/>
          <a:stretch/>
        </p:blipFill>
        <p:spPr>
          <a:xfrm>
            <a:off x="22392899" y="10541000"/>
            <a:ext cx="1994149" cy="2540000"/>
          </a:xfrm>
          <a:prstGeom prst="rect">
            <a:avLst/>
          </a:prstGeom>
          <a:noFill/>
          <a:ln>
            <a:noFill/>
          </a:ln>
        </p:spPr>
      </p:pic>
      <p:sp>
        <p:nvSpPr>
          <p:cNvPr id="774" name="Google Shape;774;g2fe78d582f7_0_7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5" name="Google Shape;775;g2fe78d582f7_0_728"/>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776" name="Google Shape;776;g2fe78d582f7_0_728"/>
          <p:cNvSpPr/>
          <p:nvPr/>
        </p:nvSpPr>
        <p:spPr>
          <a:xfrm>
            <a:off x="13006426" y="1778000"/>
            <a:ext cx="10364400" cy="46482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g2fe78d582f7_0_728"/>
          <p:cNvSpPr/>
          <p:nvPr/>
        </p:nvSpPr>
        <p:spPr>
          <a:xfrm>
            <a:off x="13768521" y="2082800"/>
            <a:ext cx="91791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Thank you</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for choosing</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EaTemp</a:t>
            </a:r>
            <a:endParaRPr b="0" i="0" sz="8000" u="none" cap="none" strike="noStrike">
              <a:solidFill>
                <a:schemeClr val="dk1"/>
              </a:solidFill>
              <a:latin typeface="Calibri"/>
              <a:ea typeface="Calibri"/>
              <a:cs typeface="Calibri"/>
              <a:sym typeface="Calibri"/>
            </a:endParaRPr>
          </a:p>
        </p:txBody>
      </p:sp>
      <p:sp>
        <p:nvSpPr>
          <p:cNvPr id="778" name="Google Shape;778;g2fe78d582f7_0_728"/>
          <p:cNvSpPr/>
          <p:nvPr/>
        </p:nvSpPr>
        <p:spPr>
          <a:xfrm>
            <a:off x="12917514" y="7213600"/>
            <a:ext cx="9636300" cy="503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79" name="Google Shape;779;g2fe78d582f7_0_728"/>
          <p:cNvSpPr/>
          <p:nvPr/>
        </p:nvSpPr>
        <p:spPr>
          <a:xfrm rot="-5400000">
            <a:off x="21715273" y="7889982"/>
            <a:ext cx="4454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Credit | Image: </a:t>
            </a:r>
            <a:r>
              <a:rPr b="0" i="0" lang="en-US" sz="3200" u="sng" cap="none" strike="noStrike">
                <a:solidFill>
                  <a:srgbClr val="0E0E0E"/>
                </a:solidFill>
                <a:latin typeface="Lato"/>
                <a:ea typeface="Lato"/>
                <a:cs typeface="Lato"/>
                <a:sym typeface="Lato"/>
                <a:hlinkClick r:id="rId11">
                  <a:extLst>
                    <a:ext uri="{A12FA001-AC4F-418D-AE19-62706E023703}">
                      <ahyp:hlinkClr val="tx"/>
                    </a:ext>
                  </a:extLst>
                </a:hlinkClick>
              </a:rPr>
              <a:t>Unsplash</a:t>
            </a:r>
            <a:r>
              <a:rPr b="0" i="0" lang="en-US" sz="3200" u="none" cap="none" strike="noStrike">
                <a:solidFill>
                  <a:srgbClr val="0E0E0E"/>
                </a:solidFill>
                <a:latin typeface="Lato"/>
                <a:ea typeface="Lato"/>
                <a:cs typeface="Lato"/>
                <a:sym typeface="Lato"/>
              </a:rPr>
              <a:t> </a:t>
            </a:r>
            <a:endParaRPr b="0" i="0" sz="3200" u="none" cap="none" strike="noStrike">
              <a:solidFill>
                <a:schemeClr val="dk1"/>
              </a:solidFill>
              <a:latin typeface="Calibri"/>
              <a:ea typeface="Calibri"/>
              <a:cs typeface="Calibri"/>
              <a:sym typeface="Calibri"/>
            </a:endParaRPr>
          </a:p>
        </p:txBody>
      </p:sp>
      <p:pic>
        <p:nvPicPr>
          <p:cNvPr descr=" " id="780" name="Google Shape;780;g2fe78d582f7_0_728"/>
          <p:cNvPicPr preferRelativeResize="0"/>
          <p:nvPr/>
        </p:nvPicPr>
        <p:blipFill rotWithShape="1">
          <a:blip r:embed="rId12">
            <a:alphaModFix/>
          </a:blip>
          <a:srcRect b="0" l="0" r="0" t="0"/>
          <a:stretch/>
        </p:blipFill>
        <p:spPr>
          <a:xfrm>
            <a:off x="2083060" y="2870200"/>
            <a:ext cx="9881835" cy="8458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47" name="Shape 47"/>
        <p:cNvGrpSpPr/>
        <p:nvPr/>
      </p:nvGrpSpPr>
      <p:grpSpPr>
        <a:xfrm>
          <a:off x="0" y="0"/>
          <a:ext cx="0" cy="0"/>
          <a:chOff x="0" y="0"/>
          <a:chExt cx="0" cy="0"/>
        </a:xfrm>
      </p:grpSpPr>
      <p:pic>
        <p:nvPicPr>
          <p:cNvPr descr=" " id="48" name="Google Shape;48;g2fe78d582f7_0_30"/>
          <p:cNvPicPr preferRelativeResize="0"/>
          <p:nvPr/>
        </p:nvPicPr>
        <p:blipFill rotWithShape="1">
          <a:blip r:embed="rId3">
            <a:alphaModFix/>
          </a:blip>
          <a:srcRect b="0" l="0" r="0" t="0"/>
          <a:stretch/>
        </p:blipFill>
        <p:spPr>
          <a:xfrm>
            <a:off x="749394" y="10502900"/>
            <a:ext cx="8624378" cy="3213100"/>
          </a:xfrm>
          <a:prstGeom prst="rect">
            <a:avLst/>
          </a:prstGeom>
          <a:noFill/>
          <a:ln>
            <a:noFill/>
          </a:ln>
        </p:spPr>
      </p:pic>
      <p:pic>
        <p:nvPicPr>
          <p:cNvPr descr=" " id="49" name="Google Shape;49;g2fe78d582f7_0_30"/>
          <p:cNvPicPr preferRelativeResize="0"/>
          <p:nvPr/>
        </p:nvPicPr>
        <p:blipFill rotWithShape="1">
          <a:blip r:embed="rId4">
            <a:alphaModFix/>
          </a:blip>
          <a:srcRect b="0" l="0" r="0" t="0"/>
          <a:stretch/>
        </p:blipFill>
        <p:spPr>
          <a:xfrm>
            <a:off x="20411451" y="10147300"/>
            <a:ext cx="3975597" cy="3568700"/>
          </a:xfrm>
          <a:prstGeom prst="rect">
            <a:avLst/>
          </a:prstGeom>
          <a:noFill/>
          <a:ln>
            <a:noFill/>
          </a:ln>
        </p:spPr>
      </p:pic>
      <p:pic>
        <p:nvPicPr>
          <p:cNvPr descr=" " id="50" name="Google Shape;50;g2fe78d582f7_0_30"/>
          <p:cNvPicPr preferRelativeResize="0"/>
          <p:nvPr/>
        </p:nvPicPr>
        <p:blipFill rotWithShape="1">
          <a:blip r:embed="rId5">
            <a:alphaModFix/>
          </a:blip>
          <a:srcRect b="0" l="0" r="0" t="0"/>
          <a:stretch/>
        </p:blipFill>
        <p:spPr>
          <a:xfrm>
            <a:off x="17693311" y="0"/>
            <a:ext cx="6693737" cy="5359400"/>
          </a:xfrm>
          <a:prstGeom prst="rect">
            <a:avLst/>
          </a:prstGeom>
          <a:noFill/>
          <a:ln>
            <a:noFill/>
          </a:ln>
        </p:spPr>
      </p:pic>
      <p:pic>
        <p:nvPicPr>
          <p:cNvPr descr=" " id="51" name="Google Shape;51;g2fe78d582f7_0_30"/>
          <p:cNvPicPr preferRelativeResize="0"/>
          <p:nvPr/>
        </p:nvPicPr>
        <p:blipFill rotWithShape="1">
          <a:blip r:embed="rId6">
            <a:alphaModFix/>
          </a:blip>
          <a:srcRect b="0" l="0" r="0" t="0"/>
          <a:stretch/>
        </p:blipFill>
        <p:spPr>
          <a:xfrm>
            <a:off x="0" y="3848100"/>
            <a:ext cx="6325391" cy="6007100"/>
          </a:xfrm>
          <a:prstGeom prst="rect">
            <a:avLst/>
          </a:prstGeom>
          <a:noFill/>
          <a:ln>
            <a:noFill/>
          </a:ln>
        </p:spPr>
      </p:pic>
      <p:sp>
        <p:nvSpPr>
          <p:cNvPr id="52" name="Google Shape;52;g2fe78d582f7_0_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 name="Google Shape;53;g2fe78d582f7_0_3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4" name="Google Shape;54;g2fe78d582f7_0_30"/>
          <p:cNvSpPr/>
          <p:nvPr/>
        </p:nvSpPr>
        <p:spPr>
          <a:xfrm>
            <a:off x="1670259" y="558800"/>
            <a:ext cx="21059100" cy="2768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fe78d582f7_0_30"/>
          <p:cNvSpPr/>
          <p:nvPr/>
        </p:nvSpPr>
        <p:spPr>
          <a:xfrm>
            <a:off x="2432354" y="863600"/>
            <a:ext cx="20076900" cy="270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12800"/>
              <a:buFont typeface="Shojumaru"/>
              <a:buNone/>
            </a:pPr>
            <a:r>
              <a:rPr b="0" i="0" lang="en-US" sz="12800" u="none" cap="none" strike="noStrike">
                <a:solidFill>
                  <a:srgbClr val="F5DFB9"/>
                </a:solidFill>
                <a:latin typeface="Shojumaru"/>
                <a:ea typeface="Shojumaru"/>
                <a:cs typeface="Shojumaru"/>
                <a:sym typeface="Shojumaru"/>
              </a:rPr>
              <a:t>Table of Contents</a:t>
            </a:r>
            <a:endParaRPr b="0" i="0" sz="12800" u="none" cap="none" strike="noStrike">
              <a:solidFill>
                <a:schemeClr val="dk1"/>
              </a:solidFill>
              <a:latin typeface="Calibri"/>
              <a:ea typeface="Calibri"/>
              <a:cs typeface="Calibri"/>
              <a:sym typeface="Calibri"/>
            </a:endParaRPr>
          </a:p>
        </p:txBody>
      </p:sp>
      <p:sp>
        <p:nvSpPr>
          <p:cNvPr id="56" name="Google Shape;56;g2fe78d582f7_0_30"/>
          <p:cNvSpPr/>
          <p:nvPr/>
        </p:nvSpPr>
        <p:spPr>
          <a:xfrm>
            <a:off x="1219352" y="4521200"/>
            <a:ext cx="7316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fe78d582f7_0_30"/>
          <p:cNvSpPr/>
          <p:nvPr/>
        </p:nvSpPr>
        <p:spPr>
          <a:xfrm>
            <a:off x="1219352" y="4521200"/>
            <a:ext cx="1625700" cy="1625700"/>
          </a:xfrm>
          <a:prstGeom prst="roundRect">
            <a:avLst>
              <a:gd fmla="val 781313" name="adj"/>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fe78d582f7_0_30"/>
          <p:cNvSpPr/>
          <p:nvPr/>
        </p:nvSpPr>
        <p:spPr>
          <a:xfrm>
            <a:off x="1536892" y="4826000"/>
            <a:ext cx="9906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5DFB9"/>
              </a:buClr>
              <a:buSzPts val="4800"/>
              <a:buFont typeface="Shojumaru"/>
              <a:buNone/>
            </a:pPr>
            <a:r>
              <a:rPr b="0" i="0" lang="en-US" sz="4800" u="none" cap="none" strike="noStrike">
                <a:solidFill>
                  <a:srgbClr val="F5DFB9"/>
                </a:solidFill>
                <a:latin typeface="Shojumaru"/>
                <a:ea typeface="Shojumaru"/>
                <a:cs typeface="Shojumaru"/>
                <a:sym typeface="Shojumaru"/>
              </a:rPr>
              <a:t>01</a:t>
            </a:r>
            <a:endParaRPr b="0" i="0" sz="4800" u="none" cap="none" strike="noStrike">
              <a:solidFill>
                <a:schemeClr val="dk1"/>
              </a:solidFill>
              <a:latin typeface="Calibri"/>
              <a:ea typeface="Calibri"/>
              <a:cs typeface="Calibri"/>
              <a:sym typeface="Calibri"/>
            </a:endParaRPr>
          </a:p>
        </p:txBody>
      </p:sp>
      <p:sp>
        <p:nvSpPr>
          <p:cNvPr id="59" name="Google Shape;59;g2fe78d582f7_0_30"/>
          <p:cNvSpPr/>
          <p:nvPr/>
        </p:nvSpPr>
        <p:spPr>
          <a:xfrm>
            <a:off x="1219352" y="6350000"/>
            <a:ext cx="73161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fe78d582f7_0_30"/>
          <p:cNvSpPr/>
          <p:nvPr/>
        </p:nvSpPr>
        <p:spPr>
          <a:xfrm>
            <a:off x="1219352" y="6350000"/>
            <a:ext cx="75192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ojumaru"/>
              <a:buNone/>
            </a:pPr>
            <a:r>
              <a:rPr b="0" i="0" lang="en-US" sz="4800" u="none" cap="none" strike="noStrike">
                <a:solidFill>
                  <a:srgbClr val="0E0E0E"/>
                </a:solidFill>
                <a:latin typeface="Shojumaru"/>
                <a:ea typeface="Shojumaru"/>
                <a:cs typeface="Shojumaru"/>
                <a:sym typeface="Shojumaru"/>
              </a:rPr>
              <a:t>Introduction</a:t>
            </a:r>
            <a:endParaRPr b="0" i="0" sz="4800" u="none" cap="none" strike="noStrike">
              <a:solidFill>
                <a:schemeClr val="dk1"/>
              </a:solidFill>
              <a:latin typeface="Calibri"/>
              <a:ea typeface="Calibri"/>
              <a:cs typeface="Calibri"/>
              <a:sym typeface="Calibri"/>
            </a:endParaRPr>
          </a:p>
        </p:txBody>
      </p:sp>
      <p:sp>
        <p:nvSpPr>
          <p:cNvPr id="61" name="Google Shape;61;g2fe78d582f7_0_30"/>
          <p:cNvSpPr/>
          <p:nvPr/>
        </p:nvSpPr>
        <p:spPr>
          <a:xfrm>
            <a:off x="1219352" y="72644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62" name="Google Shape;62;g2fe78d582f7_0_30"/>
          <p:cNvSpPr/>
          <p:nvPr/>
        </p:nvSpPr>
        <p:spPr>
          <a:xfrm>
            <a:off x="1219352" y="9156700"/>
            <a:ext cx="7316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fe78d582f7_0_30"/>
          <p:cNvSpPr/>
          <p:nvPr/>
        </p:nvSpPr>
        <p:spPr>
          <a:xfrm>
            <a:off x="1219352" y="9156700"/>
            <a:ext cx="1625700" cy="162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fe78d582f7_0_30"/>
          <p:cNvSpPr/>
          <p:nvPr/>
        </p:nvSpPr>
        <p:spPr>
          <a:xfrm>
            <a:off x="1428929" y="9461500"/>
            <a:ext cx="12066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5DFB9"/>
              </a:buClr>
              <a:buSzPts val="4800"/>
              <a:buFont typeface="Shojumaru"/>
              <a:buNone/>
            </a:pPr>
            <a:r>
              <a:rPr b="0" i="0" lang="en-US" sz="4800" u="none" cap="none" strike="noStrike">
                <a:solidFill>
                  <a:srgbClr val="F5DFB9"/>
                </a:solidFill>
                <a:latin typeface="Shojumaru"/>
                <a:ea typeface="Shojumaru"/>
                <a:cs typeface="Shojumaru"/>
                <a:sym typeface="Shojumaru"/>
              </a:rPr>
              <a:t>02</a:t>
            </a:r>
            <a:endParaRPr b="0" i="0" sz="4800" u="none" cap="none" strike="noStrike">
              <a:solidFill>
                <a:schemeClr val="dk1"/>
              </a:solidFill>
              <a:latin typeface="Calibri"/>
              <a:ea typeface="Calibri"/>
              <a:cs typeface="Calibri"/>
              <a:sym typeface="Calibri"/>
            </a:endParaRPr>
          </a:p>
        </p:txBody>
      </p:sp>
      <p:sp>
        <p:nvSpPr>
          <p:cNvPr id="65" name="Google Shape;65;g2fe78d582f7_0_30"/>
          <p:cNvSpPr/>
          <p:nvPr/>
        </p:nvSpPr>
        <p:spPr>
          <a:xfrm>
            <a:off x="1219352" y="10985500"/>
            <a:ext cx="73161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fe78d582f7_0_30"/>
          <p:cNvSpPr/>
          <p:nvPr/>
        </p:nvSpPr>
        <p:spPr>
          <a:xfrm>
            <a:off x="1219352" y="10985500"/>
            <a:ext cx="75192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ojumaru"/>
              <a:buNone/>
            </a:pPr>
            <a:r>
              <a:rPr b="0" i="0" lang="en-US" sz="4800" u="none" cap="none" strike="noStrike">
                <a:solidFill>
                  <a:srgbClr val="0E0E0E"/>
                </a:solidFill>
                <a:latin typeface="Shojumaru"/>
                <a:ea typeface="Shojumaru"/>
                <a:cs typeface="Shojumaru"/>
                <a:sym typeface="Shojumaru"/>
              </a:rPr>
              <a:t>Encounters</a:t>
            </a:r>
            <a:endParaRPr b="0" i="0" sz="4800" u="none" cap="none" strike="noStrike">
              <a:solidFill>
                <a:schemeClr val="dk1"/>
              </a:solidFill>
              <a:latin typeface="Calibri"/>
              <a:ea typeface="Calibri"/>
              <a:cs typeface="Calibri"/>
              <a:sym typeface="Calibri"/>
            </a:endParaRPr>
          </a:p>
        </p:txBody>
      </p:sp>
      <p:sp>
        <p:nvSpPr>
          <p:cNvPr id="67" name="Google Shape;67;g2fe78d582f7_0_30"/>
          <p:cNvSpPr/>
          <p:nvPr/>
        </p:nvSpPr>
        <p:spPr>
          <a:xfrm>
            <a:off x="1219352" y="118999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68" name="Google Shape;68;g2fe78d582f7_0_30"/>
          <p:cNvSpPr/>
          <p:nvPr/>
        </p:nvSpPr>
        <p:spPr>
          <a:xfrm>
            <a:off x="8535467" y="4521200"/>
            <a:ext cx="7316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fe78d582f7_0_30"/>
          <p:cNvSpPr/>
          <p:nvPr/>
        </p:nvSpPr>
        <p:spPr>
          <a:xfrm>
            <a:off x="8535467" y="4521200"/>
            <a:ext cx="1625700" cy="162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fe78d582f7_0_30"/>
          <p:cNvSpPr/>
          <p:nvPr/>
        </p:nvSpPr>
        <p:spPr>
          <a:xfrm>
            <a:off x="8757745" y="4826000"/>
            <a:ext cx="11811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5DFB9"/>
              </a:buClr>
              <a:buSzPts val="4800"/>
              <a:buFont typeface="Shojumaru"/>
              <a:buNone/>
            </a:pPr>
            <a:r>
              <a:rPr b="0" i="0" lang="en-US" sz="4800" u="none" cap="none" strike="noStrike">
                <a:solidFill>
                  <a:srgbClr val="F5DFB9"/>
                </a:solidFill>
                <a:latin typeface="Shojumaru"/>
                <a:ea typeface="Shojumaru"/>
                <a:cs typeface="Shojumaru"/>
                <a:sym typeface="Shojumaru"/>
              </a:rPr>
              <a:t>03</a:t>
            </a:r>
            <a:endParaRPr b="0" i="0" sz="4800" u="none" cap="none" strike="noStrike">
              <a:solidFill>
                <a:schemeClr val="dk1"/>
              </a:solidFill>
              <a:latin typeface="Calibri"/>
              <a:ea typeface="Calibri"/>
              <a:cs typeface="Calibri"/>
              <a:sym typeface="Calibri"/>
            </a:endParaRPr>
          </a:p>
        </p:txBody>
      </p:sp>
      <p:sp>
        <p:nvSpPr>
          <p:cNvPr id="71" name="Google Shape;71;g2fe78d582f7_0_30"/>
          <p:cNvSpPr/>
          <p:nvPr/>
        </p:nvSpPr>
        <p:spPr>
          <a:xfrm>
            <a:off x="8535467" y="6350000"/>
            <a:ext cx="73161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fe78d582f7_0_30"/>
          <p:cNvSpPr/>
          <p:nvPr/>
        </p:nvSpPr>
        <p:spPr>
          <a:xfrm>
            <a:off x="8535467" y="6350000"/>
            <a:ext cx="75192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ojumaru"/>
              <a:buNone/>
            </a:pPr>
            <a:r>
              <a:rPr b="0" i="0" lang="en-US" sz="4800" u="none" cap="none" strike="noStrike">
                <a:solidFill>
                  <a:srgbClr val="0E0E0E"/>
                </a:solidFill>
                <a:latin typeface="Shojumaru"/>
                <a:ea typeface="Shojumaru"/>
                <a:cs typeface="Shojumaru"/>
                <a:sym typeface="Shojumaru"/>
              </a:rPr>
              <a:t>Wonders</a:t>
            </a:r>
            <a:endParaRPr b="0" i="0" sz="4800" u="none" cap="none" strike="noStrike">
              <a:solidFill>
                <a:schemeClr val="dk1"/>
              </a:solidFill>
              <a:latin typeface="Calibri"/>
              <a:ea typeface="Calibri"/>
              <a:cs typeface="Calibri"/>
              <a:sym typeface="Calibri"/>
            </a:endParaRPr>
          </a:p>
        </p:txBody>
      </p:sp>
      <p:sp>
        <p:nvSpPr>
          <p:cNvPr id="73" name="Google Shape;73;g2fe78d582f7_0_30"/>
          <p:cNvSpPr/>
          <p:nvPr/>
        </p:nvSpPr>
        <p:spPr>
          <a:xfrm>
            <a:off x="8535467" y="72644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74" name="Google Shape;74;g2fe78d582f7_0_30"/>
          <p:cNvSpPr/>
          <p:nvPr/>
        </p:nvSpPr>
        <p:spPr>
          <a:xfrm>
            <a:off x="8535467" y="9156700"/>
            <a:ext cx="7316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fe78d582f7_0_30"/>
          <p:cNvSpPr/>
          <p:nvPr/>
        </p:nvSpPr>
        <p:spPr>
          <a:xfrm>
            <a:off x="8535467" y="9156700"/>
            <a:ext cx="1625700" cy="1625700"/>
          </a:xfrm>
          <a:prstGeom prst="roundRect">
            <a:avLst>
              <a:gd fmla="val 781313" name="adj"/>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fe78d582f7_0_30"/>
          <p:cNvSpPr/>
          <p:nvPr/>
        </p:nvSpPr>
        <p:spPr>
          <a:xfrm>
            <a:off x="8757745" y="9461500"/>
            <a:ext cx="11811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5DFB9"/>
              </a:buClr>
              <a:buSzPts val="4800"/>
              <a:buFont typeface="Shojumaru"/>
              <a:buNone/>
            </a:pPr>
            <a:r>
              <a:rPr b="0" i="0" lang="en-US" sz="4800" u="none" cap="none" strike="noStrike">
                <a:solidFill>
                  <a:srgbClr val="F5DFB9"/>
                </a:solidFill>
                <a:latin typeface="Shojumaru"/>
                <a:ea typeface="Shojumaru"/>
                <a:cs typeface="Shojumaru"/>
                <a:sym typeface="Shojumaru"/>
              </a:rPr>
              <a:t>04</a:t>
            </a:r>
            <a:endParaRPr b="0" i="0" sz="4800" u="none" cap="none" strike="noStrike">
              <a:solidFill>
                <a:schemeClr val="dk1"/>
              </a:solidFill>
              <a:latin typeface="Calibri"/>
              <a:ea typeface="Calibri"/>
              <a:cs typeface="Calibri"/>
              <a:sym typeface="Calibri"/>
            </a:endParaRPr>
          </a:p>
        </p:txBody>
      </p:sp>
      <p:sp>
        <p:nvSpPr>
          <p:cNvPr id="77" name="Google Shape;77;g2fe78d582f7_0_30"/>
          <p:cNvSpPr/>
          <p:nvPr/>
        </p:nvSpPr>
        <p:spPr>
          <a:xfrm>
            <a:off x="8535467" y="10985500"/>
            <a:ext cx="73161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fe78d582f7_0_30"/>
          <p:cNvSpPr/>
          <p:nvPr/>
        </p:nvSpPr>
        <p:spPr>
          <a:xfrm>
            <a:off x="8535467" y="10985500"/>
            <a:ext cx="75192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ojumaru"/>
              <a:buNone/>
            </a:pPr>
            <a:r>
              <a:rPr b="0" i="0" lang="en-US" sz="4800" u="none" cap="none" strike="noStrike">
                <a:solidFill>
                  <a:srgbClr val="0E0E0E"/>
                </a:solidFill>
                <a:latin typeface="Shojumaru"/>
                <a:ea typeface="Shojumaru"/>
                <a:cs typeface="Shojumaru"/>
                <a:sym typeface="Shojumaru"/>
              </a:rPr>
              <a:t>Magic</a:t>
            </a:r>
            <a:endParaRPr b="0" i="0" sz="4800" u="none" cap="none" strike="noStrike">
              <a:solidFill>
                <a:schemeClr val="dk1"/>
              </a:solidFill>
              <a:latin typeface="Calibri"/>
              <a:ea typeface="Calibri"/>
              <a:cs typeface="Calibri"/>
              <a:sym typeface="Calibri"/>
            </a:endParaRPr>
          </a:p>
        </p:txBody>
      </p:sp>
      <p:sp>
        <p:nvSpPr>
          <p:cNvPr id="79" name="Google Shape;79;g2fe78d582f7_0_30"/>
          <p:cNvSpPr/>
          <p:nvPr/>
        </p:nvSpPr>
        <p:spPr>
          <a:xfrm>
            <a:off x="8535467" y="118999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pic>
        <p:nvPicPr>
          <p:cNvPr descr=" " id="80" name="Google Shape;80;g2fe78d582f7_0_30"/>
          <p:cNvPicPr preferRelativeResize="0"/>
          <p:nvPr/>
        </p:nvPicPr>
        <p:blipFill rotWithShape="1">
          <a:blip r:embed="rId8">
            <a:alphaModFix/>
          </a:blip>
          <a:srcRect b="0" l="0" r="0" t="0"/>
          <a:stretch/>
        </p:blipFill>
        <p:spPr>
          <a:xfrm>
            <a:off x="12091911" y="3848100"/>
            <a:ext cx="10643930" cy="9829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85" name="Shape 85"/>
        <p:cNvGrpSpPr/>
        <p:nvPr/>
      </p:nvGrpSpPr>
      <p:grpSpPr>
        <a:xfrm>
          <a:off x="0" y="0"/>
          <a:ext cx="0" cy="0"/>
          <a:chOff x="0" y="0"/>
          <a:chExt cx="0" cy="0"/>
        </a:xfrm>
      </p:grpSpPr>
      <p:pic>
        <p:nvPicPr>
          <p:cNvPr descr=" " id="86" name="Google Shape;86;g2fe78d582f7_0_67"/>
          <p:cNvPicPr preferRelativeResize="0"/>
          <p:nvPr/>
        </p:nvPicPr>
        <p:blipFill rotWithShape="1">
          <a:blip r:embed="rId3">
            <a:alphaModFix/>
          </a:blip>
          <a:srcRect b="0" l="0" r="0" t="0"/>
          <a:stretch/>
        </p:blipFill>
        <p:spPr>
          <a:xfrm>
            <a:off x="11507638" y="0"/>
            <a:ext cx="3772371" cy="2857500"/>
          </a:xfrm>
          <a:prstGeom prst="rect">
            <a:avLst/>
          </a:prstGeom>
          <a:noFill/>
          <a:ln>
            <a:noFill/>
          </a:ln>
        </p:spPr>
      </p:pic>
      <p:pic>
        <p:nvPicPr>
          <p:cNvPr descr=" " id="87" name="Google Shape;87;g2fe78d582f7_0_67"/>
          <p:cNvPicPr preferRelativeResize="0"/>
          <p:nvPr/>
        </p:nvPicPr>
        <p:blipFill rotWithShape="1">
          <a:blip r:embed="rId4">
            <a:alphaModFix/>
          </a:blip>
          <a:srcRect b="0" l="0" r="0" t="0"/>
          <a:stretch/>
        </p:blipFill>
        <p:spPr>
          <a:xfrm>
            <a:off x="16626378" y="2019300"/>
            <a:ext cx="2908664" cy="2641600"/>
          </a:xfrm>
          <a:prstGeom prst="rect">
            <a:avLst/>
          </a:prstGeom>
          <a:noFill/>
          <a:ln>
            <a:noFill/>
          </a:ln>
        </p:spPr>
      </p:pic>
      <p:pic>
        <p:nvPicPr>
          <p:cNvPr descr=" " id="88" name="Google Shape;88;g2fe78d582f7_0_67"/>
          <p:cNvPicPr preferRelativeResize="0"/>
          <p:nvPr/>
        </p:nvPicPr>
        <p:blipFill rotWithShape="1">
          <a:blip r:embed="rId5">
            <a:alphaModFix/>
          </a:blip>
          <a:srcRect b="0" l="0" r="0" t="0"/>
          <a:stretch/>
        </p:blipFill>
        <p:spPr>
          <a:xfrm>
            <a:off x="0" y="3340100"/>
            <a:ext cx="3658057" cy="3683000"/>
          </a:xfrm>
          <a:prstGeom prst="rect">
            <a:avLst/>
          </a:prstGeom>
          <a:noFill/>
          <a:ln>
            <a:noFill/>
          </a:ln>
        </p:spPr>
      </p:pic>
      <p:pic>
        <p:nvPicPr>
          <p:cNvPr descr=" " id="89" name="Google Shape;89;g2fe78d582f7_0_67"/>
          <p:cNvPicPr preferRelativeResize="0"/>
          <p:nvPr/>
        </p:nvPicPr>
        <p:blipFill rotWithShape="1">
          <a:blip r:embed="rId6">
            <a:alphaModFix/>
          </a:blip>
          <a:srcRect b="0" l="0" r="0" t="0"/>
          <a:stretch/>
        </p:blipFill>
        <p:spPr>
          <a:xfrm>
            <a:off x="4458257" y="9855200"/>
            <a:ext cx="2057657" cy="2997200"/>
          </a:xfrm>
          <a:prstGeom prst="rect">
            <a:avLst/>
          </a:prstGeom>
          <a:noFill/>
          <a:ln>
            <a:noFill/>
          </a:ln>
        </p:spPr>
      </p:pic>
      <p:pic>
        <p:nvPicPr>
          <p:cNvPr descr=" " id="90" name="Google Shape;90;g2fe78d582f7_0_67"/>
          <p:cNvPicPr preferRelativeResize="0"/>
          <p:nvPr/>
        </p:nvPicPr>
        <p:blipFill rotWithShape="1">
          <a:blip r:embed="rId7">
            <a:alphaModFix/>
          </a:blip>
          <a:srcRect b="0" l="0" r="0" t="0"/>
          <a:stretch/>
        </p:blipFill>
        <p:spPr>
          <a:xfrm>
            <a:off x="0" y="9156700"/>
            <a:ext cx="1511489" cy="2120900"/>
          </a:xfrm>
          <a:prstGeom prst="rect">
            <a:avLst/>
          </a:prstGeom>
          <a:noFill/>
          <a:ln>
            <a:noFill/>
          </a:ln>
        </p:spPr>
      </p:pic>
      <p:pic>
        <p:nvPicPr>
          <p:cNvPr descr=" " id="91" name="Google Shape;91;g2fe78d582f7_0_67"/>
          <p:cNvPicPr preferRelativeResize="0"/>
          <p:nvPr/>
        </p:nvPicPr>
        <p:blipFill rotWithShape="1">
          <a:blip r:embed="rId8">
            <a:alphaModFix/>
          </a:blip>
          <a:srcRect b="0" l="0" r="0" t="0"/>
          <a:stretch/>
        </p:blipFill>
        <p:spPr>
          <a:xfrm>
            <a:off x="1359070" y="8915400"/>
            <a:ext cx="2718140" cy="2578100"/>
          </a:xfrm>
          <a:prstGeom prst="rect">
            <a:avLst/>
          </a:prstGeom>
          <a:noFill/>
          <a:ln>
            <a:noFill/>
          </a:ln>
        </p:spPr>
      </p:pic>
      <p:pic>
        <p:nvPicPr>
          <p:cNvPr descr=" " id="92" name="Google Shape;92;g2fe78d582f7_0_67"/>
          <p:cNvPicPr preferRelativeResize="0"/>
          <p:nvPr/>
        </p:nvPicPr>
        <p:blipFill rotWithShape="1">
          <a:blip r:embed="rId9">
            <a:alphaModFix/>
          </a:blip>
          <a:srcRect b="0" l="0" r="0" t="0"/>
          <a:stretch/>
        </p:blipFill>
        <p:spPr>
          <a:xfrm>
            <a:off x="1968746" y="11366500"/>
            <a:ext cx="1803625" cy="2349500"/>
          </a:xfrm>
          <a:prstGeom prst="rect">
            <a:avLst/>
          </a:prstGeom>
          <a:noFill/>
          <a:ln>
            <a:noFill/>
          </a:ln>
        </p:spPr>
      </p:pic>
      <p:pic>
        <p:nvPicPr>
          <p:cNvPr descr=" " id="93" name="Google Shape;93;g2fe78d582f7_0_67"/>
          <p:cNvPicPr preferRelativeResize="0"/>
          <p:nvPr/>
        </p:nvPicPr>
        <p:blipFill rotWithShape="1">
          <a:blip r:embed="rId10">
            <a:alphaModFix/>
          </a:blip>
          <a:srcRect b="0" l="0" r="0" t="0"/>
          <a:stretch/>
        </p:blipFill>
        <p:spPr>
          <a:xfrm>
            <a:off x="20817902" y="1397000"/>
            <a:ext cx="3569146" cy="2908300"/>
          </a:xfrm>
          <a:prstGeom prst="rect">
            <a:avLst/>
          </a:prstGeom>
          <a:noFill/>
          <a:ln>
            <a:noFill/>
          </a:ln>
        </p:spPr>
      </p:pic>
      <p:pic>
        <p:nvPicPr>
          <p:cNvPr descr=" " id="94" name="Google Shape;94;g2fe78d582f7_0_67"/>
          <p:cNvPicPr preferRelativeResize="0"/>
          <p:nvPr/>
        </p:nvPicPr>
        <p:blipFill rotWithShape="1">
          <a:blip r:embed="rId11">
            <a:alphaModFix/>
          </a:blip>
          <a:srcRect b="0" l="0" r="0" t="0"/>
          <a:stretch/>
        </p:blipFill>
        <p:spPr>
          <a:xfrm>
            <a:off x="15191099" y="0"/>
            <a:ext cx="2718140" cy="1130300"/>
          </a:xfrm>
          <a:prstGeom prst="rect">
            <a:avLst/>
          </a:prstGeom>
          <a:noFill/>
          <a:ln>
            <a:noFill/>
          </a:ln>
        </p:spPr>
      </p:pic>
      <p:pic>
        <p:nvPicPr>
          <p:cNvPr descr=" " id="95" name="Google Shape;95;g2fe78d582f7_0_67"/>
          <p:cNvPicPr preferRelativeResize="0"/>
          <p:nvPr/>
        </p:nvPicPr>
        <p:blipFill rotWithShape="1">
          <a:blip r:embed="rId12">
            <a:alphaModFix/>
          </a:blip>
          <a:srcRect b="0" l="0" r="0" t="0"/>
          <a:stretch/>
        </p:blipFill>
        <p:spPr>
          <a:xfrm>
            <a:off x="19179397" y="0"/>
            <a:ext cx="3912089" cy="1562100"/>
          </a:xfrm>
          <a:prstGeom prst="rect">
            <a:avLst/>
          </a:prstGeom>
          <a:noFill/>
          <a:ln>
            <a:noFill/>
          </a:ln>
        </p:spPr>
      </p:pic>
      <p:sp>
        <p:nvSpPr>
          <p:cNvPr id="96" name="Google Shape;96;g2fe78d582f7_0_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g2fe78d582f7_0_67"/>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98" name="Google Shape;98;g2fe78d582f7_0_67"/>
          <p:cNvSpPr/>
          <p:nvPr/>
        </p:nvSpPr>
        <p:spPr>
          <a:xfrm>
            <a:off x="2959470" y="2857500"/>
            <a:ext cx="14251200" cy="195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2fe78d582f7_0_67"/>
          <p:cNvSpPr/>
          <p:nvPr/>
        </p:nvSpPr>
        <p:spPr>
          <a:xfrm>
            <a:off x="3721565" y="3162300"/>
            <a:ext cx="130656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The Extraordinary</a:t>
            </a:r>
            <a:endParaRPr b="0" i="0" sz="8000" u="none" cap="none" strike="noStrike">
              <a:solidFill>
                <a:schemeClr val="dk1"/>
              </a:solidFill>
              <a:latin typeface="Calibri"/>
              <a:ea typeface="Calibri"/>
              <a:cs typeface="Calibri"/>
              <a:sym typeface="Calibri"/>
            </a:endParaRPr>
          </a:p>
        </p:txBody>
      </p:sp>
      <p:sp>
        <p:nvSpPr>
          <p:cNvPr id="100" name="Google Shape;100;g2fe78d582f7_0_67"/>
          <p:cNvSpPr/>
          <p:nvPr/>
        </p:nvSpPr>
        <p:spPr>
          <a:xfrm>
            <a:off x="2959470" y="58674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1" name="Google Shape;101;g2fe78d582f7_0_67"/>
          <p:cNvSpPr/>
          <p:nvPr/>
        </p:nvSpPr>
        <p:spPr>
          <a:xfrm>
            <a:off x="12701588" y="58674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106" name="Shape 106"/>
        <p:cNvGrpSpPr/>
        <p:nvPr/>
      </p:nvGrpSpPr>
      <p:grpSpPr>
        <a:xfrm>
          <a:off x="0" y="0"/>
          <a:ext cx="0" cy="0"/>
          <a:chOff x="0" y="0"/>
          <a:chExt cx="0" cy="0"/>
        </a:xfrm>
      </p:grpSpPr>
      <p:pic>
        <p:nvPicPr>
          <p:cNvPr descr=" " id="107" name="Google Shape;107;g2fe78d582f7_0_87"/>
          <p:cNvPicPr preferRelativeResize="0"/>
          <p:nvPr/>
        </p:nvPicPr>
        <p:blipFill rotWithShape="1">
          <a:blip r:embed="rId3">
            <a:alphaModFix/>
          </a:blip>
          <a:srcRect b="0" l="0" r="0" t="0"/>
          <a:stretch/>
        </p:blipFill>
        <p:spPr>
          <a:xfrm>
            <a:off x="12702" y="0"/>
            <a:ext cx="1219352" cy="13716000"/>
          </a:xfrm>
          <a:prstGeom prst="rect">
            <a:avLst/>
          </a:prstGeom>
          <a:noFill/>
          <a:ln>
            <a:noFill/>
          </a:ln>
        </p:spPr>
      </p:pic>
      <p:pic>
        <p:nvPicPr>
          <p:cNvPr descr=" " id="108" name="Google Shape;108;g2fe78d582f7_0_87"/>
          <p:cNvPicPr preferRelativeResize="0"/>
          <p:nvPr/>
        </p:nvPicPr>
        <p:blipFill rotWithShape="1">
          <a:blip r:embed="rId4">
            <a:alphaModFix/>
          </a:blip>
          <a:srcRect b="0" l="0" r="0" t="0"/>
          <a:stretch/>
        </p:blipFill>
        <p:spPr>
          <a:xfrm>
            <a:off x="23459832" y="0"/>
            <a:ext cx="927216" cy="13716000"/>
          </a:xfrm>
          <a:prstGeom prst="rect">
            <a:avLst/>
          </a:prstGeom>
          <a:noFill/>
          <a:ln>
            <a:noFill/>
          </a:ln>
        </p:spPr>
      </p:pic>
      <p:pic>
        <p:nvPicPr>
          <p:cNvPr descr=" " id="109" name="Google Shape;109;g2fe78d582f7_0_87"/>
          <p:cNvPicPr preferRelativeResize="0"/>
          <p:nvPr/>
        </p:nvPicPr>
        <p:blipFill rotWithShape="1">
          <a:blip r:embed="rId5">
            <a:alphaModFix/>
          </a:blip>
          <a:srcRect b="0" l="0" r="0" t="0"/>
          <a:stretch/>
        </p:blipFill>
        <p:spPr>
          <a:xfrm>
            <a:off x="1727416" y="0"/>
            <a:ext cx="1460683" cy="13716000"/>
          </a:xfrm>
          <a:prstGeom prst="rect">
            <a:avLst/>
          </a:prstGeom>
          <a:noFill/>
          <a:ln>
            <a:noFill/>
          </a:ln>
        </p:spPr>
      </p:pic>
      <p:pic>
        <p:nvPicPr>
          <p:cNvPr descr=" " id="110" name="Google Shape;110;g2fe78d582f7_0_87"/>
          <p:cNvPicPr preferRelativeResize="0"/>
          <p:nvPr/>
        </p:nvPicPr>
        <p:blipFill rotWithShape="1">
          <a:blip r:embed="rId6">
            <a:alphaModFix/>
          </a:blip>
          <a:srcRect b="0" l="0" r="0" t="0"/>
          <a:stretch/>
        </p:blipFill>
        <p:spPr>
          <a:xfrm>
            <a:off x="21452981" y="0"/>
            <a:ext cx="1511489" cy="13716000"/>
          </a:xfrm>
          <a:prstGeom prst="rect">
            <a:avLst/>
          </a:prstGeom>
          <a:noFill/>
          <a:ln>
            <a:noFill/>
          </a:ln>
        </p:spPr>
      </p:pic>
      <p:pic>
        <p:nvPicPr>
          <p:cNvPr descr=" " id="111" name="Google Shape;111;g2fe78d582f7_0_87"/>
          <p:cNvPicPr preferRelativeResize="0"/>
          <p:nvPr/>
        </p:nvPicPr>
        <p:blipFill rotWithShape="1">
          <a:blip r:embed="rId7">
            <a:alphaModFix/>
          </a:blip>
          <a:srcRect b="0" l="0" r="0" t="0"/>
          <a:stretch/>
        </p:blipFill>
        <p:spPr>
          <a:xfrm>
            <a:off x="0" y="4800600"/>
            <a:ext cx="24387048" cy="8915400"/>
          </a:xfrm>
          <a:prstGeom prst="rect">
            <a:avLst/>
          </a:prstGeom>
          <a:noFill/>
          <a:ln>
            <a:noFill/>
          </a:ln>
        </p:spPr>
      </p:pic>
      <p:pic>
        <p:nvPicPr>
          <p:cNvPr descr=" " id="112" name="Google Shape;112;g2fe78d582f7_0_87"/>
          <p:cNvPicPr preferRelativeResize="0"/>
          <p:nvPr/>
        </p:nvPicPr>
        <p:blipFill rotWithShape="1">
          <a:blip r:embed="rId8">
            <a:alphaModFix/>
          </a:blip>
          <a:srcRect b="0" l="0" r="0" t="0"/>
          <a:stretch/>
        </p:blipFill>
        <p:spPr>
          <a:xfrm>
            <a:off x="23370921" y="10515600"/>
            <a:ext cx="1016127" cy="3200400"/>
          </a:xfrm>
          <a:prstGeom prst="rect">
            <a:avLst/>
          </a:prstGeom>
          <a:noFill/>
          <a:ln>
            <a:noFill/>
          </a:ln>
        </p:spPr>
      </p:pic>
      <p:sp>
        <p:nvSpPr>
          <p:cNvPr id="113" name="Google Shape;113;g2fe78d582f7_0_87"/>
          <p:cNvSpPr/>
          <p:nvPr/>
        </p:nvSpPr>
        <p:spPr>
          <a:xfrm>
            <a:off x="1905238" y="1651000"/>
            <a:ext cx="9869100" cy="49023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fe78d582f7_0_87"/>
          <p:cNvPicPr preferRelativeResize="0"/>
          <p:nvPr/>
        </p:nvPicPr>
        <p:blipFill rotWithShape="1">
          <a:blip r:embed="rId9">
            <a:alphaModFix/>
          </a:blip>
          <a:srcRect b="0" l="0" r="0" t="0"/>
          <a:stretch/>
        </p:blipFill>
        <p:spPr>
          <a:xfrm>
            <a:off x="6169204" y="1955800"/>
            <a:ext cx="1341202" cy="1625600"/>
          </a:xfrm>
          <a:prstGeom prst="rect">
            <a:avLst/>
          </a:prstGeom>
          <a:noFill/>
          <a:ln>
            <a:noFill/>
          </a:ln>
        </p:spPr>
      </p:pic>
      <p:sp>
        <p:nvSpPr>
          <p:cNvPr id="115" name="Google Shape;115;g2fe78d582f7_0_87"/>
          <p:cNvSpPr/>
          <p:nvPr/>
        </p:nvSpPr>
        <p:spPr>
          <a:xfrm>
            <a:off x="2311689" y="3886200"/>
            <a:ext cx="90561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fe78d582f7_0_87"/>
          <p:cNvSpPr/>
          <p:nvPr/>
        </p:nvSpPr>
        <p:spPr>
          <a:xfrm>
            <a:off x="2210076" y="3886200"/>
            <a:ext cx="92595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hojumaru"/>
              <a:buNone/>
            </a:pPr>
            <a:r>
              <a:rPr b="0" i="0" lang="en-US" sz="4800" u="none" cap="none" strike="noStrike">
                <a:solidFill>
                  <a:srgbClr val="FFFFFF"/>
                </a:solidFill>
                <a:latin typeface="Shojumaru"/>
                <a:ea typeface="Shojumaru"/>
                <a:cs typeface="Shojumaru"/>
                <a:sym typeface="Shojumaru"/>
              </a:rPr>
              <a:t>Unicorn Sightings</a:t>
            </a:r>
            <a:endParaRPr b="0" i="0" sz="4800" u="none" cap="none" strike="noStrike">
              <a:solidFill>
                <a:schemeClr val="dk1"/>
              </a:solidFill>
              <a:latin typeface="Calibri"/>
              <a:ea typeface="Calibri"/>
              <a:cs typeface="Calibri"/>
              <a:sym typeface="Calibri"/>
            </a:endParaRPr>
          </a:p>
        </p:txBody>
      </p:sp>
      <p:sp>
        <p:nvSpPr>
          <p:cNvPr id="117" name="Google Shape;117;g2fe78d582f7_0_87"/>
          <p:cNvSpPr/>
          <p:nvPr/>
        </p:nvSpPr>
        <p:spPr>
          <a:xfrm>
            <a:off x="2243947" y="48006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8" name="Google Shape;118;g2fe78d582f7_0_87"/>
          <p:cNvSpPr/>
          <p:nvPr/>
        </p:nvSpPr>
        <p:spPr>
          <a:xfrm>
            <a:off x="12612676" y="1600200"/>
            <a:ext cx="9869100" cy="49023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9" name="Google Shape;119;g2fe78d582f7_0_87"/>
          <p:cNvPicPr preferRelativeResize="0"/>
          <p:nvPr/>
        </p:nvPicPr>
        <p:blipFill rotWithShape="1">
          <a:blip r:embed="rId10">
            <a:alphaModFix/>
          </a:blip>
          <a:srcRect b="0" l="0" r="0" t="0"/>
          <a:stretch/>
        </p:blipFill>
        <p:spPr>
          <a:xfrm>
            <a:off x="16832230" y="1905000"/>
            <a:ext cx="1430026" cy="1625600"/>
          </a:xfrm>
          <a:prstGeom prst="rect">
            <a:avLst/>
          </a:prstGeom>
          <a:noFill/>
          <a:ln>
            <a:noFill/>
          </a:ln>
        </p:spPr>
      </p:pic>
      <p:sp>
        <p:nvSpPr>
          <p:cNvPr id="120" name="Google Shape;120;g2fe78d582f7_0_87"/>
          <p:cNvSpPr/>
          <p:nvPr/>
        </p:nvSpPr>
        <p:spPr>
          <a:xfrm>
            <a:off x="13019127" y="3835400"/>
            <a:ext cx="90561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fe78d582f7_0_87"/>
          <p:cNvSpPr/>
          <p:nvPr/>
        </p:nvSpPr>
        <p:spPr>
          <a:xfrm>
            <a:off x="12917514" y="3835400"/>
            <a:ext cx="92595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hojumaru"/>
              <a:buNone/>
            </a:pPr>
            <a:r>
              <a:rPr b="0" i="0" lang="en-US" sz="4800" u="none" cap="none" strike="noStrike">
                <a:solidFill>
                  <a:srgbClr val="FFFFFF"/>
                </a:solidFill>
                <a:latin typeface="Shojumaru"/>
                <a:ea typeface="Shojumaru"/>
                <a:cs typeface="Shojumaru"/>
                <a:sym typeface="Shojumaru"/>
              </a:rPr>
              <a:t>Dragon Taming</a:t>
            </a:r>
            <a:endParaRPr b="0" i="0" sz="4800" u="none" cap="none" strike="noStrike">
              <a:solidFill>
                <a:schemeClr val="dk1"/>
              </a:solidFill>
              <a:latin typeface="Calibri"/>
              <a:ea typeface="Calibri"/>
              <a:cs typeface="Calibri"/>
              <a:sym typeface="Calibri"/>
            </a:endParaRPr>
          </a:p>
        </p:txBody>
      </p:sp>
      <p:sp>
        <p:nvSpPr>
          <p:cNvPr id="122" name="Google Shape;122;g2fe78d582f7_0_87"/>
          <p:cNvSpPr/>
          <p:nvPr/>
        </p:nvSpPr>
        <p:spPr>
          <a:xfrm>
            <a:off x="12951385" y="47498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127" name="Shape 127"/>
        <p:cNvGrpSpPr/>
        <p:nvPr/>
      </p:nvGrpSpPr>
      <p:grpSpPr>
        <a:xfrm>
          <a:off x="0" y="0"/>
          <a:ext cx="0" cy="0"/>
          <a:chOff x="0" y="0"/>
          <a:chExt cx="0" cy="0"/>
        </a:xfrm>
      </p:grpSpPr>
      <p:pic>
        <p:nvPicPr>
          <p:cNvPr descr=" " id="128" name="Google Shape;128;g2fe78d582f7_0_107"/>
          <p:cNvPicPr preferRelativeResize="0"/>
          <p:nvPr/>
        </p:nvPicPr>
        <p:blipFill rotWithShape="1">
          <a:blip r:embed="rId3">
            <a:alphaModFix/>
          </a:blip>
          <a:srcRect b="0" l="0" r="0" t="0"/>
          <a:stretch/>
        </p:blipFill>
        <p:spPr>
          <a:xfrm>
            <a:off x="749394" y="10502900"/>
            <a:ext cx="8624378" cy="3213100"/>
          </a:xfrm>
          <a:prstGeom prst="rect">
            <a:avLst/>
          </a:prstGeom>
          <a:noFill/>
          <a:ln>
            <a:noFill/>
          </a:ln>
        </p:spPr>
      </p:pic>
      <p:pic>
        <p:nvPicPr>
          <p:cNvPr descr=" " id="129" name="Google Shape;129;g2fe78d582f7_0_107"/>
          <p:cNvPicPr preferRelativeResize="0"/>
          <p:nvPr/>
        </p:nvPicPr>
        <p:blipFill rotWithShape="1">
          <a:blip r:embed="rId4">
            <a:alphaModFix/>
          </a:blip>
          <a:srcRect b="0" l="0" r="0" t="0"/>
          <a:stretch/>
        </p:blipFill>
        <p:spPr>
          <a:xfrm>
            <a:off x="20411451" y="10147300"/>
            <a:ext cx="3975597" cy="3568700"/>
          </a:xfrm>
          <a:prstGeom prst="rect">
            <a:avLst/>
          </a:prstGeom>
          <a:noFill/>
          <a:ln>
            <a:noFill/>
          </a:ln>
        </p:spPr>
      </p:pic>
      <p:pic>
        <p:nvPicPr>
          <p:cNvPr descr=" " id="130" name="Google Shape;130;g2fe78d582f7_0_107"/>
          <p:cNvPicPr preferRelativeResize="0"/>
          <p:nvPr/>
        </p:nvPicPr>
        <p:blipFill rotWithShape="1">
          <a:blip r:embed="rId5">
            <a:alphaModFix/>
          </a:blip>
          <a:srcRect b="0" l="0" r="0" t="0"/>
          <a:stretch/>
        </p:blipFill>
        <p:spPr>
          <a:xfrm>
            <a:off x="17693311" y="0"/>
            <a:ext cx="6693737" cy="5359400"/>
          </a:xfrm>
          <a:prstGeom prst="rect">
            <a:avLst/>
          </a:prstGeom>
          <a:noFill/>
          <a:ln>
            <a:noFill/>
          </a:ln>
        </p:spPr>
      </p:pic>
      <p:pic>
        <p:nvPicPr>
          <p:cNvPr descr=" " id="131" name="Google Shape;131;g2fe78d582f7_0_107"/>
          <p:cNvPicPr preferRelativeResize="0"/>
          <p:nvPr/>
        </p:nvPicPr>
        <p:blipFill rotWithShape="1">
          <a:blip r:embed="rId6">
            <a:alphaModFix/>
          </a:blip>
          <a:srcRect b="0" l="0" r="0" t="0"/>
          <a:stretch/>
        </p:blipFill>
        <p:spPr>
          <a:xfrm>
            <a:off x="0" y="3848100"/>
            <a:ext cx="6325391" cy="6007100"/>
          </a:xfrm>
          <a:prstGeom prst="rect">
            <a:avLst/>
          </a:prstGeom>
          <a:noFill/>
          <a:ln>
            <a:noFill/>
          </a:ln>
        </p:spPr>
      </p:pic>
      <p:sp>
        <p:nvSpPr>
          <p:cNvPr id="132" name="Google Shape;132;g2fe78d582f7_0_1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fe78d582f7_0_10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34" name="Google Shape;134;g2fe78d582f7_0_107"/>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g2fe78d582f7_0_107"/>
          <p:cNvPicPr preferRelativeResize="0"/>
          <p:nvPr/>
        </p:nvPicPr>
        <p:blipFill rotWithShape="1">
          <a:blip r:embed="rId8">
            <a:alphaModFix/>
          </a:blip>
          <a:srcRect b="0" l="0" r="0" t="0"/>
          <a:stretch/>
        </p:blipFill>
        <p:spPr>
          <a:xfrm>
            <a:off x="2934067" y="1384300"/>
            <a:ext cx="8129016" cy="7607300"/>
          </a:xfrm>
          <a:prstGeom prst="rect">
            <a:avLst/>
          </a:prstGeom>
          <a:noFill/>
          <a:ln>
            <a:noFill/>
          </a:ln>
        </p:spPr>
      </p:pic>
      <p:sp>
        <p:nvSpPr>
          <p:cNvPr id="136" name="Google Shape;136;g2fe78d582f7_0_107"/>
          <p:cNvSpPr/>
          <p:nvPr/>
        </p:nvSpPr>
        <p:spPr>
          <a:xfrm>
            <a:off x="2934067" y="9601200"/>
            <a:ext cx="8129100" cy="14223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fe78d582f7_0_107"/>
          <p:cNvSpPr/>
          <p:nvPr/>
        </p:nvSpPr>
        <p:spPr>
          <a:xfrm>
            <a:off x="3696162" y="9906000"/>
            <a:ext cx="74049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4800"/>
              <a:buFont typeface="Shojumaru"/>
              <a:buNone/>
            </a:pPr>
            <a:r>
              <a:rPr b="0" i="0" lang="en-US" sz="4800" u="none" cap="none" strike="noStrike">
                <a:solidFill>
                  <a:srgbClr val="F5DFB9"/>
                </a:solidFill>
                <a:latin typeface="Shojumaru"/>
                <a:ea typeface="Shojumaru"/>
                <a:cs typeface="Shojumaru"/>
                <a:sym typeface="Shojumaru"/>
              </a:rPr>
              <a:t>Unicorn Sightings</a:t>
            </a:r>
            <a:endParaRPr b="0" i="0" sz="4800" u="none" cap="none" strike="noStrike">
              <a:solidFill>
                <a:schemeClr val="dk1"/>
              </a:solidFill>
              <a:latin typeface="Calibri"/>
              <a:ea typeface="Calibri"/>
              <a:cs typeface="Calibri"/>
              <a:sym typeface="Calibri"/>
            </a:endParaRPr>
          </a:p>
        </p:txBody>
      </p:sp>
      <p:sp>
        <p:nvSpPr>
          <p:cNvPr id="138" name="Google Shape;138;g2fe78d582f7_0_107"/>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fe78d582f7_0_107"/>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0" name="Google Shape;140;g2fe78d582f7_0_107"/>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g2fe78d582f7_0_107"/>
          <p:cNvPicPr preferRelativeResize="0"/>
          <p:nvPr/>
        </p:nvPicPr>
        <p:blipFill rotWithShape="1">
          <a:blip r:embed="rId9">
            <a:alphaModFix/>
          </a:blip>
          <a:srcRect b="0" l="0" r="0" t="0"/>
          <a:stretch/>
        </p:blipFill>
        <p:spPr>
          <a:xfrm>
            <a:off x="13323965" y="1384300"/>
            <a:ext cx="8129016" cy="7607300"/>
          </a:xfrm>
          <a:prstGeom prst="rect">
            <a:avLst/>
          </a:prstGeom>
          <a:noFill/>
          <a:ln>
            <a:noFill/>
          </a:ln>
        </p:spPr>
      </p:pic>
      <p:sp>
        <p:nvSpPr>
          <p:cNvPr id="142" name="Google Shape;142;g2fe78d582f7_0_107"/>
          <p:cNvSpPr/>
          <p:nvPr/>
        </p:nvSpPr>
        <p:spPr>
          <a:xfrm>
            <a:off x="13323965" y="9601200"/>
            <a:ext cx="8129100" cy="14223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fe78d582f7_0_107"/>
          <p:cNvSpPr/>
          <p:nvPr/>
        </p:nvSpPr>
        <p:spPr>
          <a:xfrm>
            <a:off x="14086061" y="9906000"/>
            <a:ext cx="61350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4800"/>
              <a:buFont typeface="Shojumaru"/>
              <a:buNone/>
            </a:pPr>
            <a:r>
              <a:rPr b="0" i="0" lang="en-US" sz="4800" u="none" cap="none" strike="noStrike">
                <a:solidFill>
                  <a:srgbClr val="F5DFB9"/>
                </a:solidFill>
                <a:latin typeface="Shojumaru"/>
                <a:ea typeface="Shojumaru"/>
                <a:cs typeface="Shojumaru"/>
                <a:sym typeface="Shojumaru"/>
              </a:rPr>
              <a:t>Dragon Taming</a:t>
            </a:r>
            <a:endParaRPr b="0" i="0" sz="4800" u="none" cap="none" strike="noStrike">
              <a:solidFill>
                <a:schemeClr val="dk1"/>
              </a:solidFill>
              <a:latin typeface="Calibri"/>
              <a:ea typeface="Calibri"/>
              <a:cs typeface="Calibri"/>
              <a:sym typeface="Calibri"/>
            </a:endParaRPr>
          </a:p>
        </p:txBody>
      </p:sp>
      <p:sp>
        <p:nvSpPr>
          <p:cNvPr id="144" name="Google Shape;144;g2fe78d582f7_0_107"/>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fe78d582f7_0_107"/>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150" name="Shape 150"/>
        <p:cNvGrpSpPr/>
        <p:nvPr/>
      </p:nvGrpSpPr>
      <p:grpSpPr>
        <a:xfrm>
          <a:off x="0" y="0"/>
          <a:ext cx="0" cy="0"/>
          <a:chOff x="0" y="0"/>
          <a:chExt cx="0" cy="0"/>
        </a:xfrm>
      </p:grpSpPr>
      <p:pic>
        <p:nvPicPr>
          <p:cNvPr descr=" " id="151" name="Google Shape;151;g2fe78d582f7_0_129"/>
          <p:cNvPicPr preferRelativeResize="0"/>
          <p:nvPr/>
        </p:nvPicPr>
        <p:blipFill rotWithShape="1">
          <a:blip r:embed="rId3">
            <a:alphaModFix/>
          </a:blip>
          <a:srcRect b="0" l="0" r="0" t="0"/>
          <a:stretch/>
        </p:blipFill>
        <p:spPr>
          <a:xfrm>
            <a:off x="15178397" y="10947400"/>
            <a:ext cx="7481235" cy="2463800"/>
          </a:xfrm>
          <a:prstGeom prst="rect">
            <a:avLst/>
          </a:prstGeom>
          <a:noFill/>
          <a:ln>
            <a:noFill/>
          </a:ln>
        </p:spPr>
      </p:pic>
      <p:pic>
        <p:nvPicPr>
          <p:cNvPr descr=" " id="152" name="Google Shape;152;g2fe78d582f7_0_129"/>
          <p:cNvPicPr preferRelativeResize="0"/>
          <p:nvPr/>
        </p:nvPicPr>
        <p:blipFill rotWithShape="1">
          <a:blip r:embed="rId4">
            <a:alphaModFix/>
          </a:blip>
          <a:srcRect b="0" l="0" r="0" t="0"/>
          <a:stretch/>
        </p:blipFill>
        <p:spPr>
          <a:xfrm>
            <a:off x="19814477" y="5346700"/>
            <a:ext cx="2845156" cy="3479800"/>
          </a:xfrm>
          <a:prstGeom prst="rect">
            <a:avLst/>
          </a:prstGeom>
          <a:noFill/>
          <a:ln>
            <a:noFill/>
          </a:ln>
        </p:spPr>
      </p:pic>
      <p:pic>
        <p:nvPicPr>
          <p:cNvPr descr=" " id="153" name="Google Shape;153;g2fe78d582f7_0_129"/>
          <p:cNvPicPr preferRelativeResize="0"/>
          <p:nvPr/>
        </p:nvPicPr>
        <p:blipFill rotWithShape="1">
          <a:blip r:embed="rId5">
            <a:alphaModFix/>
          </a:blip>
          <a:srcRect b="0" l="0" r="0" t="0"/>
          <a:stretch/>
        </p:blipFill>
        <p:spPr>
          <a:xfrm>
            <a:off x="0" y="0"/>
            <a:ext cx="2743543" cy="2870200"/>
          </a:xfrm>
          <a:prstGeom prst="rect">
            <a:avLst/>
          </a:prstGeom>
          <a:noFill/>
          <a:ln>
            <a:noFill/>
          </a:ln>
        </p:spPr>
      </p:pic>
      <p:pic>
        <p:nvPicPr>
          <p:cNvPr descr=" " id="154" name="Google Shape;154;g2fe78d582f7_0_129"/>
          <p:cNvPicPr preferRelativeResize="0"/>
          <p:nvPr/>
        </p:nvPicPr>
        <p:blipFill rotWithShape="1">
          <a:blip r:embed="rId6">
            <a:alphaModFix/>
          </a:blip>
          <a:srcRect b="0" l="0" r="0" t="0"/>
          <a:stretch/>
        </p:blipFill>
        <p:spPr>
          <a:xfrm>
            <a:off x="0" y="3225800"/>
            <a:ext cx="5499787" cy="5461000"/>
          </a:xfrm>
          <a:prstGeom prst="rect">
            <a:avLst/>
          </a:prstGeom>
          <a:noFill/>
          <a:ln>
            <a:noFill/>
          </a:ln>
        </p:spPr>
      </p:pic>
      <p:pic>
        <p:nvPicPr>
          <p:cNvPr descr=" " id="155" name="Google Shape;155;g2fe78d582f7_0_129"/>
          <p:cNvPicPr preferRelativeResize="0"/>
          <p:nvPr/>
        </p:nvPicPr>
        <p:blipFill rotWithShape="1">
          <a:blip r:embed="rId7">
            <a:alphaModFix/>
          </a:blip>
          <a:srcRect b="0" l="0" r="0" t="0"/>
          <a:stretch/>
        </p:blipFill>
        <p:spPr>
          <a:xfrm>
            <a:off x="21237054" y="254000"/>
            <a:ext cx="3149994" cy="2971800"/>
          </a:xfrm>
          <a:prstGeom prst="rect">
            <a:avLst/>
          </a:prstGeom>
          <a:noFill/>
          <a:ln>
            <a:noFill/>
          </a:ln>
        </p:spPr>
      </p:pic>
      <p:pic>
        <p:nvPicPr>
          <p:cNvPr descr=" " id="156" name="Google Shape;156;g2fe78d582f7_0_129"/>
          <p:cNvPicPr preferRelativeResize="0"/>
          <p:nvPr/>
        </p:nvPicPr>
        <p:blipFill rotWithShape="1">
          <a:blip r:embed="rId8">
            <a:alphaModFix/>
          </a:blip>
          <a:srcRect b="0" l="0" r="0" t="0"/>
          <a:stretch/>
        </p:blipFill>
        <p:spPr>
          <a:xfrm>
            <a:off x="3162695" y="10909300"/>
            <a:ext cx="4674184" cy="1981200"/>
          </a:xfrm>
          <a:prstGeom prst="rect">
            <a:avLst/>
          </a:prstGeom>
          <a:noFill/>
          <a:ln>
            <a:noFill/>
          </a:ln>
        </p:spPr>
      </p:pic>
      <p:pic>
        <p:nvPicPr>
          <p:cNvPr descr=" " id="157" name="Google Shape;157;g2fe78d582f7_0_129"/>
          <p:cNvPicPr preferRelativeResize="0"/>
          <p:nvPr/>
        </p:nvPicPr>
        <p:blipFill rotWithShape="1">
          <a:blip r:embed="rId9">
            <a:alphaModFix/>
          </a:blip>
          <a:srcRect b="0" l="0" r="0" t="0"/>
          <a:stretch/>
        </p:blipFill>
        <p:spPr>
          <a:xfrm>
            <a:off x="0" y="10541000"/>
            <a:ext cx="1994149" cy="2540000"/>
          </a:xfrm>
          <a:prstGeom prst="rect">
            <a:avLst/>
          </a:prstGeom>
          <a:noFill/>
          <a:ln>
            <a:noFill/>
          </a:ln>
        </p:spPr>
      </p:pic>
      <p:sp>
        <p:nvSpPr>
          <p:cNvPr id="158" name="Google Shape;158;g2fe78d582f7_0_1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g2fe78d582f7_0_129"/>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160" name="Google Shape;160;g2fe78d582f7_0_129"/>
          <p:cNvPicPr preferRelativeResize="0"/>
          <p:nvPr/>
        </p:nvPicPr>
        <p:blipFill rotWithShape="1">
          <a:blip r:embed="rId11">
            <a:alphaModFix/>
          </a:blip>
          <a:srcRect b="0" l="0" r="0" t="0"/>
          <a:stretch/>
        </p:blipFill>
        <p:spPr>
          <a:xfrm>
            <a:off x="914514" y="1384300"/>
            <a:ext cx="5966698" cy="4437887"/>
          </a:xfrm>
          <a:prstGeom prst="rect">
            <a:avLst/>
          </a:prstGeom>
          <a:noFill/>
          <a:ln>
            <a:noFill/>
          </a:ln>
        </p:spPr>
      </p:pic>
      <p:sp>
        <p:nvSpPr>
          <p:cNvPr id="161" name="Google Shape;161;g2fe78d582f7_0_129"/>
          <p:cNvSpPr/>
          <p:nvPr/>
        </p:nvSpPr>
        <p:spPr>
          <a:xfrm>
            <a:off x="5842730" y="4699000"/>
            <a:ext cx="13603500" cy="741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fe78d582f7_0_129"/>
          <p:cNvSpPr/>
          <p:nvPr/>
        </p:nvSpPr>
        <p:spPr>
          <a:xfrm>
            <a:off x="5842730" y="4699000"/>
            <a:ext cx="13806600" cy="670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ojumaru"/>
              <a:buNone/>
            </a:pPr>
            <a:r>
              <a:rPr b="0" i="0" lang="en-US" sz="4800" u="none" cap="none" strike="noStrike">
                <a:solidFill>
                  <a:srgbClr val="0E0E0E"/>
                </a:solidFill>
                <a:latin typeface="Shojumaru"/>
                <a:ea typeface="Shojumaru"/>
                <a:cs typeface="Shojumaru"/>
                <a:sym typeface="Shojumaru"/>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3" name="Google Shape;163;g2fe78d582f7_0_129"/>
          <p:cNvSpPr/>
          <p:nvPr/>
        </p:nvSpPr>
        <p:spPr>
          <a:xfrm>
            <a:off x="13971746" y="11506200"/>
            <a:ext cx="56268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hojumaru"/>
              <a:buNone/>
            </a:pPr>
            <a:r>
              <a:rPr b="0" i="0" lang="en-US" sz="3600" u="none" cap="none" strike="noStrike">
                <a:solidFill>
                  <a:srgbClr val="0E0E0E"/>
                </a:solidFill>
                <a:latin typeface="Shojumaru"/>
                <a:ea typeface="Shojumaru"/>
                <a:cs typeface="Shojumaru"/>
                <a:sym typeface="Shojumaru"/>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168" name="Shape 168"/>
        <p:cNvGrpSpPr/>
        <p:nvPr/>
      </p:nvGrpSpPr>
      <p:grpSpPr>
        <a:xfrm>
          <a:off x="0" y="0"/>
          <a:ext cx="0" cy="0"/>
          <a:chOff x="0" y="0"/>
          <a:chExt cx="0" cy="0"/>
        </a:xfrm>
      </p:grpSpPr>
      <p:pic>
        <p:nvPicPr>
          <p:cNvPr descr=" " id="169" name="Google Shape;169;g2fe78d582f7_0_146"/>
          <p:cNvPicPr preferRelativeResize="0"/>
          <p:nvPr/>
        </p:nvPicPr>
        <p:blipFill rotWithShape="1">
          <a:blip r:embed="rId3">
            <a:alphaModFix/>
          </a:blip>
          <a:srcRect b="0" l="0" r="0" t="0"/>
          <a:stretch/>
        </p:blipFill>
        <p:spPr>
          <a:xfrm>
            <a:off x="12702" y="0"/>
            <a:ext cx="1219352" cy="13716000"/>
          </a:xfrm>
          <a:prstGeom prst="rect">
            <a:avLst/>
          </a:prstGeom>
          <a:noFill/>
          <a:ln>
            <a:noFill/>
          </a:ln>
        </p:spPr>
      </p:pic>
      <p:pic>
        <p:nvPicPr>
          <p:cNvPr descr=" " id="170" name="Google Shape;170;g2fe78d582f7_0_146"/>
          <p:cNvPicPr preferRelativeResize="0"/>
          <p:nvPr/>
        </p:nvPicPr>
        <p:blipFill rotWithShape="1">
          <a:blip r:embed="rId4">
            <a:alphaModFix/>
          </a:blip>
          <a:srcRect b="0" l="0" r="0" t="0"/>
          <a:stretch/>
        </p:blipFill>
        <p:spPr>
          <a:xfrm>
            <a:off x="23459832" y="0"/>
            <a:ext cx="927216" cy="13716000"/>
          </a:xfrm>
          <a:prstGeom prst="rect">
            <a:avLst/>
          </a:prstGeom>
          <a:noFill/>
          <a:ln>
            <a:noFill/>
          </a:ln>
        </p:spPr>
      </p:pic>
      <p:pic>
        <p:nvPicPr>
          <p:cNvPr descr=" " id="171" name="Google Shape;171;g2fe78d582f7_0_146"/>
          <p:cNvPicPr preferRelativeResize="0"/>
          <p:nvPr/>
        </p:nvPicPr>
        <p:blipFill rotWithShape="1">
          <a:blip r:embed="rId5">
            <a:alphaModFix/>
          </a:blip>
          <a:srcRect b="0" l="0" r="0" t="0"/>
          <a:stretch/>
        </p:blipFill>
        <p:spPr>
          <a:xfrm>
            <a:off x="1727416" y="0"/>
            <a:ext cx="1460683" cy="13716000"/>
          </a:xfrm>
          <a:prstGeom prst="rect">
            <a:avLst/>
          </a:prstGeom>
          <a:noFill/>
          <a:ln>
            <a:noFill/>
          </a:ln>
        </p:spPr>
      </p:pic>
      <p:pic>
        <p:nvPicPr>
          <p:cNvPr descr=" " id="172" name="Google Shape;172;g2fe78d582f7_0_146"/>
          <p:cNvPicPr preferRelativeResize="0"/>
          <p:nvPr/>
        </p:nvPicPr>
        <p:blipFill rotWithShape="1">
          <a:blip r:embed="rId6">
            <a:alphaModFix/>
          </a:blip>
          <a:srcRect b="0" l="0" r="0" t="0"/>
          <a:stretch/>
        </p:blipFill>
        <p:spPr>
          <a:xfrm>
            <a:off x="21452981" y="0"/>
            <a:ext cx="1511489" cy="13716000"/>
          </a:xfrm>
          <a:prstGeom prst="rect">
            <a:avLst/>
          </a:prstGeom>
          <a:noFill/>
          <a:ln>
            <a:noFill/>
          </a:ln>
        </p:spPr>
      </p:pic>
      <p:sp>
        <p:nvSpPr>
          <p:cNvPr id="173" name="Google Shape;173;g2fe78d582f7_0_146"/>
          <p:cNvSpPr/>
          <p:nvPr/>
        </p:nvSpPr>
        <p:spPr>
          <a:xfrm>
            <a:off x="4128016" y="1092200"/>
            <a:ext cx="16156500" cy="195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fe78d582f7_0_146"/>
          <p:cNvSpPr/>
          <p:nvPr/>
        </p:nvSpPr>
        <p:spPr>
          <a:xfrm>
            <a:off x="4890111" y="1397000"/>
            <a:ext cx="149709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The Magic of Dragons</a:t>
            </a:r>
            <a:endParaRPr b="0" i="0" sz="8000" u="none" cap="none" strike="noStrike">
              <a:solidFill>
                <a:schemeClr val="dk1"/>
              </a:solidFill>
              <a:latin typeface="Calibri"/>
              <a:ea typeface="Calibri"/>
              <a:cs typeface="Calibri"/>
              <a:sym typeface="Calibri"/>
            </a:endParaRPr>
          </a:p>
        </p:txBody>
      </p:sp>
      <p:sp>
        <p:nvSpPr>
          <p:cNvPr id="175" name="Google Shape;175;g2fe78d582f7_0_146"/>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fe78d582f7_0_146"/>
          <p:cNvSpPr/>
          <p:nvPr/>
        </p:nvSpPr>
        <p:spPr>
          <a:xfrm>
            <a:off x="14200375" y="4406900"/>
            <a:ext cx="8205300" cy="8204100"/>
          </a:xfrm>
          <a:prstGeom prst="ellipse">
            <a:avLst/>
          </a:prstGeom>
          <a:solidFill>
            <a:srgbClr val="056D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fe78d582f7_0_146"/>
          <p:cNvSpPr/>
          <p:nvPr/>
        </p:nvSpPr>
        <p:spPr>
          <a:xfrm>
            <a:off x="15229203" y="6299200"/>
            <a:ext cx="6160200" cy="6159600"/>
          </a:xfrm>
          <a:prstGeom prst="ellipse">
            <a:avLst/>
          </a:prstGeom>
          <a:solidFill>
            <a:srgbClr val="B036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fe78d582f7_0_146"/>
          <p:cNvSpPr/>
          <p:nvPr/>
        </p:nvSpPr>
        <p:spPr>
          <a:xfrm>
            <a:off x="16258032" y="8178800"/>
            <a:ext cx="4089900" cy="4089300"/>
          </a:xfrm>
          <a:prstGeom prst="ellipse">
            <a:avLst/>
          </a:prstGeom>
          <a:solidFill>
            <a:srgbClr val="F0E1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fe78d582f7_0_146"/>
          <p:cNvSpPr/>
          <p:nvPr/>
        </p:nvSpPr>
        <p:spPr>
          <a:xfrm>
            <a:off x="17312264" y="4902200"/>
            <a:ext cx="19560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0E1C0"/>
              </a:buClr>
              <a:buSzPts val="4800"/>
              <a:buFont typeface="Shojumaru"/>
              <a:buNone/>
            </a:pPr>
            <a:r>
              <a:rPr b="0" i="0" lang="en-US" sz="4800" u="none" cap="none" strike="noStrike">
                <a:solidFill>
                  <a:srgbClr val="F0E1C0"/>
                </a:solidFill>
                <a:latin typeface="Shojumaru"/>
                <a:ea typeface="Shojumaru"/>
                <a:cs typeface="Shojumaru"/>
                <a:sym typeface="Shojumaru"/>
              </a:rPr>
              <a:t>6.7M</a:t>
            </a:r>
            <a:endParaRPr b="0" i="0" sz="4800" u="none" cap="none" strike="noStrike">
              <a:solidFill>
                <a:schemeClr val="dk1"/>
              </a:solidFill>
              <a:latin typeface="Calibri"/>
              <a:ea typeface="Calibri"/>
              <a:cs typeface="Calibri"/>
              <a:sym typeface="Calibri"/>
            </a:endParaRPr>
          </a:p>
        </p:txBody>
      </p:sp>
      <p:sp>
        <p:nvSpPr>
          <p:cNvPr id="180" name="Google Shape;180;g2fe78d582f7_0_146"/>
          <p:cNvSpPr/>
          <p:nvPr/>
        </p:nvSpPr>
        <p:spPr>
          <a:xfrm>
            <a:off x="17299562" y="9715500"/>
            <a:ext cx="20196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Shojumaru"/>
              <a:buNone/>
            </a:pPr>
            <a:r>
              <a:rPr b="0" i="0" lang="en-US" sz="4800" u="none" cap="none" strike="noStrike">
                <a:solidFill>
                  <a:srgbClr val="272727"/>
                </a:solidFill>
                <a:latin typeface="Shojumaru"/>
                <a:ea typeface="Shojumaru"/>
                <a:cs typeface="Shojumaru"/>
                <a:sym typeface="Shojumaru"/>
              </a:rPr>
              <a:t>2.3M</a:t>
            </a:r>
            <a:endParaRPr b="0" i="0" sz="4800" u="none" cap="none" strike="noStrike">
              <a:solidFill>
                <a:schemeClr val="dk1"/>
              </a:solidFill>
              <a:latin typeface="Calibri"/>
              <a:ea typeface="Calibri"/>
              <a:cs typeface="Calibri"/>
              <a:sym typeface="Calibri"/>
            </a:endParaRPr>
          </a:p>
        </p:txBody>
      </p:sp>
      <p:sp>
        <p:nvSpPr>
          <p:cNvPr id="181" name="Google Shape;181;g2fe78d582f7_0_146"/>
          <p:cNvSpPr/>
          <p:nvPr/>
        </p:nvSpPr>
        <p:spPr>
          <a:xfrm>
            <a:off x="17312264" y="6781800"/>
            <a:ext cx="19941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Shojumaru"/>
              <a:buNone/>
            </a:pPr>
            <a:r>
              <a:rPr b="0" i="0" lang="en-US" sz="4800" u="none" cap="none" strike="noStrike">
                <a:solidFill>
                  <a:srgbClr val="272727"/>
                </a:solidFill>
                <a:latin typeface="Shojumaru"/>
                <a:ea typeface="Shojumaru"/>
                <a:cs typeface="Shojumaru"/>
                <a:sym typeface="Shojumaru"/>
              </a:rPr>
              <a:t>4.4M</a:t>
            </a:r>
            <a:endParaRPr b="0" i="0" sz="4800" u="none" cap="none" strike="noStrike">
              <a:solidFill>
                <a:schemeClr val="dk1"/>
              </a:solidFill>
              <a:latin typeface="Calibri"/>
              <a:ea typeface="Calibri"/>
              <a:cs typeface="Calibri"/>
              <a:sym typeface="Calibri"/>
            </a:endParaRPr>
          </a:p>
        </p:txBody>
      </p:sp>
      <p:sp>
        <p:nvSpPr>
          <p:cNvPr id="182" name="Google Shape;182;g2fe78d582f7_0_1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fe78d582f7_0_14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84" name="Google Shape;184;g2fe78d582f7_0_146"/>
          <p:cNvSpPr/>
          <p:nvPr/>
        </p:nvSpPr>
        <p:spPr>
          <a:xfrm>
            <a:off x="3734267" y="35941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g2fe78d582f7_0_146"/>
          <p:cNvPicPr preferRelativeResize="0"/>
          <p:nvPr/>
        </p:nvPicPr>
        <p:blipFill rotWithShape="1">
          <a:blip r:embed="rId8">
            <a:alphaModFix/>
          </a:blip>
          <a:srcRect b="0" l="0" r="0" t="0"/>
          <a:stretch/>
        </p:blipFill>
        <p:spPr>
          <a:xfrm>
            <a:off x="3734267" y="3594100"/>
            <a:ext cx="905673" cy="1117600"/>
          </a:xfrm>
          <a:prstGeom prst="rect">
            <a:avLst/>
          </a:prstGeom>
          <a:noFill/>
          <a:ln>
            <a:noFill/>
          </a:ln>
        </p:spPr>
      </p:pic>
      <p:sp>
        <p:nvSpPr>
          <p:cNvPr id="186" name="Google Shape;186;g2fe78d582f7_0_146"/>
          <p:cNvSpPr/>
          <p:nvPr/>
        </p:nvSpPr>
        <p:spPr>
          <a:xfrm>
            <a:off x="3734267" y="5016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fe78d582f7_0_146"/>
          <p:cNvSpPr/>
          <p:nvPr/>
        </p:nvSpPr>
        <p:spPr>
          <a:xfrm>
            <a:off x="3734267" y="5016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8" name="Google Shape;188;g2fe78d582f7_0_146"/>
          <p:cNvSpPr/>
          <p:nvPr/>
        </p:nvSpPr>
        <p:spPr>
          <a:xfrm>
            <a:off x="3734267" y="69469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g2fe78d582f7_0_146"/>
          <p:cNvPicPr preferRelativeResize="0"/>
          <p:nvPr/>
        </p:nvPicPr>
        <p:blipFill rotWithShape="1">
          <a:blip r:embed="rId9">
            <a:alphaModFix/>
          </a:blip>
          <a:srcRect b="0" l="0" r="0" t="0"/>
          <a:stretch/>
        </p:blipFill>
        <p:spPr>
          <a:xfrm>
            <a:off x="3734267" y="6946900"/>
            <a:ext cx="1053298" cy="1117600"/>
          </a:xfrm>
          <a:prstGeom prst="rect">
            <a:avLst/>
          </a:prstGeom>
          <a:noFill/>
          <a:ln>
            <a:noFill/>
          </a:ln>
        </p:spPr>
      </p:pic>
      <p:sp>
        <p:nvSpPr>
          <p:cNvPr id="190" name="Google Shape;190;g2fe78d582f7_0_146"/>
          <p:cNvSpPr/>
          <p:nvPr/>
        </p:nvSpPr>
        <p:spPr>
          <a:xfrm>
            <a:off x="3734267" y="83693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fe78d582f7_0_146"/>
          <p:cNvSpPr/>
          <p:nvPr/>
        </p:nvSpPr>
        <p:spPr>
          <a:xfrm>
            <a:off x="3734267" y="83693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2" name="Google Shape;192;g2fe78d582f7_0_146"/>
          <p:cNvSpPr/>
          <p:nvPr/>
        </p:nvSpPr>
        <p:spPr>
          <a:xfrm>
            <a:off x="3734267" y="102997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g2fe78d582f7_0_146"/>
          <p:cNvPicPr preferRelativeResize="0"/>
          <p:nvPr/>
        </p:nvPicPr>
        <p:blipFill rotWithShape="1">
          <a:blip r:embed="rId10">
            <a:alphaModFix/>
          </a:blip>
          <a:srcRect b="0" l="0" r="0" t="0"/>
          <a:stretch/>
        </p:blipFill>
        <p:spPr>
          <a:xfrm>
            <a:off x="3734267" y="10299700"/>
            <a:ext cx="1225133" cy="1117600"/>
          </a:xfrm>
          <a:prstGeom prst="rect">
            <a:avLst/>
          </a:prstGeom>
          <a:noFill/>
          <a:ln>
            <a:noFill/>
          </a:ln>
        </p:spPr>
      </p:pic>
      <p:sp>
        <p:nvSpPr>
          <p:cNvPr id="194" name="Google Shape;194;g2fe78d582f7_0_146"/>
          <p:cNvSpPr/>
          <p:nvPr/>
        </p:nvSpPr>
        <p:spPr>
          <a:xfrm>
            <a:off x="3734267" y="117221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fe78d582f7_0_146"/>
          <p:cNvSpPr/>
          <p:nvPr/>
        </p:nvSpPr>
        <p:spPr>
          <a:xfrm>
            <a:off x="3734267" y="117221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1C0"/>
        </a:solidFill>
      </p:bgPr>
    </p:bg>
    <p:spTree>
      <p:nvGrpSpPr>
        <p:cNvPr id="200" name="Shape 200"/>
        <p:cNvGrpSpPr/>
        <p:nvPr/>
      </p:nvGrpSpPr>
      <p:grpSpPr>
        <a:xfrm>
          <a:off x="0" y="0"/>
          <a:ext cx="0" cy="0"/>
          <a:chOff x="0" y="0"/>
          <a:chExt cx="0" cy="0"/>
        </a:xfrm>
      </p:grpSpPr>
      <p:pic>
        <p:nvPicPr>
          <p:cNvPr descr=" " id="201" name="Google Shape;201;g2fe78d582f7_0_177"/>
          <p:cNvPicPr preferRelativeResize="0"/>
          <p:nvPr/>
        </p:nvPicPr>
        <p:blipFill rotWithShape="1">
          <a:blip r:embed="rId3">
            <a:alphaModFix/>
          </a:blip>
          <a:srcRect b="0" l="0" r="0" t="0"/>
          <a:stretch/>
        </p:blipFill>
        <p:spPr>
          <a:xfrm>
            <a:off x="11507638" y="0"/>
            <a:ext cx="3772371" cy="2857500"/>
          </a:xfrm>
          <a:prstGeom prst="rect">
            <a:avLst/>
          </a:prstGeom>
          <a:noFill/>
          <a:ln>
            <a:noFill/>
          </a:ln>
        </p:spPr>
      </p:pic>
      <p:pic>
        <p:nvPicPr>
          <p:cNvPr descr=" " id="202" name="Google Shape;202;g2fe78d582f7_0_177"/>
          <p:cNvPicPr preferRelativeResize="0"/>
          <p:nvPr/>
        </p:nvPicPr>
        <p:blipFill rotWithShape="1">
          <a:blip r:embed="rId4">
            <a:alphaModFix/>
          </a:blip>
          <a:srcRect b="0" l="0" r="0" t="0"/>
          <a:stretch/>
        </p:blipFill>
        <p:spPr>
          <a:xfrm>
            <a:off x="16626378" y="2019300"/>
            <a:ext cx="2908664" cy="2641600"/>
          </a:xfrm>
          <a:prstGeom prst="rect">
            <a:avLst/>
          </a:prstGeom>
          <a:noFill/>
          <a:ln>
            <a:noFill/>
          </a:ln>
        </p:spPr>
      </p:pic>
      <p:pic>
        <p:nvPicPr>
          <p:cNvPr descr=" " id="203" name="Google Shape;203;g2fe78d582f7_0_177"/>
          <p:cNvPicPr preferRelativeResize="0"/>
          <p:nvPr/>
        </p:nvPicPr>
        <p:blipFill rotWithShape="1">
          <a:blip r:embed="rId5">
            <a:alphaModFix/>
          </a:blip>
          <a:srcRect b="0" l="0" r="0" t="0"/>
          <a:stretch/>
        </p:blipFill>
        <p:spPr>
          <a:xfrm>
            <a:off x="0" y="3340100"/>
            <a:ext cx="3658057" cy="3683000"/>
          </a:xfrm>
          <a:prstGeom prst="rect">
            <a:avLst/>
          </a:prstGeom>
          <a:noFill/>
          <a:ln>
            <a:noFill/>
          </a:ln>
        </p:spPr>
      </p:pic>
      <p:pic>
        <p:nvPicPr>
          <p:cNvPr descr=" " id="204" name="Google Shape;204;g2fe78d582f7_0_177"/>
          <p:cNvPicPr preferRelativeResize="0"/>
          <p:nvPr/>
        </p:nvPicPr>
        <p:blipFill rotWithShape="1">
          <a:blip r:embed="rId6">
            <a:alphaModFix/>
          </a:blip>
          <a:srcRect b="0" l="0" r="0" t="0"/>
          <a:stretch/>
        </p:blipFill>
        <p:spPr>
          <a:xfrm>
            <a:off x="4458257" y="9855200"/>
            <a:ext cx="2057657" cy="2997200"/>
          </a:xfrm>
          <a:prstGeom prst="rect">
            <a:avLst/>
          </a:prstGeom>
          <a:noFill/>
          <a:ln>
            <a:noFill/>
          </a:ln>
        </p:spPr>
      </p:pic>
      <p:pic>
        <p:nvPicPr>
          <p:cNvPr descr=" " id="205" name="Google Shape;205;g2fe78d582f7_0_177"/>
          <p:cNvPicPr preferRelativeResize="0"/>
          <p:nvPr/>
        </p:nvPicPr>
        <p:blipFill rotWithShape="1">
          <a:blip r:embed="rId7">
            <a:alphaModFix/>
          </a:blip>
          <a:srcRect b="0" l="0" r="0" t="0"/>
          <a:stretch/>
        </p:blipFill>
        <p:spPr>
          <a:xfrm>
            <a:off x="0" y="9156700"/>
            <a:ext cx="1511489" cy="2120900"/>
          </a:xfrm>
          <a:prstGeom prst="rect">
            <a:avLst/>
          </a:prstGeom>
          <a:noFill/>
          <a:ln>
            <a:noFill/>
          </a:ln>
        </p:spPr>
      </p:pic>
      <p:pic>
        <p:nvPicPr>
          <p:cNvPr descr=" " id="206" name="Google Shape;206;g2fe78d582f7_0_177"/>
          <p:cNvPicPr preferRelativeResize="0"/>
          <p:nvPr/>
        </p:nvPicPr>
        <p:blipFill rotWithShape="1">
          <a:blip r:embed="rId8">
            <a:alphaModFix/>
          </a:blip>
          <a:srcRect b="0" l="0" r="0" t="0"/>
          <a:stretch/>
        </p:blipFill>
        <p:spPr>
          <a:xfrm>
            <a:off x="1359070" y="8915400"/>
            <a:ext cx="2718140" cy="2578100"/>
          </a:xfrm>
          <a:prstGeom prst="rect">
            <a:avLst/>
          </a:prstGeom>
          <a:noFill/>
          <a:ln>
            <a:noFill/>
          </a:ln>
        </p:spPr>
      </p:pic>
      <p:pic>
        <p:nvPicPr>
          <p:cNvPr descr=" " id="207" name="Google Shape;207;g2fe78d582f7_0_177"/>
          <p:cNvPicPr preferRelativeResize="0"/>
          <p:nvPr/>
        </p:nvPicPr>
        <p:blipFill rotWithShape="1">
          <a:blip r:embed="rId9">
            <a:alphaModFix/>
          </a:blip>
          <a:srcRect b="0" l="0" r="0" t="0"/>
          <a:stretch/>
        </p:blipFill>
        <p:spPr>
          <a:xfrm>
            <a:off x="1968746" y="11366500"/>
            <a:ext cx="1803625" cy="2349500"/>
          </a:xfrm>
          <a:prstGeom prst="rect">
            <a:avLst/>
          </a:prstGeom>
          <a:noFill/>
          <a:ln>
            <a:noFill/>
          </a:ln>
        </p:spPr>
      </p:pic>
      <p:pic>
        <p:nvPicPr>
          <p:cNvPr descr=" " id="208" name="Google Shape;208;g2fe78d582f7_0_177"/>
          <p:cNvPicPr preferRelativeResize="0"/>
          <p:nvPr/>
        </p:nvPicPr>
        <p:blipFill rotWithShape="1">
          <a:blip r:embed="rId10">
            <a:alphaModFix/>
          </a:blip>
          <a:srcRect b="0" l="0" r="0" t="0"/>
          <a:stretch/>
        </p:blipFill>
        <p:spPr>
          <a:xfrm>
            <a:off x="20817902" y="1397000"/>
            <a:ext cx="3569146" cy="2908300"/>
          </a:xfrm>
          <a:prstGeom prst="rect">
            <a:avLst/>
          </a:prstGeom>
          <a:noFill/>
          <a:ln>
            <a:noFill/>
          </a:ln>
        </p:spPr>
      </p:pic>
      <p:pic>
        <p:nvPicPr>
          <p:cNvPr descr=" " id="209" name="Google Shape;209;g2fe78d582f7_0_177"/>
          <p:cNvPicPr preferRelativeResize="0"/>
          <p:nvPr/>
        </p:nvPicPr>
        <p:blipFill rotWithShape="1">
          <a:blip r:embed="rId11">
            <a:alphaModFix/>
          </a:blip>
          <a:srcRect b="0" l="0" r="0" t="0"/>
          <a:stretch/>
        </p:blipFill>
        <p:spPr>
          <a:xfrm>
            <a:off x="15191099" y="0"/>
            <a:ext cx="2718140" cy="1130300"/>
          </a:xfrm>
          <a:prstGeom prst="rect">
            <a:avLst/>
          </a:prstGeom>
          <a:noFill/>
          <a:ln>
            <a:noFill/>
          </a:ln>
        </p:spPr>
      </p:pic>
      <p:pic>
        <p:nvPicPr>
          <p:cNvPr descr=" " id="210" name="Google Shape;210;g2fe78d582f7_0_177"/>
          <p:cNvPicPr preferRelativeResize="0"/>
          <p:nvPr/>
        </p:nvPicPr>
        <p:blipFill rotWithShape="1">
          <a:blip r:embed="rId12">
            <a:alphaModFix/>
          </a:blip>
          <a:srcRect b="0" l="0" r="0" t="0"/>
          <a:stretch/>
        </p:blipFill>
        <p:spPr>
          <a:xfrm>
            <a:off x="19179397" y="0"/>
            <a:ext cx="3912089" cy="1562100"/>
          </a:xfrm>
          <a:prstGeom prst="rect">
            <a:avLst/>
          </a:prstGeom>
          <a:noFill/>
          <a:ln>
            <a:noFill/>
          </a:ln>
        </p:spPr>
      </p:pic>
      <p:sp>
        <p:nvSpPr>
          <p:cNvPr id="211" name="Google Shape;211;g2fe78d582f7_0_1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fe78d582f7_0_177"/>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213" name="Google Shape;213;g2fe78d582f7_0_177"/>
          <p:cNvSpPr/>
          <p:nvPr/>
        </p:nvSpPr>
        <p:spPr>
          <a:xfrm>
            <a:off x="7246256" y="901700"/>
            <a:ext cx="9894600" cy="19557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fe78d582f7_0_177"/>
          <p:cNvSpPr/>
          <p:nvPr/>
        </p:nvSpPr>
        <p:spPr>
          <a:xfrm>
            <a:off x="8008351" y="1206500"/>
            <a:ext cx="87090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DFB9"/>
              </a:buClr>
              <a:buSzPts val="8000"/>
              <a:buFont typeface="Shojumaru"/>
              <a:buNone/>
            </a:pPr>
            <a:r>
              <a:rPr b="0" i="0" lang="en-US" sz="8000" u="none" cap="none" strike="noStrike">
                <a:solidFill>
                  <a:srgbClr val="F5DFB9"/>
                </a:solidFill>
                <a:latin typeface="Shojumaru"/>
                <a:ea typeface="Shojumaru"/>
                <a:cs typeface="Shojumaru"/>
                <a:sym typeface="Shojumaru"/>
              </a:rPr>
              <a:t>Pricing Plan</a:t>
            </a:r>
            <a:endParaRPr b="0" i="0" sz="8000" u="none" cap="none" strike="noStrike">
              <a:solidFill>
                <a:schemeClr val="dk1"/>
              </a:solidFill>
              <a:latin typeface="Calibri"/>
              <a:ea typeface="Calibri"/>
              <a:cs typeface="Calibri"/>
              <a:sym typeface="Calibri"/>
            </a:endParaRPr>
          </a:p>
        </p:txBody>
      </p:sp>
      <p:sp>
        <p:nvSpPr>
          <p:cNvPr id="215" name="Google Shape;215;g2fe78d582f7_0_177"/>
          <p:cNvSpPr/>
          <p:nvPr/>
        </p:nvSpPr>
        <p:spPr>
          <a:xfrm>
            <a:off x="1778222" y="3632200"/>
            <a:ext cx="20843400" cy="838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fe78d582f7_0_177"/>
          <p:cNvSpPr/>
          <p:nvPr/>
        </p:nvSpPr>
        <p:spPr>
          <a:xfrm>
            <a:off x="1778222" y="3632200"/>
            <a:ext cx="6439800" cy="83820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fe78d582f7_0_177"/>
          <p:cNvPicPr preferRelativeResize="0"/>
          <p:nvPr/>
        </p:nvPicPr>
        <p:blipFill rotWithShape="1">
          <a:blip r:embed="rId14">
            <a:alphaModFix/>
          </a:blip>
          <a:srcRect b="0" l="0" r="0" t="0"/>
          <a:stretch/>
        </p:blipFill>
        <p:spPr>
          <a:xfrm>
            <a:off x="4123839" y="4089400"/>
            <a:ext cx="1748472" cy="1625600"/>
          </a:xfrm>
          <a:prstGeom prst="rect">
            <a:avLst/>
          </a:prstGeom>
          <a:noFill/>
          <a:ln>
            <a:noFill/>
          </a:ln>
        </p:spPr>
      </p:pic>
      <p:sp>
        <p:nvSpPr>
          <p:cNvPr id="218" name="Google Shape;218;g2fe78d582f7_0_177"/>
          <p:cNvSpPr/>
          <p:nvPr/>
        </p:nvSpPr>
        <p:spPr>
          <a:xfrm>
            <a:off x="3816827" y="6019800"/>
            <a:ext cx="23625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5DFB9"/>
              </a:buClr>
              <a:buSzPts val="4800"/>
              <a:buFont typeface="Shojumaru"/>
              <a:buNone/>
            </a:pPr>
            <a:r>
              <a:rPr b="0" i="0" lang="en-US" sz="4800" u="none" cap="none" strike="noStrike">
                <a:solidFill>
                  <a:srgbClr val="F5DFB9"/>
                </a:solidFill>
                <a:latin typeface="Shojumaru"/>
                <a:ea typeface="Shojumaru"/>
                <a:cs typeface="Shojumaru"/>
                <a:sym typeface="Shojumaru"/>
              </a:rPr>
              <a:t>Basic</a:t>
            </a:r>
            <a:endParaRPr b="0" i="0" sz="4800" u="none" cap="none" strike="noStrike">
              <a:solidFill>
                <a:schemeClr val="dk1"/>
              </a:solidFill>
              <a:latin typeface="Calibri"/>
              <a:ea typeface="Calibri"/>
              <a:cs typeface="Calibri"/>
              <a:sym typeface="Calibri"/>
            </a:endParaRPr>
          </a:p>
        </p:txBody>
      </p:sp>
      <p:sp>
        <p:nvSpPr>
          <p:cNvPr id="219" name="Google Shape;219;g2fe78d582f7_0_177"/>
          <p:cNvSpPr/>
          <p:nvPr/>
        </p:nvSpPr>
        <p:spPr>
          <a:xfrm>
            <a:off x="2235479" y="71374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0" name="Google Shape;220;g2fe78d582f7_0_177"/>
          <p:cNvSpPr/>
          <p:nvPr/>
        </p:nvSpPr>
        <p:spPr>
          <a:xfrm>
            <a:off x="2870559" y="10744200"/>
            <a:ext cx="42549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hojumaru"/>
              <a:buNone/>
            </a:pPr>
            <a:r>
              <a:rPr b="0" i="0" lang="en-US" sz="4800" u="none" cap="none" strike="noStrike">
                <a:solidFill>
                  <a:srgbClr val="FFFFFF"/>
                </a:solidFill>
                <a:latin typeface="Shojumaru"/>
                <a:ea typeface="Shojumaru"/>
                <a:cs typeface="Shojumaru"/>
                <a:sym typeface="Shojumaru"/>
              </a:rPr>
              <a:t>$10/month</a:t>
            </a:r>
            <a:endParaRPr b="0" i="0" sz="4800" u="none" cap="none" strike="noStrike">
              <a:solidFill>
                <a:schemeClr val="dk1"/>
              </a:solidFill>
              <a:latin typeface="Calibri"/>
              <a:ea typeface="Calibri"/>
              <a:cs typeface="Calibri"/>
              <a:sym typeface="Calibri"/>
            </a:endParaRPr>
          </a:p>
        </p:txBody>
      </p:sp>
      <p:sp>
        <p:nvSpPr>
          <p:cNvPr id="221" name="Google Shape;221;g2fe78d582f7_0_177"/>
          <p:cNvSpPr/>
          <p:nvPr/>
        </p:nvSpPr>
        <p:spPr>
          <a:xfrm>
            <a:off x="8980022" y="3632200"/>
            <a:ext cx="6439800" cy="83820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fe78d582f7_0_177"/>
          <p:cNvPicPr preferRelativeResize="0"/>
          <p:nvPr/>
        </p:nvPicPr>
        <p:blipFill rotWithShape="1">
          <a:blip r:embed="rId15">
            <a:alphaModFix/>
          </a:blip>
          <a:srcRect b="0" l="0" r="0" t="0"/>
          <a:stretch/>
        </p:blipFill>
        <p:spPr>
          <a:xfrm>
            <a:off x="11428495" y="4089400"/>
            <a:ext cx="1542759" cy="1625600"/>
          </a:xfrm>
          <a:prstGeom prst="rect">
            <a:avLst/>
          </a:prstGeom>
          <a:noFill/>
          <a:ln>
            <a:noFill/>
          </a:ln>
        </p:spPr>
      </p:pic>
      <p:sp>
        <p:nvSpPr>
          <p:cNvPr id="223" name="Google Shape;223;g2fe78d582f7_0_177"/>
          <p:cNvSpPr/>
          <p:nvPr/>
        </p:nvSpPr>
        <p:spPr>
          <a:xfrm>
            <a:off x="11145643" y="6019800"/>
            <a:ext cx="21084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5DFB9"/>
              </a:buClr>
              <a:buSzPts val="4800"/>
              <a:buFont typeface="Shojumaru"/>
              <a:buNone/>
            </a:pPr>
            <a:r>
              <a:rPr b="0" i="0" lang="en-US" sz="4800" u="none" cap="none" strike="noStrike">
                <a:solidFill>
                  <a:srgbClr val="F5DFB9"/>
                </a:solidFill>
                <a:latin typeface="Shojumaru"/>
                <a:ea typeface="Shojumaru"/>
                <a:cs typeface="Shojumaru"/>
                <a:sym typeface="Shojumaru"/>
              </a:rPr>
              <a:t>Elite</a:t>
            </a:r>
            <a:endParaRPr b="0" i="0" sz="4800" u="none" cap="none" strike="noStrike">
              <a:solidFill>
                <a:schemeClr val="dk1"/>
              </a:solidFill>
              <a:latin typeface="Calibri"/>
              <a:ea typeface="Calibri"/>
              <a:cs typeface="Calibri"/>
              <a:sym typeface="Calibri"/>
            </a:endParaRPr>
          </a:p>
        </p:txBody>
      </p:sp>
      <p:sp>
        <p:nvSpPr>
          <p:cNvPr id="224" name="Google Shape;224;g2fe78d582f7_0_177"/>
          <p:cNvSpPr/>
          <p:nvPr/>
        </p:nvSpPr>
        <p:spPr>
          <a:xfrm>
            <a:off x="9437280" y="71374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25" name="Google Shape;225;g2fe78d582f7_0_177"/>
          <p:cNvSpPr/>
          <p:nvPr/>
        </p:nvSpPr>
        <p:spPr>
          <a:xfrm>
            <a:off x="9983448" y="10744200"/>
            <a:ext cx="44328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hojumaru"/>
              <a:buNone/>
            </a:pPr>
            <a:r>
              <a:rPr b="0" i="0" lang="en-US" sz="4800" u="none" cap="none" strike="noStrike">
                <a:solidFill>
                  <a:srgbClr val="FFFFFF"/>
                </a:solidFill>
                <a:latin typeface="Shojumaru"/>
                <a:ea typeface="Shojumaru"/>
                <a:cs typeface="Shojumaru"/>
                <a:sym typeface="Shojumaru"/>
              </a:rPr>
              <a:t>$50/month</a:t>
            </a:r>
            <a:endParaRPr b="0" i="0" sz="4800" u="none" cap="none" strike="noStrike">
              <a:solidFill>
                <a:schemeClr val="dk1"/>
              </a:solidFill>
              <a:latin typeface="Calibri"/>
              <a:ea typeface="Calibri"/>
              <a:cs typeface="Calibri"/>
              <a:sym typeface="Calibri"/>
            </a:endParaRPr>
          </a:p>
        </p:txBody>
      </p:sp>
      <p:sp>
        <p:nvSpPr>
          <p:cNvPr id="226" name="Google Shape;226;g2fe78d582f7_0_177"/>
          <p:cNvSpPr/>
          <p:nvPr/>
        </p:nvSpPr>
        <p:spPr>
          <a:xfrm>
            <a:off x="16181822" y="3632200"/>
            <a:ext cx="6439800" cy="8382000"/>
          </a:xfrm>
          <a:prstGeom prst="rect">
            <a:avLst/>
          </a:prstGeom>
          <a:solidFill>
            <a:srgbClr val="136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g2fe78d582f7_0_177"/>
          <p:cNvPicPr preferRelativeResize="0"/>
          <p:nvPr/>
        </p:nvPicPr>
        <p:blipFill rotWithShape="1">
          <a:blip r:embed="rId16">
            <a:alphaModFix/>
          </a:blip>
          <a:srcRect b="0" l="0" r="0" t="0"/>
          <a:stretch/>
        </p:blipFill>
        <p:spPr>
          <a:xfrm>
            <a:off x="18466614" y="4089400"/>
            <a:ext cx="1870120" cy="1625600"/>
          </a:xfrm>
          <a:prstGeom prst="rect">
            <a:avLst/>
          </a:prstGeom>
          <a:noFill/>
          <a:ln>
            <a:noFill/>
          </a:ln>
        </p:spPr>
      </p:pic>
      <p:sp>
        <p:nvSpPr>
          <p:cNvPr id="228" name="Google Shape;228;g2fe78d582f7_0_177"/>
          <p:cNvSpPr/>
          <p:nvPr/>
        </p:nvSpPr>
        <p:spPr>
          <a:xfrm>
            <a:off x="17178897" y="6019800"/>
            <a:ext cx="44457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5DFB9"/>
              </a:buClr>
              <a:buSzPts val="4800"/>
              <a:buFont typeface="Shojumaru"/>
              <a:buNone/>
            </a:pPr>
            <a:r>
              <a:rPr b="0" i="0" lang="en-US" sz="4800" u="none" cap="none" strike="noStrike">
                <a:solidFill>
                  <a:srgbClr val="F5DFB9"/>
                </a:solidFill>
                <a:latin typeface="Shojumaru"/>
                <a:ea typeface="Shojumaru"/>
                <a:cs typeface="Shojumaru"/>
                <a:sym typeface="Shojumaru"/>
              </a:rPr>
              <a:t>Legendary</a:t>
            </a:r>
            <a:endParaRPr b="0" i="0" sz="4800" u="none" cap="none" strike="noStrike">
              <a:solidFill>
                <a:schemeClr val="dk1"/>
              </a:solidFill>
              <a:latin typeface="Calibri"/>
              <a:ea typeface="Calibri"/>
              <a:cs typeface="Calibri"/>
              <a:sym typeface="Calibri"/>
            </a:endParaRPr>
          </a:p>
        </p:txBody>
      </p:sp>
      <p:sp>
        <p:nvSpPr>
          <p:cNvPr id="229" name="Google Shape;229;g2fe78d582f7_0_177"/>
          <p:cNvSpPr/>
          <p:nvPr/>
        </p:nvSpPr>
        <p:spPr>
          <a:xfrm>
            <a:off x="16639080" y="71374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30" name="Google Shape;230;g2fe78d582f7_0_177"/>
          <p:cNvSpPr/>
          <p:nvPr/>
        </p:nvSpPr>
        <p:spPr>
          <a:xfrm>
            <a:off x="17026478" y="10744200"/>
            <a:ext cx="47505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hojumaru"/>
              <a:buNone/>
            </a:pPr>
            <a:r>
              <a:rPr b="0" i="0" lang="en-US" sz="4800" u="none" cap="none" strike="noStrike">
                <a:solidFill>
                  <a:srgbClr val="FFFFFF"/>
                </a:solidFill>
                <a:latin typeface="Shojumaru"/>
                <a:ea typeface="Shojumaru"/>
                <a:cs typeface="Shojumaru"/>
                <a:sym typeface="Shojumaru"/>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2024-09-11T07:47:13Z</dcterms:created>
  <dc:creator>PptxGenJS</dc:creator>
</cp:coreProperties>
</file>